
<file path=[Content_Types].xml><?xml version="1.0" encoding="utf-8"?>
<Types xmlns="http://schemas.openxmlformats.org/package/2006/content-types">
  <Override PartName="/ppt/notesSlides/notesSlide31.xml" ContentType="application/vnd.openxmlformats-officedocument.presentationml.notesSlide+xml"/>
  <Override PartName="/ppt/slides/slide68.xml" ContentType="application/vnd.openxmlformats-officedocument.presentationml.slide+xml"/>
  <Override PartName="/ppt/slides/slide135.xml" ContentType="application/vnd.openxmlformats-officedocument.presentationml.slide+xml"/>
  <Override PartName="/ppt/notesSlides/notesSlide74.xml" ContentType="application/vnd.openxmlformats-officedocument.presentationml.notesSlide+xml"/>
  <Override PartName="/ppt/slides/slide28.xml" ContentType="application/vnd.openxmlformats-officedocument.presentationml.slide+xml"/>
  <Override PartName="/ppt/slides/slide66.xml" ContentType="application/vnd.openxmlformats-officedocument.presentationml.slide+xml"/>
  <Override PartName="/ppt/notesSlides/notesSlide88.xml" ContentType="application/vnd.openxmlformats-officedocument.presentationml.notesSlide+xml"/>
  <Override PartName="/docProps/app.xml" ContentType="application/vnd.openxmlformats-officedocument.extended-properties+xml"/>
  <Override PartName="/ppt/notesSlides/notesSlide9.xml" ContentType="application/vnd.openxmlformats-officedocument.presentationml.notesSlide+xml"/>
  <Override PartName="/ppt/notesSlides/notesSlide131.xml" ContentType="application/vnd.openxmlformats-officedocument.presentationml.notesSlide+xml"/>
  <Override PartName="/ppt/notesSlides/notesSlide115.xml" ContentType="application/vnd.openxmlformats-officedocument.presentationml.notesSlide+xml"/>
  <Override PartName="/ppt/notesSlides/notesSlide73.xml" ContentType="application/vnd.openxmlformats-officedocument.presentationml.notesSlide+xml"/>
  <Override PartName="/ppt/notesSlides/notesSlide32.xml" ContentType="application/vnd.openxmlformats-officedocument.presentationml.notesSlide+xml"/>
  <Override PartName="/ppt/slides/slide11.xml" ContentType="application/vnd.openxmlformats-officedocument.presentationml.slide+xml"/>
  <Override PartName="/ppt/slides/slide47.xml" ContentType="application/vnd.openxmlformats-officedocument.presentationml.slide+xml"/>
  <Override PartName="/ppt/notesSlides/notesSlide136.xml" ContentType="application/vnd.openxmlformats-officedocument.presentationml.notesSlide+xml"/>
  <Override PartName="/ppt/slides/slide118.xml" ContentType="application/vnd.openxmlformats-officedocument.presentationml.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141.xml" ContentType="application/vnd.openxmlformats-officedocument.presentationml.slide+xml"/>
  <Override PartName="/ppt/slides/slide1.xml" ContentType="application/vnd.openxmlformats-officedocument.presentationml.slide+xml"/>
  <Override PartName="/ppt/slides/slide97.xml" ContentType="application/vnd.openxmlformats-officedocument.presentationml.slide+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71.xml" ContentType="application/vnd.openxmlformats-officedocument.presentationml.notesSlide+xml"/>
  <Override PartName="/ppt/notesSlides/notesSlide133.xml" ContentType="application/vnd.openxmlformats-officedocument.presentationml.notesSlide+xml"/>
  <Override PartName="/ppt/slides/slide94.xml" ContentType="application/vnd.openxmlformats-officedocument.presentationml.slide+xml"/>
  <Override PartName="/ppt/notesSlides/notesSlide122.xml" ContentType="application/vnd.openxmlformats-officedocument.presentationml.notesSlide+xml"/>
  <Override PartName="/ppt/slides/slide92.xml" ContentType="application/vnd.openxmlformats-officedocument.presentationml.slide+xml"/>
  <Override PartName="/ppt/slides/slide124.xml" ContentType="application/vnd.openxmlformats-officedocument.presentationml.slide+xml"/>
  <Override PartName="/ppt/notesSlides/notesSlide119.xml" ContentType="application/vnd.openxmlformats-officedocument.presentationml.notesSlide+xml"/>
  <Override PartName="/ppt/handoutMasters/handoutMaster1.xml" ContentType="application/vnd.openxmlformats-officedocument.presentationml.handoutMaster+xml"/>
  <Override PartName="/ppt/notesSlides/notesSlide23.xml" ContentType="application/vnd.openxmlformats-officedocument.presentationml.notesSlide+xml"/>
  <Override PartName="/ppt/notesSlides/notesSlide42.xml" ContentType="application/vnd.openxmlformats-officedocument.presentationml.notesSlide+xml"/>
  <Override PartName="/ppt/notesSlides/notesSlide113.xml" ContentType="application/vnd.openxmlformats-officedocument.presentationml.notesSlide+xml"/>
  <Override PartName="/ppt/notesSlides/notesSlide35.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slides/slide115.xml" ContentType="application/vnd.openxmlformats-officedocument.presentationml.slide+xml"/>
  <Override PartName="/ppt/notesSlides/notesSlide13.xml" ContentType="application/vnd.openxmlformats-officedocument.presentationml.notesSlide+xml"/>
  <Override PartName="/ppt/slides/slide78.xml" ContentType="application/vnd.openxmlformats-officedocument.presentationml.slide+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notesSlides/notesSlide125.xml" ContentType="application/vnd.openxmlformats-officedocument.presentationml.notesSlide+xml"/>
  <Override PartName="/ppt/slides/slide37.xml" ContentType="application/vnd.openxmlformats-officedocument.presentationml.slide+xml"/>
  <Override PartName="/ppt/slides/slide104.xml" ContentType="application/vnd.openxmlformats-officedocument.presentationml.slide+xml"/>
  <Override PartName="/ppt/slides/slide10.xml" ContentType="application/vnd.openxmlformats-officedocument.presentationml.slide+xml"/>
  <Override PartName="/ppt/slides/slide133.xml" ContentType="application/vnd.openxmlformats-officedocument.presentationml.slide+xml"/>
  <Override PartName="/ppt/slides/slide33.xml" ContentType="application/vnd.openxmlformats-officedocument.presentationml.slide+xml"/>
  <Override PartName="/ppt/notesSlides/notesSlide45.xml" ContentType="application/vnd.openxmlformats-officedocument.presentationml.notesSlide+xml"/>
  <Override PartName="/ppt/notesSlides/notesSlide48.xml" ContentType="application/vnd.openxmlformats-officedocument.presentationml.notesSlide+xml"/>
  <Override PartName="/ppt/notesSlides/notesSlide90.xml" ContentType="application/vnd.openxmlformats-officedocument.presentationml.notesSlide+xml"/>
  <Default Extension="png" ContentType="image/png"/>
  <Override PartName="/ppt/notesSlides/notesSlide84.xml" ContentType="application/vnd.openxmlformats-officedocument.presentationml.notesSlide+xml"/>
  <Override PartName="/ppt/slides/slide83.xml" ContentType="application/vnd.openxmlformats-officedocument.presentationml.slide+xml"/>
  <Override PartName="/ppt/notesSlides/notesSlide96.xml" ContentType="application/vnd.openxmlformats-officedocument.presentationml.notesSlide+xml"/>
  <Override PartName="/docProps/core.xml" ContentType="application/vnd.openxmlformats-package.core-properties+xml"/>
  <Override PartName="/ppt/slides/slide142.xml" ContentType="application/vnd.openxmlformats-officedocument.presentationml.slide+xml"/>
  <Override PartName="/ppt/slides/slide56.xml" ContentType="application/vnd.openxmlformats-officedocument.presentationml.slide+xml"/>
  <Override PartName="/ppt/notesSlides/notesSlide108.xml" ContentType="application/vnd.openxmlformats-officedocument.presentationml.notesSlide+xml"/>
  <Override PartName="/ppt/slides/slide31.xml" ContentType="application/vnd.openxmlformats-officedocument.presentationml.slide+xml"/>
  <Default Extension="bin" ContentType="application/vnd.openxmlformats-officedocument.presentationml.printerSettings"/>
  <Override PartName="/ppt/slides/slide53.xml" ContentType="application/vnd.openxmlformats-officedocument.presentationml.slide+xml"/>
  <Override PartName="/ppt/slides/slide76.xml" ContentType="application/vnd.openxmlformats-officedocument.presentationml.slide+xml"/>
  <Override PartName="/ppt/notesSlides/notesSlide24.xml" ContentType="application/vnd.openxmlformats-officedocument.presentationml.notesSlide+xml"/>
  <Override PartName="/ppt/notesSlides/notesSlide47.xml" ContentType="application/vnd.openxmlformats-officedocument.presentationml.notesSlide+xml"/>
  <Override PartName="/ppt/notesSlides/notesSlide98.xml" ContentType="application/vnd.openxmlformats-officedocument.presentationml.notesSlide+xml"/>
  <Override PartName="/ppt/slides/slide55.xml" ContentType="application/vnd.openxmlformats-officedocument.presentationml.slide+xml"/>
  <Override PartName="/ppt/notesSlides/notesSlide104.xml" ContentType="application/vnd.openxmlformats-officedocument.presentationml.notesSlide+xml"/>
  <Override PartName="/ppt/notesSlides/notesSlide120.xml" ContentType="application/vnd.openxmlformats-officedocument.presentationml.notesSlide+xml"/>
  <Override PartName="/ppt/slides/slide19.xml" ContentType="application/vnd.openxmlformats-officedocument.presentationml.slide+xml"/>
  <Override PartName="/ppt/slides/slide41.xml" ContentType="application/vnd.openxmlformats-officedocument.presentationml.slide+xml"/>
  <Override PartName="/ppt/slides/slide132.xml" ContentType="application/vnd.openxmlformats-officedocument.presentationml.slide+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114.xml" ContentType="application/vnd.openxmlformats-officedocument.presentationml.notesSlide+xml"/>
  <Override PartName="/ppt/theme/theme2.xml" ContentType="application/vnd.openxmlformats-officedocument.theme+xml"/>
  <Override PartName="/ppt/notesSlides/notesSlide75.xml" ContentType="application/vnd.openxmlformats-officedocument.presentationml.notesSlide+xml"/>
  <Override PartName="/ppt/slides/slide2.xml" ContentType="application/vnd.openxmlformats-officedocument.presentationml.slide+xml"/>
  <Override PartName="/ppt/slides/slide80.xml" ContentType="application/vnd.openxmlformats-officedocument.presentationml.slide+xml"/>
  <Override PartName="/ppt/notesSlides/notesSlide132.xml" ContentType="application/vnd.openxmlformats-officedocument.presentationml.notesSlide+xml"/>
  <Override PartName="/ppt/notesSlides/notesSlide25.xml" ContentType="application/vnd.openxmlformats-officedocument.presentationml.notesSlide+xml"/>
  <Override PartName="/ppt/notesSlides/notesSlide69.xml" ContentType="application/vnd.openxmlformats-officedocument.presentationml.notesSlide+xml"/>
  <Override PartName="/ppt/notesSlides/notesSlide109.xml" ContentType="application/vnd.openxmlformats-officedocument.presentationml.notesSlide+xml"/>
  <Override PartName="/ppt/slides/slide128.xml" ContentType="application/vnd.openxmlformats-officedocument.presentationml.slide+xml"/>
  <Override PartName="/ppt/notesSlides/notesSlide40.xml" ContentType="application/vnd.openxmlformats-officedocument.presentationml.notesSlide+xml"/>
  <Override PartName="/ppt/notesSlides/notesSlide65.xml" ContentType="application/vnd.openxmlformats-officedocument.presentationml.notesSlide+xml"/>
  <Override PartName="/ppt/slides/slide45.xml" ContentType="application/vnd.openxmlformats-officedocument.presentationml.slide+xml"/>
  <Override PartName="/ppt/slides/slide101.xml" ContentType="application/vnd.openxmlformats-officedocument.presentationml.slide+xml"/>
  <Override PartName="/ppt/slides/slide137.xml" ContentType="application/vnd.openxmlformats-officedocument.presentationml.slide+xml"/>
  <Override PartName="/ppt/notesSlides/notesSlide21.xml" ContentType="application/vnd.openxmlformats-officedocument.presentationml.notesSlide+xml"/>
  <Override PartName="/ppt/notesSlides/notesSlide38.xml" ContentType="application/vnd.openxmlformats-officedocument.presentationml.notesSlide+xml"/>
  <Override PartName="/ppt/notesSlides/notesSlide102.xml" ContentType="application/vnd.openxmlformats-officedocument.presentationml.notesSlide+xml"/>
  <Override PartName="/ppt/notesSlides/notesSlide123.xml" ContentType="application/vnd.openxmlformats-officedocument.presentationml.notesSlide+xml"/>
  <Override PartName="/ppt/notesSlides/notesSlide135.xml" ContentType="application/vnd.openxmlformats-officedocument.presentationml.notesSlide+xml"/>
  <Override PartName="/ppt/slides/slide54.xml" ContentType="application/vnd.openxmlformats-officedocument.presentationml.slide+xml"/>
  <Override PartName="/ppt/notesSlides/notesSlide3.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91.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s/slide86.xml" ContentType="application/vnd.openxmlformats-officedocument.presentationml.slide+xml"/>
  <Override PartName="/ppt/notesSlides/notesSlide63.xml" ContentType="application/vnd.openxmlformats-officedocument.presentationml.notesSlide+xml"/>
  <Override PartName="/ppt/slides/slide81.xml" ContentType="application/vnd.openxmlformats-officedocument.presentationml.slide+xml"/>
  <Override PartName="/ppt/slides/slide25.xml" ContentType="application/vnd.openxmlformats-officedocument.presentationml.slide+xml"/>
  <Override PartName="/ppt/notesSlides/notesSlide19.xml" ContentType="application/vnd.openxmlformats-officedocument.presentationml.notesSlide+xml"/>
  <Override PartName="/ppt/notesSlides/notesSlide93.xml" ContentType="application/vnd.openxmlformats-officedocument.presentationml.notesSlide+xml"/>
  <Override PartName="/ppt/slides/slide9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slides/slide105.xml" ContentType="application/vnd.openxmlformats-officedocument.presentationml.slide+xml"/>
  <Override PartName="/ppt/notesSlides/notesSlide50.xml" ContentType="application/vnd.openxmlformats-officedocument.presentationml.notesSlide+xml"/>
  <Override PartName="/ppt/notesSlides/notesSlide91.xml" ContentType="application/vnd.openxmlformats-officedocument.presentationml.notes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37.xml" ContentType="application/vnd.openxmlformats-officedocument.presentationml.notesSlide+xml"/>
  <Override PartName="/ppt/slides/slide103.xml" ContentType="application/vnd.openxmlformats-officedocument.presentationml.slide+xml"/>
  <Override PartName="/ppt/notesSlides/notesSlide60.xml" ContentType="application/vnd.openxmlformats-officedocument.presentationml.notesSlide+xml"/>
  <Override PartName="/ppt/slides/slide49.xml" ContentType="application/vnd.openxmlformats-officedocument.presentationml.slide+xml"/>
  <Override PartName="/ppt/slides/slide70.xml" ContentType="application/vnd.openxmlformats-officedocument.presentationml.slide+xml"/>
  <Override PartName="/ppt/slides/slide129.xml" ContentType="application/vnd.openxmlformats-officedocument.presentationml.slide+xml"/>
  <Override PartName="/ppt/slides/slide48.xml" ContentType="application/vnd.openxmlformats-officedocument.presentationml.slide+xml"/>
  <Override PartName="/ppt/slides/slide120.xml" ContentType="application/vnd.openxmlformats-officedocument.presentationml.slide+xml"/>
  <Override PartName="/ppt/slides/slide125.xml" ContentType="application/vnd.openxmlformats-officedocument.presentationml.slide+xml"/>
  <Override PartName="/ppt/presentation.xml" ContentType="application/vnd.openxmlformats-officedocument.presentationml.presentation.main+xml"/>
  <Override PartName="/ppt/slides/slide122.xml" ContentType="application/vnd.openxmlformats-officedocument.presentationml.slide+xml"/>
  <Override PartName="/ppt/slides/slide77.xml" ContentType="application/vnd.openxmlformats-officedocument.presentationml.slide+xml"/>
  <Override PartName="/ppt/notesSlides/notesSlide78.xml" ContentType="application/vnd.openxmlformats-officedocument.presentationml.notesSlide+xml"/>
  <Override PartName="/ppt/slides/slide79.xml" ContentType="application/vnd.openxmlformats-officedocument.presentationml.slide+xml"/>
  <Override PartName="/ppt/slides/slide95.xml" ContentType="application/vnd.openxmlformats-officedocument.presentationml.slide+xml"/>
  <Override PartName="/ppt/notesSlides/notesSlide121.xml" ContentType="application/vnd.openxmlformats-officedocument.presentationml.notesSlide+xml"/>
  <Default Extension="jpeg" ContentType="image/jpeg"/>
  <Override PartName="/ppt/notesSlides/notesSlide95.xml" ContentType="application/vnd.openxmlformats-officedocument.presentationml.notesSlide+xml"/>
  <Override PartName="/ppt/notesSlides/notesSlide83.xml" ContentType="application/vnd.openxmlformats-officedocument.presentationml.notesSlide+xml"/>
  <Override PartName="/ppt/slides/slide3.xml" ContentType="application/vnd.openxmlformats-officedocument.presentationml.slide+xml"/>
  <Override PartName="/ppt/slides/slide144.xml" ContentType="application/vnd.openxmlformats-officedocument.presentationml.slide+xml"/>
  <Override PartName="/ppt/slides/slide96.xml" ContentType="application/vnd.openxmlformats-officedocument.presentationml.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slides/slide74.xml" ContentType="application/vnd.openxmlformats-officedocument.presentationml.slide+xml"/>
  <Override PartName="/ppt/slides/slide75.xml" ContentType="application/vnd.openxmlformats-officedocument.presentationml.slide+xml"/>
  <Override PartName="/ppt/notesSlides/notesSlide64.xml" ContentType="application/vnd.openxmlformats-officedocument.presentationml.notesSlide+xml"/>
  <Override PartName="/ppt/slides/slide15.xml" ContentType="application/vnd.openxmlformats-officedocument.presentationml.slide+xml"/>
  <Override PartName="/ppt/slides/slide140.xml" ContentType="application/vnd.openxmlformats-officedocument.presentationml.slide+xml"/>
  <Override PartName="/ppt/slides/slide143.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notesSlides/notesSlide129.xml" ContentType="application/vnd.openxmlformats-officedocument.presentationml.notesSlide+xml"/>
  <Override PartName="/ppt/slides/slide32.xml" ContentType="application/vnd.openxmlformats-officedocument.presentationml.slide+xml"/>
  <Override PartName="/ppt/slides/slide117.xml" ContentType="application/vnd.openxmlformats-officedocument.presentationml.slide+xml"/>
  <Override PartName="/ppt/slides/slide111.xml" ContentType="application/vnd.openxmlformats-officedocument.presentationml.slide+xml"/>
  <Override PartName="/ppt/slides/slide16.xml" ContentType="application/vnd.openxmlformats-officedocument.presentationml.slide+xml"/>
  <Default Extension="gif" ContentType="image/gif"/>
  <Override PartName="/ppt/slides/slide38.xml" ContentType="application/vnd.openxmlformats-officedocument.presentationml.slide+xml"/>
  <Override PartName="/ppt/slides/slide113.xml" ContentType="application/vnd.openxmlformats-officedocument.presentationml.slide+xml"/>
  <Override PartName="/ppt/notesSlides/notesSlide118.xml" ContentType="application/vnd.openxmlformats-officedocument.presentationml.notesSlide+xml"/>
  <Override PartName="/ppt/slides/slide108.xml" ContentType="application/vnd.openxmlformats-officedocument.presentationml.slide+xml"/>
  <Override PartName="/ppt/slides/slide29.xml" ContentType="application/vnd.openxmlformats-officedocument.presentationml.slide+xml"/>
  <Override PartName="/ppt/notesSlides/notesSlide22.xml" ContentType="application/vnd.openxmlformats-officedocument.presentationml.notesSlide+xml"/>
  <Override PartName="/ppt/slides/slide126.xml" ContentType="application/vnd.openxmlformats-officedocument.presentationml.slide+xml"/>
  <Override PartName="/ppt/slides/slide22.xml" ContentType="application/vnd.openxmlformats-officedocument.presentationml.slide+xml"/>
  <Override PartName="/ppt/slides/slide85.xml" ContentType="application/vnd.openxmlformats-officedocument.presentationml.slide+xml"/>
  <Override PartName="/ppt/notesSlides/notesSlide11.xml" ContentType="application/vnd.openxmlformats-officedocument.presentationml.notesSlide+xml"/>
  <Override PartName="/ppt/notesSlides/notesSlide92.xml" ContentType="application/vnd.openxmlformats-officedocument.presentationml.notesSlide+xml"/>
  <Override PartName="/ppt/slides/slide30.xml" ContentType="application/vnd.openxmlformats-officedocument.presentationml.slide+xml"/>
  <Override PartName="/ppt/slides/slide36.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notesSlides/notesSlide61.xml" ContentType="application/vnd.openxmlformats-officedocument.presentationml.notesSlide+xml"/>
  <Override PartName="/ppt/notesSlides/notesSlide16.xml" ContentType="application/vnd.openxmlformats-officedocument.presentationml.notesSlide+xml"/>
  <Override PartName="/ppt/notesSlides/notesSlide56.xml" ContentType="application/vnd.openxmlformats-officedocument.presentationml.notesSlide+xml"/>
  <Override PartName="/ppt/slides/slide90.xml" ContentType="application/vnd.openxmlformats-officedocument.presentationml.slide+xml"/>
  <Override PartName="/ppt/slides/slide21.xml" ContentType="application/vnd.openxmlformats-officedocument.presentationml.slide+xml"/>
  <Override PartName="/ppt/slides/slide107.xml" ContentType="application/vnd.openxmlformats-officedocument.presentationml.slide+xml"/>
  <Override PartName="/ppt/slides/slide23.xml" ContentType="application/vnd.openxmlformats-officedocument.presentationml.slide+xml"/>
  <Override PartName="/ppt/notesSlides/notesSlide117.xml" ContentType="application/vnd.openxmlformats-officedocument.presentationml.notesSlide+xml"/>
  <Override PartName="/ppt/slides/slide12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41.xml" ContentType="application/vnd.openxmlformats-officedocument.presentationml.notesSlide+xml"/>
  <Override PartName="/ppt/notesSlides/notesSlide66.xml" ContentType="application/vnd.openxmlformats-officedocument.presentationml.notesSlide+xml"/>
  <Override PartName="/ppt/notesSlides/notesSlide103.xml" ContentType="application/vnd.openxmlformats-officedocument.presentationml.notesSlide+xml"/>
  <Override PartName="/ppt/slides/slide13.xml" ContentType="application/vnd.openxmlformats-officedocument.presentationml.slide+xml"/>
  <Override PartName="/ppt/slides/slide121.xml" ContentType="application/vnd.openxmlformats-officedocument.presentationml.slide+xml"/>
  <Override PartName="/ppt/notesSlides/notesSlide17.xml" ContentType="application/vnd.openxmlformats-officedocument.presentationml.notesSlide+xml"/>
  <Override PartName="/ppt/notesSlides/notesSlide86.xml" ContentType="application/vnd.openxmlformats-officedocument.presentationml.notesSlide+xml"/>
  <Override PartName="/ppt/slides/slide87.xml" ContentType="application/vnd.openxmlformats-officedocument.presentationml.slide+xml"/>
  <Override PartName="/ppt/notesSlides/notesSlide6.xml" ContentType="application/vnd.openxmlformats-officedocument.presentationml.notesSlide+xml"/>
  <Override PartName="/ppt/notesSlides/notesSlide87.xml" ContentType="application/vnd.openxmlformats-officedocument.presentationml.notesSlide+xml"/>
  <Override PartName="/ppt/notesSlides/notesSlide57.xml" ContentType="application/vnd.openxmlformats-officedocument.presentationml.notesSlide+xml"/>
  <Override PartName="/ppt/notesSlides/notesSlide99.xml" ContentType="application/vnd.openxmlformats-officedocument.presentationml.notesSlide+xml"/>
  <Override PartName="/ppt/slideLayouts/slideLayout4.xml" ContentType="application/vnd.openxmlformats-officedocument.presentationml.slideLayout+xml"/>
  <Override PartName="/ppt/notesSlides/notesSlide126.xml" ContentType="application/vnd.openxmlformats-officedocument.presentationml.notesSlide+xml"/>
  <Override PartName="/ppt/slideLayouts/slideLayout2.xml" ContentType="application/vnd.openxmlformats-officedocument.presentationml.slideLayout+xml"/>
  <Override PartName="/ppt/slides/slide89.xml" ContentType="application/vnd.openxmlformats-officedocument.presentationml.slide+xml"/>
  <Override PartName="/ppt/notesSlides/notesSlide97.xml" ContentType="application/vnd.openxmlformats-officedocument.presentationml.notesSlide+xml"/>
  <Default Extension="emf" ContentType="image/x-emf"/>
  <Override PartName="/ppt/slides/slide131.xml" ContentType="application/vnd.openxmlformats-officedocument.presentationml.slide+xml"/>
  <Override PartName="/ppt/notesSlides/notesSlide43.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Override PartName="/ppt/notesSlides/notesSlide79.xml" ContentType="application/vnd.openxmlformats-officedocument.presentationml.notesSlide+xml"/>
  <Override PartName="/ppt/slides/slide127.xml" ContentType="application/vnd.openxmlformats-officedocument.presentationml.slide+xml"/>
  <Override PartName="/ppt/slides/slide27.xml" ContentType="application/vnd.openxmlformats-officedocument.presentationml.slide+xml"/>
  <Override PartName="/ppt/notesSlides/notesSlide94.xml" ContentType="application/vnd.openxmlformats-officedocument.presentationml.notesSlide+xml"/>
  <Override PartName="/ppt/notesSlides/notesSlide101.xml" ContentType="application/vnd.openxmlformats-officedocument.presentationml.notesSlide+xml"/>
  <Override PartName="/ppt/notesSlides/notesSlide107.xml" ContentType="application/vnd.openxmlformats-officedocument.presentationml.notesSlide+xml"/>
  <Override PartName="/ppt/slides/slide138.xml" ContentType="application/vnd.openxmlformats-officedocument.presentationml.slide+xml"/>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notesSlides/notesSlide55.xml" ContentType="application/vnd.openxmlformats-officedocument.presentationml.notesSlide+xml"/>
  <Override PartName="/ppt/notesSlides/notesSlide77.xml" ContentType="application/vnd.openxmlformats-officedocument.presentationml.notesSlide+xml"/>
  <Override PartName="/ppt/slides/slide67.xml" ContentType="application/vnd.openxmlformats-officedocument.presentationml.slide+xml"/>
  <Override PartName="/ppt/slides/slide100.xml" ContentType="application/vnd.openxmlformats-officedocument.presentationml.slide+xml"/>
  <Override PartName="/ppt/slides/slide12.xml" ContentType="application/vnd.openxmlformats-officedocument.presentationml.slide+xml"/>
  <Override PartName="/ppt/notesSlides/notesSlide130.xml" ContentType="application/vnd.openxmlformats-officedocument.presentationml.notesSlide+xml"/>
  <Override PartName="/ppt/slides/slide46.xml" ContentType="application/vnd.openxmlformats-officedocument.presentationml.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slides/slide84.xml" ContentType="application/vnd.openxmlformats-officedocument.presentationml.slide+xml"/>
  <Override PartName="/ppt/slides/slide69.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130.xml" ContentType="application/vnd.openxmlformats-officedocument.presentationml.slide+xml"/>
  <Override PartName="/ppt/slides/slide134.xml" ContentType="application/vnd.openxmlformats-officedocument.presentationml.slide+xml"/>
  <Override PartName="/ppt/slides/slide145.xml" ContentType="application/vnd.openxmlformats-officedocument.presentationml.slide+xml"/>
  <Override PartName="/ppt/notesSlides/notesSlide116.xml" ContentType="application/vnd.openxmlformats-officedocument.presentationml.notesSlide+xml"/>
  <Override PartName="/ppt/notesSlides/notesSlide34.xml" ContentType="application/vnd.openxmlformats-officedocument.presentationml.notesSlide+xml"/>
  <Override PartName="/ppt/slides/slide50.xml" ContentType="application/vnd.openxmlformats-officedocument.presentationml.slide+xml"/>
  <Override PartName="/ppt/slides/slide57.xml" ContentType="application/vnd.openxmlformats-officedocument.presentationml.slide+xml"/>
  <Override PartName="/ppt/notesSlides/notesSlide29.xml" ContentType="application/vnd.openxmlformats-officedocument.presentationml.notesSlide+xml"/>
  <Override PartName="/ppt/notesSlides/notesSlide111.xml" ContentType="application/vnd.openxmlformats-officedocument.presentationml.notesSlide+xml"/>
  <Override PartName="/ppt/slides/slide116.xml" ContentType="application/vnd.openxmlformats-officedocument.presentationml.slide+xml"/>
  <Override PartName="/ppt/slides/slide119.xml" ContentType="application/vnd.openxmlformats-officedocument.presentationml.slide+xml"/>
  <Override PartName="/ppt/notesSlides/notesSlide106.xml" ContentType="application/vnd.openxmlformats-officedocument.presentationml.notesSlide+xml"/>
  <Override PartName="/ppt/notesSlides/notesSlide7.xml" ContentType="application/vnd.openxmlformats-officedocument.presentationml.notesSlide+xml"/>
  <Override PartName="/ppt/slides/slide136.xml" ContentType="application/vnd.openxmlformats-officedocument.presentationml.slide+xml"/>
  <Override PartName="/ppt/slides/slide63.xml" ContentType="application/vnd.openxmlformats-officedocument.presentationml.slide+xml"/>
  <Override PartName="/ppt/slides/slide139.xml" ContentType="application/vnd.openxmlformats-officedocument.presentationml.slide+xml"/>
  <Override PartName="/ppt/notesSlides/notesSlide105.xml" ContentType="application/vnd.openxmlformats-officedocument.presentationml.notesSlide+xml"/>
  <Override PartName="/ppt/slides/slide82.xml" ContentType="application/vnd.openxmlformats-officedocument.presentationml.slide+xml"/>
  <Override PartName="/ppt/notesSlides/notesSlide127.xml" ContentType="application/vnd.openxmlformats-officedocument.presentationml.notesSlide+xml"/>
  <Override PartName="/ppt/slides/slide34.xml" ContentType="application/vnd.openxmlformats-officedocument.presentationml.slide+xml"/>
  <Override PartName="/ppt/slides/slide112.xml" ContentType="application/vnd.openxmlformats-officedocument.presentationml.slide+xml"/>
  <Override PartName="/ppt/slides/slide106.xml" ContentType="application/vnd.openxmlformats-officedocument.presentationml.slide+xml"/>
  <Override PartName="/ppt/notesSlides/notesSlide12.xml" ContentType="application/vnd.openxmlformats-officedocument.presentationml.notesSlide+xml"/>
  <Override PartName="/ppt/notesSlides/notesSlide44.xml" ContentType="application/vnd.openxmlformats-officedocument.presentationml.notesSlide+xml"/>
  <Override PartName="/ppt/notesSlides/notesSlide128.xml" ContentType="application/vnd.openxmlformats-officedocument.presentationml.notesSlide+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slides/slide88.xml" ContentType="application/vnd.openxmlformats-officedocument.presentationml.slide+xml"/>
  <Override PartName="/ppt/theme/theme1.xml" ContentType="application/vnd.openxmlformats-officedocument.theme+xml"/>
  <Override PartName="/ppt/slides/slide99.xml" ContentType="application/vnd.openxmlformats-officedocument.presentationml.slide+xml"/>
  <Override PartName="/ppt/slides/slide109.xml" ContentType="application/vnd.openxmlformats-officedocument.presentationml.slide+xml"/>
  <Override PartName="/ppt/notesSlides/notesSlide59.xml" ContentType="application/vnd.openxmlformats-officedocument.presentationml.notesSlide+xml"/>
  <Override PartName="/ppt/slides/slide5.xml" ContentType="application/vnd.openxmlformats-officedocument.presentationml.slide+xml"/>
  <Override PartName="/ppt/slides/slide59.xml" ContentType="application/vnd.openxmlformats-officedocument.presentationml.slide+xml"/>
  <Override PartName="/ppt/slides/slide114.xml" ContentType="application/vnd.openxmlformats-officedocument.presentationml.slide+xml"/>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110.xml" ContentType="application/vnd.openxmlformats-officedocument.presentationml.slide+xml"/>
  <Override PartName="/ppt/slides/slide4.xml" ContentType="application/vnd.openxmlformats-officedocument.presentationml.slide+xml"/>
  <Override PartName="/ppt/notesSlides/notesSlide89.xml" ContentType="application/vnd.openxmlformats-officedocument.presentationml.notesSlide+xml"/>
  <Override PartName="/ppt/notesSlides/notesSlide67.xml" ContentType="application/vnd.openxmlformats-officedocument.presentationml.notesSlide+xml"/>
  <Override PartName="/ppt/notesSlides/notesSlide134.xml" ContentType="application/vnd.openxmlformats-officedocument.presentationml.notesSlide+xml"/>
  <Override PartName="/ppt/notesSlides/notesSlide72.xml" ContentType="application/vnd.openxmlformats-officedocument.presentationml.notesSlide+xml"/>
  <Override PartName="/ppt/notesSlides/notesSlide54.xml" ContentType="application/vnd.openxmlformats-officedocument.presentationml.notesSlide+xml"/>
  <Override PartName="/ppt/notesSlides/notesSlide81.xml" ContentType="application/vnd.openxmlformats-officedocument.presentationml.notesSlide+xml"/>
  <Override PartName="/ppt/slides/slide72.xml" ContentType="application/vnd.openxmlformats-officedocument.presentationml.slide+xml"/>
  <Override PartName="/ppt/slides/slide98.xml" ContentType="application/vnd.openxmlformats-officedocument.presentationml.slide+xml"/>
  <Override PartName="/ppt/notesSlides/notesSlide70.xml" ContentType="application/vnd.openxmlformats-officedocument.presentationml.notesSlide+xml"/>
  <Override PartName="/ppt/slides/slide8.xml" ContentType="application/vnd.openxmlformats-officedocument.presentationml.slide+xml"/>
  <Override PartName="/ppt/slides/slide102.xml" ContentType="application/vnd.openxmlformats-officedocument.presentationml.slide+xml"/>
  <Override PartName="/ppt/notesSlides/notesSlide82.xml" ContentType="application/vnd.openxmlformats-officedocument.presentationml.notesSlide+xml"/>
  <Override PartName="/ppt/notesSlides/notesSlide85.xml" ContentType="application/vnd.openxmlformats-officedocument.presentationml.notesSlide+xml"/>
  <Override PartName="/ppt/notesSlides/notesSlide68.xml" ContentType="application/vnd.openxmlformats-officedocument.presentationml.notesSlide+xml"/>
  <Override PartName="/ppt/notesSlides/notesSlide110.xml" ContentType="application/vnd.openxmlformats-officedocument.presentationml.notesSlide+xml"/>
  <Override PartName="/ppt/notesSlides/notesSlide112.xml" ContentType="application/vnd.openxmlformats-officedocument.presentationml.notesSlide+xml"/>
  <Override PartName="/ppt/slides/slide60.xml" ContentType="application/vnd.openxmlformats-officedocument.presentationml.slide+xml"/>
  <Override PartName="/ppt/slides/slide24.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notesSlides/notesSlide20.xml" ContentType="application/vnd.openxmlformats-officedocument.presentationml.notesSlide+xml"/>
  <Default Extension="pdf" ContentType="application/pdf"/>
  <Override PartName="/ppt/notesSlides/notesSlide100.xml" ContentType="application/vnd.openxmlformats-officedocument.presentationml.notesSlide+xml"/>
  <Override PartName="/ppt/notesSlides/notesSlide124.xml" ContentType="application/vnd.openxmlformats-officedocument.presentationml.notes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53" r:id="rId1"/>
  </p:sldMasterIdLst>
  <p:notesMasterIdLst>
    <p:notesMasterId r:id="rId147"/>
  </p:notesMasterIdLst>
  <p:handoutMasterIdLst>
    <p:handoutMasterId r:id="rId148"/>
  </p:handoutMasterIdLst>
  <p:sldIdLst>
    <p:sldId id="670" r:id="rId2"/>
    <p:sldId id="990" r:id="rId3"/>
    <p:sldId id="991" r:id="rId4"/>
    <p:sldId id="948" r:id="rId5"/>
    <p:sldId id="839" r:id="rId6"/>
    <p:sldId id="837" r:id="rId7"/>
    <p:sldId id="836" r:id="rId8"/>
    <p:sldId id="832" r:id="rId9"/>
    <p:sldId id="834" r:id="rId10"/>
    <p:sldId id="833" r:id="rId11"/>
    <p:sldId id="825" r:id="rId12"/>
    <p:sldId id="982" r:id="rId13"/>
    <p:sldId id="983" r:id="rId14"/>
    <p:sldId id="1040" r:id="rId15"/>
    <p:sldId id="759" r:id="rId16"/>
    <p:sldId id="922" r:id="rId17"/>
    <p:sldId id="997" r:id="rId18"/>
    <p:sldId id="755" r:id="rId19"/>
    <p:sldId id="747" r:id="rId20"/>
    <p:sldId id="748" r:id="rId21"/>
    <p:sldId id="1005" r:id="rId22"/>
    <p:sldId id="1041" r:id="rId23"/>
    <p:sldId id="812" r:id="rId24"/>
    <p:sldId id="813" r:id="rId25"/>
    <p:sldId id="822" r:id="rId26"/>
    <p:sldId id="811" r:id="rId27"/>
    <p:sldId id="890" r:id="rId28"/>
    <p:sldId id="894" r:id="rId29"/>
    <p:sldId id="1119" r:id="rId30"/>
    <p:sldId id="856" r:id="rId31"/>
    <p:sldId id="864" r:id="rId32"/>
    <p:sldId id="861" r:id="rId33"/>
    <p:sldId id="858" r:id="rId34"/>
    <p:sldId id="866" r:id="rId35"/>
    <p:sldId id="857" r:id="rId36"/>
    <p:sldId id="1124" r:id="rId37"/>
    <p:sldId id="860" r:id="rId38"/>
    <p:sldId id="859" r:id="rId39"/>
    <p:sldId id="1123" r:id="rId40"/>
    <p:sldId id="1059" r:id="rId41"/>
    <p:sldId id="905" r:id="rId42"/>
    <p:sldId id="1121" r:id="rId43"/>
    <p:sldId id="1125" r:id="rId44"/>
    <p:sldId id="1122" r:id="rId45"/>
    <p:sldId id="897" r:id="rId46"/>
    <p:sldId id="1061" r:id="rId47"/>
    <p:sldId id="1062" r:id="rId48"/>
    <p:sldId id="1063" r:id="rId49"/>
    <p:sldId id="1064" r:id="rId50"/>
    <p:sldId id="1065" r:id="rId51"/>
    <p:sldId id="1066" r:id="rId52"/>
    <p:sldId id="1067" r:id="rId53"/>
    <p:sldId id="1068" r:id="rId54"/>
    <p:sldId id="1069" r:id="rId55"/>
    <p:sldId id="1070" r:id="rId56"/>
    <p:sldId id="1071" r:id="rId57"/>
    <p:sldId id="1072" r:id="rId58"/>
    <p:sldId id="1073" r:id="rId59"/>
    <p:sldId id="1074" r:id="rId60"/>
    <p:sldId id="1075" r:id="rId61"/>
    <p:sldId id="1076" r:id="rId62"/>
    <p:sldId id="1077" r:id="rId63"/>
    <p:sldId id="1078" r:id="rId64"/>
    <p:sldId id="1079" r:id="rId65"/>
    <p:sldId id="1080" r:id="rId66"/>
    <p:sldId id="1081" r:id="rId67"/>
    <p:sldId id="1082" r:id="rId68"/>
    <p:sldId id="1083" r:id="rId69"/>
    <p:sldId id="1084" r:id="rId70"/>
    <p:sldId id="1085" r:id="rId71"/>
    <p:sldId id="1086" r:id="rId72"/>
    <p:sldId id="1087" r:id="rId73"/>
    <p:sldId id="1088" r:id="rId74"/>
    <p:sldId id="1089" r:id="rId75"/>
    <p:sldId id="1090" r:id="rId76"/>
    <p:sldId id="1091" r:id="rId77"/>
    <p:sldId id="1092" r:id="rId78"/>
    <p:sldId id="1093" r:id="rId79"/>
    <p:sldId id="1094" r:id="rId80"/>
    <p:sldId id="1095" r:id="rId81"/>
    <p:sldId id="1096" r:id="rId82"/>
    <p:sldId id="1097" r:id="rId83"/>
    <p:sldId id="1098" r:id="rId84"/>
    <p:sldId id="1099" r:id="rId85"/>
    <p:sldId id="1100" r:id="rId86"/>
    <p:sldId id="1101" r:id="rId87"/>
    <p:sldId id="1102" r:id="rId88"/>
    <p:sldId id="1103" r:id="rId89"/>
    <p:sldId id="1104" r:id="rId90"/>
    <p:sldId id="1105" r:id="rId91"/>
    <p:sldId id="1106" r:id="rId92"/>
    <p:sldId id="1107" r:id="rId93"/>
    <p:sldId id="1108" r:id="rId94"/>
    <p:sldId id="1109" r:id="rId95"/>
    <p:sldId id="1110" r:id="rId96"/>
    <p:sldId id="1111" r:id="rId97"/>
    <p:sldId id="1112" r:id="rId98"/>
    <p:sldId id="1113" r:id="rId99"/>
    <p:sldId id="1114" r:id="rId100"/>
    <p:sldId id="1115" r:id="rId101"/>
    <p:sldId id="1042" r:id="rId102"/>
    <p:sldId id="1053" r:id="rId103"/>
    <p:sldId id="1057" r:id="rId104"/>
    <p:sldId id="1127" r:id="rId105"/>
    <p:sldId id="876" r:id="rId106"/>
    <p:sldId id="883" r:id="rId107"/>
    <p:sldId id="955" r:id="rId108"/>
    <p:sldId id="956" r:id="rId109"/>
    <p:sldId id="882" r:id="rId110"/>
    <p:sldId id="957" r:id="rId111"/>
    <p:sldId id="958" r:id="rId112"/>
    <p:sldId id="722" r:id="rId113"/>
    <p:sldId id="793" r:id="rId114"/>
    <p:sldId id="848" r:id="rId115"/>
    <p:sldId id="863" r:id="rId116"/>
    <p:sldId id="884" r:id="rId117"/>
    <p:sldId id="885" r:id="rId118"/>
    <p:sldId id="886" r:id="rId119"/>
    <p:sldId id="887" r:id="rId120"/>
    <p:sldId id="896" r:id="rId121"/>
    <p:sldId id="898" r:id="rId122"/>
    <p:sldId id="900" r:id="rId123"/>
    <p:sldId id="901" r:id="rId124"/>
    <p:sldId id="902" r:id="rId125"/>
    <p:sldId id="903" r:id="rId126"/>
    <p:sldId id="904" r:id="rId127"/>
    <p:sldId id="975" r:id="rId128"/>
    <p:sldId id="981" r:id="rId129"/>
    <p:sldId id="985" r:id="rId130"/>
    <p:sldId id="986" r:id="rId131"/>
    <p:sldId id="987" r:id="rId132"/>
    <p:sldId id="988" r:id="rId133"/>
    <p:sldId id="992" r:id="rId134"/>
    <p:sldId id="994" r:id="rId135"/>
    <p:sldId id="995" r:id="rId136"/>
    <p:sldId id="999" r:id="rId137"/>
    <p:sldId id="1000" r:id="rId138"/>
    <p:sldId id="1001" r:id="rId139"/>
    <p:sldId id="1002" r:id="rId140"/>
    <p:sldId id="1003" r:id="rId141"/>
    <p:sldId id="1004" r:id="rId142"/>
    <p:sldId id="1006" r:id="rId143"/>
    <p:sldId id="1118" r:id="rId144"/>
    <p:sldId id="1126" r:id="rId145"/>
    <p:sldId id="1128" r:id="rId146"/>
  </p:sldIdLst>
  <p:sldSz cx="9144000" cy="6858000" type="screen4x3"/>
  <p:notesSz cx="7010400" cy="9296400"/>
  <p:defaultTextStyle>
    <a:defPPr>
      <a:defRPr lang="en-US"/>
    </a:defPPr>
    <a:lvl1pPr algn="ctr" rtl="0" fontAlgn="base">
      <a:spcBef>
        <a:spcPct val="0"/>
      </a:spcBef>
      <a:spcAft>
        <a:spcPct val="0"/>
      </a:spcAft>
      <a:defRPr sz="2400" kern="1200">
        <a:solidFill>
          <a:schemeClr val="bg1"/>
        </a:solidFill>
        <a:latin typeface="Arial" pitchFamily="34" charset="0"/>
        <a:ea typeface="ＭＳ Ｐゴシック" pitchFamily="34" charset="-128"/>
        <a:cs typeface="+mn-cs"/>
      </a:defRPr>
    </a:lvl1pPr>
    <a:lvl2pPr marL="457200" algn="ctr" rtl="0" fontAlgn="base">
      <a:spcBef>
        <a:spcPct val="0"/>
      </a:spcBef>
      <a:spcAft>
        <a:spcPct val="0"/>
      </a:spcAft>
      <a:defRPr sz="2400" kern="1200">
        <a:solidFill>
          <a:schemeClr val="bg1"/>
        </a:solidFill>
        <a:latin typeface="Arial" pitchFamily="34" charset="0"/>
        <a:ea typeface="ＭＳ Ｐゴシック" pitchFamily="34" charset="-128"/>
        <a:cs typeface="+mn-cs"/>
      </a:defRPr>
    </a:lvl2pPr>
    <a:lvl3pPr marL="914400" algn="ctr" rtl="0" fontAlgn="base">
      <a:spcBef>
        <a:spcPct val="0"/>
      </a:spcBef>
      <a:spcAft>
        <a:spcPct val="0"/>
      </a:spcAft>
      <a:defRPr sz="2400" kern="1200">
        <a:solidFill>
          <a:schemeClr val="bg1"/>
        </a:solidFill>
        <a:latin typeface="Arial" pitchFamily="34" charset="0"/>
        <a:ea typeface="ＭＳ Ｐゴシック" pitchFamily="34" charset="-128"/>
        <a:cs typeface="+mn-cs"/>
      </a:defRPr>
    </a:lvl3pPr>
    <a:lvl4pPr marL="1371600" algn="ctr" rtl="0" fontAlgn="base">
      <a:spcBef>
        <a:spcPct val="0"/>
      </a:spcBef>
      <a:spcAft>
        <a:spcPct val="0"/>
      </a:spcAft>
      <a:defRPr sz="2400" kern="1200">
        <a:solidFill>
          <a:schemeClr val="bg1"/>
        </a:solidFill>
        <a:latin typeface="Arial" pitchFamily="34" charset="0"/>
        <a:ea typeface="ＭＳ Ｐゴシック" pitchFamily="34" charset="-128"/>
        <a:cs typeface="+mn-cs"/>
      </a:defRPr>
    </a:lvl4pPr>
    <a:lvl5pPr marL="1828800" algn="ctr" rtl="0" fontAlgn="base">
      <a:spcBef>
        <a:spcPct val="0"/>
      </a:spcBef>
      <a:spcAft>
        <a:spcPct val="0"/>
      </a:spcAft>
      <a:defRPr sz="2400" kern="1200">
        <a:solidFill>
          <a:schemeClr val="bg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bg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bg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bg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bg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9900"/>
    <a:srgbClr val="EBECEE"/>
    <a:srgbClr val="C8C5BC"/>
    <a:srgbClr val="006600"/>
    <a:srgbClr val="DDDDDD"/>
    <a:srgbClr val="C0DCBA"/>
    <a:srgbClr val="C0C0C0"/>
    <a:srgbClr val="FCFCFC"/>
    <a:srgbClr val="B7F15A"/>
    <a:srgbClr val="F4DFB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6717" autoAdjust="0"/>
    <p:restoredTop sz="86142" autoAdjust="0"/>
  </p:normalViewPr>
  <p:slideViewPr>
    <p:cSldViewPr>
      <p:cViewPr>
        <p:scale>
          <a:sx n="95" d="100"/>
          <a:sy n="95" d="100"/>
        </p:scale>
        <p:origin x="-528" y="-136"/>
      </p:cViewPr>
      <p:guideLst>
        <p:guide orient="horz" pos="2160"/>
        <p:guide pos="2880"/>
      </p:guideLst>
    </p:cSldViewPr>
  </p:slideViewPr>
  <p:outlineViewPr>
    <p:cViewPr>
      <p:scale>
        <a:sx n="100" d="100"/>
        <a:sy n="100" d="100"/>
      </p:scale>
      <p:origin x="0" y="0"/>
    </p:cViewPr>
    <p:sldLst>
      <p:sld r:id="rId1" collapse="1"/>
      <p:sld r:id="rId2" collapse="1"/>
    </p:sldLst>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110" d="100"/>
          <a:sy n="110" d="100"/>
        </p:scale>
        <p:origin x="-582" y="-90"/>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121" Type="http://schemas.openxmlformats.org/officeDocument/2006/relationships/slide" Target="slides/slide120.xml"/><Relationship Id="rId133" Type="http://schemas.openxmlformats.org/officeDocument/2006/relationships/slide" Target="slides/slide132.xml"/><Relationship Id="rId60" Type="http://schemas.openxmlformats.org/officeDocument/2006/relationships/slide" Target="slides/slide59.xml"/><Relationship Id="rId70" Type="http://schemas.openxmlformats.org/officeDocument/2006/relationships/slide" Target="slides/slide69.xml"/><Relationship Id="rId94" Type="http://schemas.openxmlformats.org/officeDocument/2006/relationships/slide" Target="slides/slide93.xml"/><Relationship Id="rId7" Type="http://schemas.openxmlformats.org/officeDocument/2006/relationships/slide" Target="slides/slide6.xml"/><Relationship Id="rId74" Type="http://schemas.openxmlformats.org/officeDocument/2006/relationships/slide" Target="slides/slide73.xml"/><Relationship Id="rId102" Type="http://schemas.openxmlformats.org/officeDocument/2006/relationships/slide" Target="slides/slide101.xml"/><Relationship Id="rId25" Type="http://schemas.openxmlformats.org/officeDocument/2006/relationships/slide" Target="slides/slide24.xml"/><Relationship Id="rId106" Type="http://schemas.openxmlformats.org/officeDocument/2006/relationships/slide" Target="slides/slide105.xml"/><Relationship Id="rId122" Type="http://schemas.openxmlformats.org/officeDocument/2006/relationships/slide" Target="slides/slide121.xml"/><Relationship Id="rId116" Type="http://schemas.openxmlformats.org/officeDocument/2006/relationships/slide" Target="slides/slide115.xml"/><Relationship Id="rId119" Type="http://schemas.openxmlformats.org/officeDocument/2006/relationships/slide" Target="slides/slide118.xml"/><Relationship Id="rId96" Type="http://schemas.openxmlformats.org/officeDocument/2006/relationships/slide" Target="slides/slide95.xml"/><Relationship Id="rId10" Type="http://schemas.openxmlformats.org/officeDocument/2006/relationships/slide" Target="slides/slide9.xml"/><Relationship Id="rId138" Type="http://schemas.openxmlformats.org/officeDocument/2006/relationships/slide" Target="slides/slide137.xml"/><Relationship Id="rId50" Type="http://schemas.openxmlformats.org/officeDocument/2006/relationships/slide" Target="slides/slide49.xml"/><Relationship Id="rId118" Type="http://schemas.openxmlformats.org/officeDocument/2006/relationships/slide" Target="slides/slide117.xml"/><Relationship Id="rId128" Type="http://schemas.openxmlformats.org/officeDocument/2006/relationships/slide" Target="slides/slide127.xml"/><Relationship Id="rId17" Type="http://schemas.openxmlformats.org/officeDocument/2006/relationships/slide" Target="slides/slide16.xml"/><Relationship Id="rId107" Type="http://schemas.openxmlformats.org/officeDocument/2006/relationships/slide" Target="slides/slide106.xml"/><Relationship Id="rId71" Type="http://schemas.openxmlformats.org/officeDocument/2006/relationships/slide" Target="slides/slide70.xml"/><Relationship Id="rId142" Type="http://schemas.openxmlformats.org/officeDocument/2006/relationships/slide" Target="slides/slide141.xml"/><Relationship Id="rId4" Type="http://schemas.openxmlformats.org/officeDocument/2006/relationships/slide" Target="slides/slide3.xml"/><Relationship Id="rId28" Type="http://schemas.openxmlformats.org/officeDocument/2006/relationships/slide" Target="slides/slide27.xml"/><Relationship Id="rId89" Type="http://schemas.openxmlformats.org/officeDocument/2006/relationships/slide" Target="slides/slide88.xml"/><Relationship Id="rId114" Type="http://schemas.openxmlformats.org/officeDocument/2006/relationships/slide" Target="slides/slide113.xml"/><Relationship Id="rId88" Type="http://schemas.openxmlformats.org/officeDocument/2006/relationships/slide" Target="slides/slide87.xml"/><Relationship Id="rId82" Type="http://schemas.openxmlformats.org/officeDocument/2006/relationships/slide" Target="slides/slide81.xml"/><Relationship Id="rId124" Type="http://schemas.openxmlformats.org/officeDocument/2006/relationships/slide" Target="slides/slide123.xml"/><Relationship Id="rId69" Type="http://schemas.openxmlformats.org/officeDocument/2006/relationships/slide" Target="slides/slide68.xml"/><Relationship Id="rId148" Type="http://schemas.openxmlformats.org/officeDocument/2006/relationships/handoutMaster" Target="handoutMasters/handoutMaster1.xml"/><Relationship Id="rId147" Type="http://schemas.openxmlformats.org/officeDocument/2006/relationships/notesMaster" Target="notesMasters/notesMaster1.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140" Type="http://schemas.openxmlformats.org/officeDocument/2006/relationships/slide" Target="slides/slide139.xml"/><Relationship Id="rId144" Type="http://schemas.openxmlformats.org/officeDocument/2006/relationships/slide" Target="slides/slide143.xml"/><Relationship Id="rId72" Type="http://schemas.openxmlformats.org/officeDocument/2006/relationships/slide" Target="slides/slide71.xml"/><Relationship Id="rId35" Type="http://schemas.openxmlformats.org/officeDocument/2006/relationships/slide" Target="slides/slide34.xml"/><Relationship Id="rId75" Type="http://schemas.openxmlformats.org/officeDocument/2006/relationships/slide" Target="slides/slide74.xml"/><Relationship Id="rId80" Type="http://schemas.openxmlformats.org/officeDocument/2006/relationships/slide" Target="slides/slide79.xml"/><Relationship Id="rId31" Type="http://schemas.openxmlformats.org/officeDocument/2006/relationships/slide" Target="slides/slide30.xml"/><Relationship Id="rId62" Type="http://schemas.openxmlformats.org/officeDocument/2006/relationships/slide" Target="slides/slide61.xml"/><Relationship Id="rId79" Type="http://schemas.openxmlformats.org/officeDocument/2006/relationships/slide" Target="slides/slide78.xml"/><Relationship Id="rId97" Type="http://schemas.openxmlformats.org/officeDocument/2006/relationships/slide" Target="slides/slide96.xml"/><Relationship Id="rId111" Type="http://schemas.openxmlformats.org/officeDocument/2006/relationships/slide" Target="slides/slide110.xml"/><Relationship Id="rId98" Type="http://schemas.openxmlformats.org/officeDocument/2006/relationships/slide" Target="slides/slide97.xml"/><Relationship Id="rId152" Type="http://schemas.openxmlformats.org/officeDocument/2006/relationships/theme" Target="theme/theme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132" Type="http://schemas.openxmlformats.org/officeDocument/2006/relationships/slide" Target="slides/slide131.xml"/><Relationship Id="rId32" Type="http://schemas.openxmlformats.org/officeDocument/2006/relationships/slide" Target="slides/slide31.xml"/><Relationship Id="rId13" Type="http://schemas.openxmlformats.org/officeDocument/2006/relationships/slide" Target="slides/slide12.xml"/><Relationship Id="rId52" Type="http://schemas.openxmlformats.org/officeDocument/2006/relationships/slide" Target="slides/slide51.xml"/><Relationship Id="rId54" Type="http://schemas.openxmlformats.org/officeDocument/2006/relationships/slide" Target="slides/slide53.xml"/><Relationship Id="rId101" Type="http://schemas.openxmlformats.org/officeDocument/2006/relationships/slide" Target="slides/slide100.xml"/><Relationship Id="rId23" Type="http://schemas.openxmlformats.org/officeDocument/2006/relationships/slide" Target="slides/slide22.xml"/><Relationship Id="rId136" Type="http://schemas.openxmlformats.org/officeDocument/2006/relationships/slide" Target="slides/slide135.xml"/><Relationship Id="rId61" Type="http://schemas.openxmlformats.org/officeDocument/2006/relationships/slide" Target="slides/slide60.xml"/><Relationship Id="rId53" Type="http://schemas.openxmlformats.org/officeDocument/2006/relationships/slide" Target="slides/slide52.xml"/><Relationship Id="rId84" Type="http://schemas.openxmlformats.org/officeDocument/2006/relationships/slide" Target="slides/slide83.xml"/><Relationship Id="rId146" Type="http://schemas.openxmlformats.org/officeDocument/2006/relationships/slide" Target="slides/slide145.xml"/><Relationship Id="rId30" Type="http://schemas.openxmlformats.org/officeDocument/2006/relationships/slide" Target="slides/slide29.xml"/><Relationship Id="rId29" Type="http://schemas.openxmlformats.org/officeDocument/2006/relationships/slide" Target="slides/slide28.xml"/><Relationship Id="rId83" Type="http://schemas.openxmlformats.org/officeDocument/2006/relationships/slide" Target="slides/slide82.xml"/><Relationship Id="rId41" Type="http://schemas.openxmlformats.org/officeDocument/2006/relationships/slide" Target="slides/slide40.xml"/><Relationship Id="rId5" Type="http://schemas.openxmlformats.org/officeDocument/2006/relationships/slide" Target="slides/slide4.xml"/><Relationship Id="rId22" Type="http://schemas.openxmlformats.org/officeDocument/2006/relationships/slide" Target="slides/slide21.xml"/><Relationship Id="rId95" Type="http://schemas.openxmlformats.org/officeDocument/2006/relationships/slide" Target="slides/slide94.xml"/><Relationship Id="rId39" Type="http://schemas.openxmlformats.org/officeDocument/2006/relationships/slide" Target="slides/slide38.xml"/><Relationship Id="rId43" Type="http://schemas.openxmlformats.org/officeDocument/2006/relationships/slide" Target="slides/slide42.xml"/><Relationship Id="rId104" Type="http://schemas.openxmlformats.org/officeDocument/2006/relationships/slide" Target="slides/slide103.xml"/><Relationship Id="rId130" Type="http://schemas.openxmlformats.org/officeDocument/2006/relationships/slide" Target="slides/slide129.xml"/><Relationship Id="rId90" Type="http://schemas.openxmlformats.org/officeDocument/2006/relationships/slide" Target="slides/slide89.xml"/><Relationship Id="rId153" Type="http://schemas.openxmlformats.org/officeDocument/2006/relationships/tableStyles" Target="tableStyles.xml"/><Relationship Id="rId77" Type="http://schemas.openxmlformats.org/officeDocument/2006/relationships/slide" Target="slides/slide76.xml"/><Relationship Id="rId63" Type="http://schemas.openxmlformats.org/officeDocument/2006/relationships/slide" Target="slides/slide62.xml"/><Relationship Id="rId85" Type="http://schemas.openxmlformats.org/officeDocument/2006/relationships/slide" Target="slides/slide84.xml"/><Relationship Id="rId105" Type="http://schemas.openxmlformats.org/officeDocument/2006/relationships/slide" Target="slides/slide104.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99" Type="http://schemas.openxmlformats.org/officeDocument/2006/relationships/slide" Target="slides/slide98.xml"/><Relationship Id="rId14" Type="http://schemas.openxmlformats.org/officeDocument/2006/relationships/slide" Target="slides/slide13.xml"/><Relationship Id="rId103" Type="http://schemas.openxmlformats.org/officeDocument/2006/relationships/slide" Target="slides/slide102.xml"/><Relationship Id="rId127" Type="http://schemas.openxmlformats.org/officeDocument/2006/relationships/slide" Target="slides/slide126.xml"/><Relationship Id="rId92" Type="http://schemas.openxmlformats.org/officeDocument/2006/relationships/slide" Target="slides/slide91.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150" Type="http://schemas.openxmlformats.org/officeDocument/2006/relationships/presProps" Target="presProps.xml"/><Relationship Id="rId145" Type="http://schemas.openxmlformats.org/officeDocument/2006/relationships/slide" Target="slides/slide144.xml"/><Relationship Id="rId87" Type="http://schemas.openxmlformats.org/officeDocument/2006/relationships/slide" Target="slides/slide86.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17" Type="http://schemas.openxmlformats.org/officeDocument/2006/relationships/slide" Target="slides/slide116.xml"/><Relationship Id="rId129" Type="http://schemas.openxmlformats.org/officeDocument/2006/relationships/slide" Target="slides/slide128.xml"/><Relationship Id="rId134" Type="http://schemas.openxmlformats.org/officeDocument/2006/relationships/slide" Target="slides/slide133.xml"/><Relationship Id="rId149" Type="http://schemas.openxmlformats.org/officeDocument/2006/relationships/printerSettings" Target="printerSettings/printerSettings1.bin"/><Relationship Id="rId112" Type="http://schemas.openxmlformats.org/officeDocument/2006/relationships/slide" Target="slides/slide111.xml"/><Relationship Id="rId19" Type="http://schemas.openxmlformats.org/officeDocument/2006/relationships/slide" Target="slides/slide18.xml"/><Relationship Id="rId120" Type="http://schemas.openxmlformats.org/officeDocument/2006/relationships/slide" Target="slides/slide119.xml"/><Relationship Id="rId126" Type="http://schemas.openxmlformats.org/officeDocument/2006/relationships/slide" Target="slides/slide125.xml"/><Relationship Id="rId57" Type="http://schemas.openxmlformats.org/officeDocument/2006/relationships/slide" Target="slides/slide56.xml"/><Relationship Id="rId109" Type="http://schemas.openxmlformats.org/officeDocument/2006/relationships/slide" Target="slides/slide108.xml"/><Relationship Id="rId46" Type="http://schemas.openxmlformats.org/officeDocument/2006/relationships/slide" Target="slides/slide45.xml"/><Relationship Id="rId86" Type="http://schemas.openxmlformats.org/officeDocument/2006/relationships/slide" Target="slides/slide85.xml"/><Relationship Id="rId59" Type="http://schemas.openxmlformats.org/officeDocument/2006/relationships/slide" Target="slides/slide58.xml"/><Relationship Id="rId51" Type="http://schemas.openxmlformats.org/officeDocument/2006/relationships/slide" Target="slides/slide50.xml"/><Relationship Id="rId66" Type="http://schemas.openxmlformats.org/officeDocument/2006/relationships/slide" Target="slides/slide65.xml"/><Relationship Id="rId55" Type="http://schemas.openxmlformats.org/officeDocument/2006/relationships/slide" Target="slides/slide54.xml"/><Relationship Id="rId34" Type="http://schemas.openxmlformats.org/officeDocument/2006/relationships/slide" Target="slides/slide33.xml"/><Relationship Id="rId81" Type="http://schemas.openxmlformats.org/officeDocument/2006/relationships/slide" Target="slides/slide80.xml"/><Relationship Id="rId40" Type="http://schemas.openxmlformats.org/officeDocument/2006/relationships/slide" Target="slides/slide39.xml"/><Relationship Id="rId135" Type="http://schemas.openxmlformats.org/officeDocument/2006/relationships/slide" Target="slides/slide134.xml"/><Relationship Id="rId36" Type="http://schemas.openxmlformats.org/officeDocument/2006/relationships/slide" Target="slides/slide35.xml"/><Relationship Id="rId125" Type="http://schemas.openxmlformats.org/officeDocument/2006/relationships/slide" Target="slides/slide124.xml"/><Relationship Id="rId139" Type="http://schemas.openxmlformats.org/officeDocument/2006/relationships/slide" Target="slides/slide138.xml"/><Relationship Id="rId76" Type="http://schemas.openxmlformats.org/officeDocument/2006/relationships/slide" Target="slides/slide75.xml"/><Relationship Id="rId8" Type="http://schemas.openxmlformats.org/officeDocument/2006/relationships/slide" Target="slides/slide7.xml"/><Relationship Id="rId65" Type="http://schemas.openxmlformats.org/officeDocument/2006/relationships/slide" Target="slides/slide64.xml"/><Relationship Id="rId67" Type="http://schemas.openxmlformats.org/officeDocument/2006/relationships/slide" Target="slides/slide66.xml"/><Relationship Id="rId37" Type="http://schemas.openxmlformats.org/officeDocument/2006/relationships/slide" Target="slides/slide36.xml"/><Relationship Id="rId141" Type="http://schemas.openxmlformats.org/officeDocument/2006/relationships/slide" Target="slides/slide140.xml"/><Relationship Id="rId110" Type="http://schemas.openxmlformats.org/officeDocument/2006/relationships/slide" Target="slides/slide109.xml"/><Relationship Id="rId113" Type="http://schemas.openxmlformats.org/officeDocument/2006/relationships/slide" Target="slides/slide112.xml"/><Relationship Id="rId12" Type="http://schemas.openxmlformats.org/officeDocument/2006/relationships/slide" Target="slides/slide11.xml"/><Relationship Id="rId108" Type="http://schemas.openxmlformats.org/officeDocument/2006/relationships/slide" Target="slides/slide107.xml"/><Relationship Id="rId137" Type="http://schemas.openxmlformats.org/officeDocument/2006/relationships/slide" Target="slides/slide136.xml"/><Relationship Id="rId3" Type="http://schemas.openxmlformats.org/officeDocument/2006/relationships/slide" Target="slides/slide2.xml"/><Relationship Id="rId123" Type="http://schemas.openxmlformats.org/officeDocument/2006/relationships/slide" Target="slides/slide122.xml"/><Relationship Id="rId151" Type="http://schemas.openxmlformats.org/officeDocument/2006/relationships/viewProps" Target="viewProps.xml"/><Relationship Id="rId26" Type="http://schemas.openxmlformats.org/officeDocument/2006/relationships/slide" Target="slides/slide25.xml"/><Relationship Id="rId100" Type="http://schemas.openxmlformats.org/officeDocument/2006/relationships/slide" Target="slides/slide99.xml"/><Relationship Id="rId11" Type="http://schemas.openxmlformats.org/officeDocument/2006/relationships/slide" Target="slides/slide10.xml"/><Relationship Id="rId143" Type="http://schemas.openxmlformats.org/officeDocument/2006/relationships/slide" Target="slides/slide142.xml"/><Relationship Id="rId68" Type="http://schemas.openxmlformats.org/officeDocument/2006/relationships/slide" Target="slides/slide67.xml"/><Relationship Id="rId115" Type="http://schemas.openxmlformats.org/officeDocument/2006/relationships/slide" Target="slides/slide114.xml"/><Relationship Id="rId16" Type="http://schemas.openxmlformats.org/officeDocument/2006/relationships/slide" Target="slides/slide15.xml"/><Relationship Id="rId33" Type="http://schemas.openxmlformats.org/officeDocument/2006/relationships/slide" Target="slides/slide32.xml"/><Relationship Id="rId91" Type="http://schemas.openxmlformats.org/officeDocument/2006/relationships/slide" Target="slides/slide90.xml"/><Relationship Id="rId93" Type="http://schemas.openxmlformats.org/officeDocument/2006/relationships/slide" Target="slides/slide92.xml"/><Relationship Id="rId131" Type="http://schemas.openxmlformats.org/officeDocument/2006/relationships/slide" Target="slides/slide130.xml"/><Relationship Id="rId78" Type="http://schemas.openxmlformats.org/officeDocument/2006/relationships/slide" Target="slides/slide77.xml"/><Relationship Id="rId15" Type="http://schemas.openxmlformats.org/officeDocument/2006/relationships/slide" Target="slides/slide14.xml"/><Relationship Id="rId21" Type="http://schemas.openxmlformats.org/officeDocument/2006/relationships/slide" Target="slides/slide20.xml"/></Relationships>
</file>

<file path=ppt/_rels/viewProps.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1" tIns="46585" rIns="93171" bIns="46585" numCol="1" anchor="t" anchorCtr="0" compatLnSpc="1">
            <a:prstTxWarp prst="textNoShape">
              <a:avLst/>
            </a:prstTxWarp>
          </a:bodyPr>
          <a:lstStyle>
            <a:lvl1pPr algn="l" defTabSz="931863">
              <a:defRPr sz="1200">
                <a:solidFill>
                  <a:schemeClr val="tx1"/>
                </a:solidFill>
                <a:latin typeface="Arial Unicode MS" pitchFamily="34" charset="-122"/>
              </a:defRPr>
            </a:lvl1pPr>
          </a:lstStyle>
          <a:p>
            <a:endParaRPr lang="en-US"/>
          </a:p>
        </p:txBody>
      </p:sp>
      <p:sp>
        <p:nvSpPr>
          <p:cNvPr id="33795" name="Rectangle 3"/>
          <p:cNvSpPr>
            <a:spLocks noGrp="1" noChangeArrowheads="1"/>
          </p:cNvSpPr>
          <p:nvPr>
            <p:ph type="dt" sz="quarter" idx="1"/>
          </p:nvPr>
        </p:nvSpPr>
        <p:spPr bwMode="auto">
          <a:xfrm>
            <a:off x="3971925" y="0"/>
            <a:ext cx="3038475" cy="465138"/>
          </a:xfrm>
          <a:prstGeom prst="rect">
            <a:avLst/>
          </a:prstGeom>
          <a:noFill/>
          <a:ln w="9525">
            <a:noFill/>
            <a:miter lim="800000"/>
            <a:headEnd/>
            <a:tailEnd/>
          </a:ln>
          <a:effectLst/>
        </p:spPr>
        <p:txBody>
          <a:bodyPr vert="horz" wrap="square" lIns="93171" tIns="46585" rIns="93171" bIns="46585" numCol="1" anchor="t" anchorCtr="0" compatLnSpc="1">
            <a:prstTxWarp prst="textNoShape">
              <a:avLst/>
            </a:prstTxWarp>
          </a:bodyPr>
          <a:lstStyle>
            <a:lvl1pPr algn="r" defTabSz="931863">
              <a:defRPr sz="1200">
                <a:solidFill>
                  <a:schemeClr val="tx1"/>
                </a:solidFill>
                <a:latin typeface="Arial Unicode MS" pitchFamily="34" charset="-122"/>
              </a:defRPr>
            </a:lvl1pPr>
          </a:lstStyle>
          <a:p>
            <a:endParaRPr lang="en-US"/>
          </a:p>
        </p:txBody>
      </p:sp>
      <p:sp>
        <p:nvSpPr>
          <p:cNvPr id="33796" name="Rectangle 4"/>
          <p:cNvSpPr>
            <a:spLocks noGrp="1" noChangeArrowheads="1"/>
          </p:cNvSpPr>
          <p:nvPr>
            <p:ph type="ftr" sz="quarter" idx="2"/>
          </p:nvPr>
        </p:nvSpPr>
        <p:spPr bwMode="auto">
          <a:xfrm>
            <a:off x="0" y="8831263"/>
            <a:ext cx="3038475" cy="465137"/>
          </a:xfrm>
          <a:prstGeom prst="rect">
            <a:avLst/>
          </a:prstGeom>
          <a:noFill/>
          <a:ln w="9525">
            <a:noFill/>
            <a:miter lim="800000"/>
            <a:headEnd/>
            <a:tailEnd/>
          </a:ln>
          <a:effectLst/>
        </p:spPr>
        <p:txBody>
          <a:bodyPr vert="horz" wrap="square" lIns="93171" tIns="46585" rIns="93171" bIns="46585" numCol="1" anchor="b" anchorCtr="0" compatLnSpc="1">
            <a:prstTxWarp prst="textNoShape">
              <a:avLst/>
            </a:prstTxWarp>
          </a:bodyPr>
          <a:lstStyle>
            <a:lvl1pPr algn="l" defTabSz="931863">
              <a:defRPr sz="1200">
                <a:solidFill>
                  <a:schemeClr val="tx1"/>
                </a:solidFill>
                <a:latin typeface="Arial Unicode MS" pitchFamily="34" charset="-122"/>
              </a:defRPr>
            </a:lvl1pPr>
          </a:lstStyle>
          <a:p>
            <a:endParaRPr lang="en-US"/>
          </a:p>
        </p:txBody>
      </p:sp>
      <p:sp>
        <p:nvSpPr>
          <p:cNvPr id="33797" name="Rectangle 5"/>
          <p:cNvSpPr>
            <a:spLocks noGrp="1" noChangeArrowheads="1"/>
          </p:cNvSpPr>
          <p:nvPr>
            <p:ph type="sldNum" sz="quarter" idx="3"/>
          </p:nvPr>
        </p:nvSpPr>
        <p:spPr bwMode="auto">
          <a:xfrm>
            <a:off x="3971925" y="8831263"/>
            <a:ext cx="3038475" cy="465137"/>
          </a:xfrm>
          <a:prstGeom prst="rect">
            <a:avLst/>
          </a:prstGeom>
          <a:noFill/>
          <a:ln w="9525">
            <a:noFill/>
            <a:miter lim="800000"/>
            <a:headEnd/>
            <a:tailEnd/>
          </a:ln>
          <a:effectLst/>
        </p:spPr>
        <p:txBody>
          <a:bodyPr vert="horz" wrap="square" lIns="93171" tIns="46585" rIns="93171" bIns="46585" numCol="1" anchor="b" anchorCtr="0" compatLnSpc="1">
            <a:prstTxWarp prst="textNoShape">
              <a:avLst/>
            </a:prstTxWarp>
          </a:bodyPr>
          <a:lstStyle>
            <a:lvl1pPr algn="r" defTabSz="931863">
              <a:defRPr sz="1200">
                <a:solidFill>
                  <a:schemeClr val="tx1"/>
                </a:solidFill>
                <a:latin typeface="Arial Unicode MS" pitchFamily="34" charset="-122"/>
              </a:defRPr>
            </a:lvl1pPr>
          </a:lstStyle>
          <a:p>
            <a:fld id="{FE12651E-9D13-46C9-98FD-9E120AF478A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3036888" cy="455613"/>
          </a:xfrm>
          <a:prstGeom prst="rect">
            <a:avLst/>
          </a:prstGeom>
          <a:noFill/>
          <a:ln w="9525">
            <a:noFill/>
            <a:miter lim="800000"/>
            <a:headEnd/>
            <a:tailEnd/>
          </a:ln>
          <a:effectLst/>
        </p:spPr>
        <p:txBody>
          <a:bodyPr vert="horz" wrap="square" lIns="91147" tIns="45574" rIns="91147" bIns="45574" numCol="1" anchor="t" anchorCtr="0" compatLnSpc="1">
            <a:prstTxWarp prst="textNoShape">
              <a:avLst/>
            </a:prstTxWarp>
          </a:bodyPr>
          <a:lstStyle>
            <a:lvl1pPr algn="l" defTabSz="911225">
              <a:defRPr sz="1200" i="1">
                <a:solidFill>
                  <a:schemeClr val="tx1"/>
                </a:solidFill>
                <a:latin typeface="Arial Unicode MS" pitchFamily="34" charset="-122"/>
              </a:defRPr>
            </a:lvl1pPr>
          </a:lstStyle>
          <a:p>
            <a:endParaRPr lang="en-US"/>
          </a:p>
        </p:txBody>
      </p:sp>
      <p:sp>
        <p:nvSpPr>
          <p:cNvPr id="64515" name="Rectangle 3"/>
          <p:cNvSpPr>
            <a:spLocks noGrp="1" noChangeArrowheads="1"/>
          </p:cNvSpPr>
          <p:nvPr>
            <p:ph type="dt" idx="1"/>
          </p:nvPr>
        </p:nvSpPr>
        <p:spPr bwMode="auto">
          <a:xfrm>
            <a:off x="3948113" y="0"/>
            <a:ext cx="3036887" cy="455613"/>
          </a:xfrm>
          <a:prstGeom prst="rect">
            <a:avLst/>
          </a:prstGeom>
          <a:noFill/>
          <a:ln w="9525">
            <a:noFill/>
            <a:miter lim="800000"/>
            <a:headEnd/>
            <a:tailEnd/>
          </a:ln>
          <a:effectLst/>
        </p:spPr>
        <p:txBody>
          <a:bodyPr vert="horz" wrap="square" lIns="91147" tIns="45574" rIns="91147" bIns="45574" numCol="1" anchor="t" anchorCtr="0" compatLnSpc="1">
            <a:prstTxWarp prst="textNoShape">
              <a:avLst/>
            </a:prstTxWarp>
          </a:bodyPr>
          <a:lstStyle>
            <a:lvl1pPr algn="r" defTabSz="911225">
              <a:defRPr sz="1200" i="1">
                <a:solidFill>
                  <a:schemeClr val="tx1"/>
                </a:solidFill>
                <a:latin typeface="Arial Unicode MS" pitchFamily="34" charset="-122"/>
              </a:defRPr>
            </a:lvl1pPr>
          </a:lstStyle>
          <a:p>
            <a:endParaRPr lang="en-US"/>
          </a:p>
        </p:txBody>
      </p:sp>
      <p:sp>
        <p:nvSpPr>
          <p:cNvPr id="6148" name="Rectangle 4"/>
          <p:cNvSpPr>
            <a:spLocks noGrp="1" noRot="1" noChangeAspect="1" noChangeArrowheads="1" noTextEdit="1"/>
          </p:cNvSpPr>
          <p:nvPr>
            <p:ph type="sldImg" idx="2"/>
          </p:nvPr>
        </p:nvSpPr>
        <p:spPr bwMode="auto">
          <a:xfrm>
            <a:off x="1162050" y="684213"/>
            <a:ext cx="4660900" cy="3495675"/>
          </a:xfrm>
          <a:prstGeom prst="rect">
            <a:avLst/>
          </a:prstGeom>
          <a:noFill/>
          <a:ln w="9525">
            <a:solidFill>
              <a:srgbClr val="000000"/>
            </a:solidFill>
            <a:miter lim="800000"/>
            <a:headEnd/>
            <a:tailEnd/>
          </a:ln>
        </p:spPr>
      </p:sp>
      <p:sp>
        <p:nvSpPr>
          <p:cNvPr id="64517" name="Rectangle 5"/>
          <p:cNvSpPr>
            <a:spLocks noGrp="1" noChangeArrowheads="1"/>
          </p:cNvSpPr>
          <p:nvPr>
            <p:ph type="body" sz="quarter" idx="3"/>
          </p:nvPr>
        </p:nvSpPr>
        <p:spPr bwMode="auto">
          <a:xfrm>
            <a:off x="911225" y="4406900"/>
            <a:ext cx="5162550" cy="4179888"/>
          </a:xfrm>
          <a:prstGeom prst="rect">
            <a:avLst/>
          </a:prstGeom>
          <a:noFill/>
          <a:ln w="9525">
            <a:noFill/>
            <a:miter lim="800000"/>
            <a:headEnd/>
            <a:tailEnd/>
          </a:ln>
          <a:effectLst/>
        </p:spPr>
        <p:txBody>
          <a:bodyPr vert="horz" wrap="square" lIns="91147" tIns="45574" rIns="91147" bIns="4557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4518" name="Rectangle 6"/>
          <p:cNvSpPr>
            <a:spLocks noGrp="1" noChangeArrowheads="1"/>
          </p:cNvSpPr>
          <p:nvPr>
            <p:ph type="ftr" sz="quarter" idx="4"/>
          </p:nvPr>
        </p:nvSpPr>
        <p:spPr bwMode="auto">
          <a:xfrm>
            <a:off x="0" y="8815388"/>
            <a:ext cx="3036888" cy="455612"/>
          </a:xfrm>
          <a:prstGeom prst="rect">
            <a:avLst/>
          </a:prstGeom>
          <a:noFill/>
          <a:ln w="9525">
            <a:noFill/>
            <a:miter lim="800000"/>
            <a:headEnd/>
            <a:tailEnd/>
          </a:ln>
          <a:effectLst/>
        </p:spPr>
        <p:txBody>
          <a:bodyPr vert="horz" wrap="square" lIns="91147" tIns="45574" rIns="91147" bIns="45574" numCol="1" anchor="b" anchorCtr="0" compatLnSpc="1">
            <a:prstTxWarp prst="textNoShape">
              <a:avLst/>
            </a:prstTxWarp>
          </a:bodyPr>
          <a:lstStyle>
            <a:lvl1pPr algn="l" defTabSz="911225">
              <a:defRPr sz="1200" i="1">
                <a:solidFill>
                  <a:schemeClr val="tx1"/>
                </a:solidFill>
                <a:latin typeface="Arial Unicode MS" pitchFamily="34" charset="-122"/>
              </a:defRPr>
            </a:lvl1pPr>
          </a:lstStyle>
          <a:p>
            <a:endParaRPr lang="en-US"/>
          </a:p>
        </p:txBody>
      </p:sp>
      <p:sp>
        <p:nvSpPr>
          <p:cNvPr id="64519" name="Rectangle 7"/>
          <p:cNvSpPr>
            <a:spLocks noGrp="1" noChangeArrowheads="1"/>
          </p:cNvSpPr>
          <p:nvPr>
            <p:ph type="sldNum" sz="quarter" idx="5"/>
          </p:nvPr>
        </p:nvSpPr>
        <p:spPr bwMode="auto">
          <a:xfrm>
            <a:off x="3948113" y="8815388"/>
            <a:ext cx="3036887" cy="455612"/>
          </a:xfrm>
          <a:prstGeom prst="rect">
            <a:avLst/>
          </a:prstGeom>
          <a:noFill/>
          <a:ln w="9525">
            <a:noFill/>
            <a:miter lim="800000"/>
            <a:headEnd/>
            <a:tailEnd/>
          </a:ln>
          <a:effectLst/>
        </p:spPr>
        <p:txBody>
          <a:bodyPr vert="horz" wrap="square" lIns="91147" tIns="45574" rIns="91147" bIns="45574" numCol="1" anchor="b" anchorCtr="0" compatLnSpc="1">
            <a:prstTxWarp prst="textNoShape">
              <a:avLst/>
            </a:prstTxWarp>
          </a:bodyPr>
          <a:lstStyle>
            <a:lvl1pPr algn="r" defTabSz="911225">
              <a:defRPr sz="1200" i="1">
                <a:solidFill>
                  <a:schemeClr val="tx1"/>
                </a:solidFill>
                <a:latin typeface="Arial Unicode MS" pitchFamily="34" charset="-122"/>
              </a:defRPr>
            </a:lvl1pPr>
          </a:lstStyle>
          <a:p>
            <a:fld id="{3FF4EE40-733C-428B-8927-9C6C247EC2C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Unicode MS" charset="0"/>
        <a:ea typeface="ＭＳ Ｐゴシック" pitchFamily="-107" charset="-128"/>
        <a:cs typeface="ＭＳ Ｐゴシック" pitchFamily="-107" charset="-128"/>
      </a:defRPr>
    </a:lvl1pPr>
    <a:lvl2pPr marL="457200" algn="l" rtl="0" eaLnBrk="0" fontAlgn="base" hangingPunct="0">
      <a:spcBef>
        <a:spcPct val="30000"/>
      </a:spcBef>
      <a:spcAft>
        <a:spcPct val="0"/>
      </a:spcAft>
      <a:defRPr sz="1200" kern="1200">
        <a:solidFill>
          <a:schemeClr val="tx1"/>
        </a:solidFill>
        <a:latin typeface="Arial Unicode M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Unicode M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Unicode M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Unicode M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p:txBody>
          <a:bodyPr/>
          <a:lstStyle/>
          <a:p>
            <a:fld id="{0B88F63B-9F07-416B-B804-0D21787FEBA7}" type="slidenum">
              <a:rPr lang="en-US"/>
              <a:pPr/>
              <a:t>1</a:t>
            </a:fld>
            <a:endParaRPr 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latin typeface="Arial Unicode MS" pitchFamily="34" charset="-122"/>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8114" name="Rectangle 2"/>
          <p:cNvSpPr>
            <a:spLocks noGrp="1" noRot="1" noChangeAspect="1" noChangeArrowheads="1" noTextEdit="1"/>
          </p:cNvSpPr>
          <p:nvPr>
            <p:ph type="sldImg"/>
          </p:nvPr>
        </p:nvSpPr>
        <p:spPr>
          <a:ln/>
        </p:spPr>
      </p:sp>
      <p:sp>
        <p:nvSpPr>
          <p:cNvPr id="218115" name="Rectangle 3"/>
          <p:cNvSpPr>
            <a:spLocks noGrp="1" noChangeArrowheads="1"/>
          </p:cNvSpPr>
          <p:nvPr>
            <p:ph type="body" idx="1"/>
          </p:nvPr>
        </p:nvSpPr>
        <p:spPr>
          <a:noFill/>
          <a:ln/>
        </p:spPr>
        <p:txBody>
          <a:bodyPr/>
          <a:lstStyle/>
          <a:p>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a:noFill/>
          <a:ln/>
        </p:spPr>
        <p:txBody>
          <a:bodyPr/>
          <a:lstStyle/>
          <a:p>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a:noFill/>
          <a:ln/>
        </p:spPr>
        <p:txBody>
          <a:bodyPr/>
          <a:lstStyle/>
          <a:p>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a:noFill/>
          <a:ln/>
        </p:spPr>
        <p:txBody>
          <a:bodyPr/>
          <a:lstStyle/>
          <a:p>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7"/>
          <p:cNvSpPr txBox="1">
            <a:spLocks noGrp="1" noChangeArrowheads="1"/>
          </p:cNvSpPr>
          <p:nvPr/>
        </p:nvSpPr>
        <p:spPr bwMode="auto">
          <a:xfrm>
            <a:off x="3948113" y="8815388"/>
            <a:ext cx="3036887" cy="455612"/>
          </a:xfrm>
          <a:prstGeom prst="rect">
            <a:avLst/>
          </a:prstGeom>
          <a:noFill/>
          <a:ln w="9525">
            <a:noFill/>
            <a:miter lim="800000"/>
            <a:headEnd/>
            <a:tailEnd/>
          </a:ln>
        </p:spPr>
        <p:txBody>
          <a:bodyPr lIns="91147" tIns="45574" rIns="91147" bIns="45574" anchor="b">
            <a:prstTxWarp prst="textNoShape">
              <a:avLst/>
            </a:prstTxWarp>
          </a:bodyPr>
          <a:lstStyle/>
          <a:p>
            <a:pPr algn="r" defTabSz="911225"/>
            <a:fld id="{974097C2-08FA-A144-9FD5-5F44F55B91E1}" type="slidenum">
              <a:rPr lang="de-DE" sz="1200" i="1">
                <a:solidFill>
                  <a:schemeClr val="tx1"/>
                </a:solidFill>
                <a:latin typeface="Arial Unicode MS" pitchFamily="-65" charset="0"/>
              </a:rPr>
              <a:pPr algn="r" defTabSz="911225"/>
              <a:t>111</a:t>
            </a:fld>
            <a:endParaRPr lang="de-DE" sz="1200" i="1">
              <a:solidFill>
                <a:schemeClr val="tx1"/>
              </a:solidFill>
              <a:latin typeface="Arial Unicode MS" pitchFamily="-65" charset="0"/>
            </a:endParaRPr>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112</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113</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114</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115</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11</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de-DE" smtClean="0">
              <a:latin typeface="Times New Roman" pitchFamily="18" charset="0"/>
              <a:ea typeface="ＭＳ Ｐゴシック" pitchFamily="34" charset="-128"/>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118</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119</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120</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121</a:t>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122</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123</a:t>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124</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125</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126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12</a:t>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128</a:t>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130</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131</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132</a:t>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133</a:t>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134</a:t>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135</a:t>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136</a:t>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137</a:t>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a:t>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139</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140</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141</a:t>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143</a:t>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144</a:t>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145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32</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34</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36</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38</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39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40</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41</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45</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de-DE" dirty="0" smtClean="0">
              <a:latin typeface="Arial Unicode MS" pitchFamily="34" charset="-122"/>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r>
              <a:rPr lang="de-DE" dirty="0" smtClean="0">
                <a:latin typeface="Arial Unicode MS" pitchFamily="34" charset="-122"/>
                <a:ea typeface="ＭＳ Ｐゴシック" pitchFamily="34" charset="-128"/>
              </a:rPr>
              <a:t>First we</a:t>
            </a:r>
            <a:r>
              <a:rPr lang="de-DE" baseline="0" dirty="0" smtClean="0">
                <a:latin typeface="Arial Unicode MS" pitchFamily="34" charset="-122"/>
                <a:ea typeface="ＭＳ Ｐゴシック" pitchFamily="34" charset="-128"/>
              </a:rPr>
              <a:t> build a few mock-up devices from today‘s available hardware to try out our ideas</a:t>
            </a:r>
            <a:endParaRPr lang="de-DE" dirty="0" smtClean="0">
              <a:latin typeface="Arial Unicode MS" pitchFamily="34" charset="-122"/>
              <a:ea typeface="ＭＳ Ｐゴシック" pitchFamily="34"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a:t>
            </a:r>
            <a:r>
              <a:rPr lang="en-US" baseline="0" dirty="0" smtClean="0"/>
              <a:t> simplest form, we can flip an optical mouse. It has a microscopic camera inside looking out, and can sense motion and touch and </a:t>
            </a:r>
            <a:r>
              <a:rPr lang="en-US" baseline="0" dirty="0" err="1" smtClean="0"/>
              <a:t>ect</a:t>
            </a:r>
            <a:r>
              <a:rPr lang="en-US" baseline="0" dirty="0" smtClean="0"/>
              <a:t>. Works well!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48</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Xybernaut </a:t>
            </a:r>
            <a:r>
              <a:rPr lang="en-US" dirty="0" err="1" smtClean="0"/>
              <a:t>poma</a:t>
            </a:r>
            <a:r>
              <a:rPr lang="en-US" dirty="0" smtClean="0"/>
              <a:t> is a device back to 90’s in an augmented </a:t>
            </a:r>
            <a:r>
              <a:rPr lang="en-US" baseline="0" dirty="0" smtClean="0"/>
              <a:t>reality package, and it’s designed to track finger and optimized for tracking human skin</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49</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the</a:t>
            </a:r>
            <a:r>
              <a:rPr lang="en-US" baseline="0" dirty="0" smtClean="0"/>
              <a:t> best mockup we got so far. It’s a laser track point from MSR, optimized for tracking human skin and we used this mostly.</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50</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the other hand,</a:t>
            </a:r>
            <a:r>
              <a:rPr lang="en-US" baseline="0" dirty="0" smtClean="0"/>
              <a:t> we played with hiding a </a:t>
            </a:r>
            <a:r>
              <a:rPr lang="en-US" baseline="0" dirty="0" err="1" smtClean="0"/>
              <a:t>phidget</a:t>
            </a:r>
            <a:r>
              <a:rPr lang="en-US" baseline="0" dirty="0" smtClean="0"/>
              <a:t> touch sensor under the sleeve, only exposing the very small sensor part. Then you can swipe fingers over it as input.</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51</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seems</a:t>
            </a:r>
            <a:r>
              <a:rPr lang="en-US" baseline="0" dirty="0" smtClean="0"/>
              <a:t> that we can abstract two conceptual devices from the mockup. Since users operate them by moving their hand across over it and the devices look outside, we call them scanners.</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52</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1</a:t>
            </a:r>
            <a:r>
              <a:rPr lang="en-US" baseline="30000" dirty="0" smtClean="0"/>
              <a:t>st</a:t>
            </a:r>
            <a:r>
              <a:rPr lang="en-US" baseline="0" dirty="0" smtClean="0"/>
              <a:t> and most powerful scanner device is motion scanner. It has a microscopic camera inside as you saw previously in the mouse. When you do a gesture like in the picture, swiping your two fingers curving down to the right, the device will see curve right, curve right. If you think about it, the motion scanner recognize the path of a gesture, so the language should be unistroke-like gestures.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53</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you</a:t>
            </a:r>
            <a:r>
              <a:rPr lang="en-US" baseline="0" dirty="0" smtClean="0"/>
              <a:t> can move the hand up and down to enter a graffiti “a”, or you can scroll a list or document by gesturing like virtual scroll ring. That being said, motion scanner is built from camera, it has certain size.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54</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if we want even smaller</a:t>
            </a:r>
            <a:r>
              <a:rPr lang="en-US" baseline="0" dirty="0" smtClean="0"/>
              <a:t> device, we can’t use camera. And then we have the 2</a:t>
            </a:r>
            <a:r>
              <a:rPr lang="en-US" baseline="30000" dirty="0" smtClean="0"/>
              <a:t>nd</a:t>
            </a:r>
            <a:r>
              <a:rPr lang="en-US" baseline="0" dirty="0" smtClean="0"/>
              <a:t> class called touch scanner device. It builds from touch sensor/light sensor/other binary sensor. It’s much smaller than camera but much less powerful. If you do the same gesture, the device only sees on off on off. So the resulting language is </a:t>
            </a:r>
            <a:r>
              <a:rPr lang="en-US" baseline="0" dirty="0" err="1" smtClean="0"/>
              <a:t>morse</a:t>
            </a:r>
            <a:r>
              <a:rPr lang="en-US" baseline="0" dirty="0" smtClean="0"/>
              <a:t> code, which is basically a sequence of on and off.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55</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a:t>
            </a:r>
            <a:r>
              <a:rPr lang="en-US" baseline="0" dirty="0" smtClean="0"/>
              <a:t> you can tap the device or swipe a finger to enter 1, or you can tap twice to enter 2. but we suggest swiping two fingers like in the picture since it’s more mnemonic. Or, you can do the complete </a:t>
            </a:r>
            <a:r>
              <a:rPr lang="en-US" baseline="0" dirty="0" err="1" smtClean="0"/>
              <a:t>morse</a:t>
            </a:r>
            <a:r>
              <a:rPr lang="en-US" baseline="0" dirty="0" smtClean="0"/>
              <a:t> code on this device, but you got to remember it first.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a:t>
            </a:r>
            <a:r>
              <a:rPr lang="en-US" baseline="0" dirty="0" smtClean="0"/>
              <a:t> a big gap between the 1</a:t>
            </a:r>
            <a:r>
              <a:rPr lang="en-US" baseline="30000" dirty="0" smtClean="0"/>
              <a:t>st</a:t>
            </a:r>
            <a:r>
              <a:rPr lang="en-US" baseline="0" dirty="0" smtClean="0"/>
              <a:t> and 2</a:t>
            </a:r>
            <a:r>
              <a:rPr lang="en-US" baseline="30000" dirty="0" smtClean="0"/>
              <a:t>nd</a:t>
            </a:r>
            <a:r>
              <a:rPr lang="en-US" baseline="0" dirty="0" smtClean="0"/>
              <a:t> class. We got powerful interaction but size is a concern. We got smaller device but it’s not that useful. So we came up with an intermediate device called direction scanner. It’s built from 3 touch sensors laid as a triangle. When you swipe a finger across, different sensor is touched at slightly different time, so the device can see some directions. The same gesture is then seen as east, east. The resulting language is therefore the well-known simple marks.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57</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58</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recap the three</a:t>
            </a:r>
            <a:r>
              <a:rPr lang="en-US" baseline="0" dirty="0" smtClean="0"/>
              <a:t> classes, let’s think about entering number “2” with different scanners. With motion scanner, you just write a graffiti or whatever unistroke technique you choose. Touch scanner -&gt; swiping two fingers. Directional -&gt; mark to whatever direction you define as “2”.</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59</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r>
              <a:rPr lang="de-DE" dirty="0" smtClean="0">
                <a:latin typeface="Arial Unicode MS" pitchFamily="34" charset="-122"/>
                <a:ea typeface="ＭＳ Ｐゴシック" pitchFamily="34" charset="-128"/>
              </a:rPr>
              <a:t>Now we show some more</a:t>
            </a:r>
            <a:r>
              <a:rPr lang="de-DE" baseline="0" dirty="0" smtClean="0">
                <a:latin typeface="Arial Unicode MS" pitchFamily="34" charset="-122"/>
                <a:ea typeface="ＭＳ Ｐゴシック" pitchFamily="34" charset="-128"/>
              </a:rPr>
              <a:t> tangible stuffs. we wrote some very simple demo apps.</a:t>
            </a:r>
            <a:endParaRPr lang="de-DE" dirty="0" smtClean="0">
              <a:latin typeface="Arial Unicode MS" pitchFamily="34" charset="-122"/>
              <a:ea typeface="ＭＳ Ｐゴシック" pitchFamily="34"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 is a</a:t>
            </a:r>
            <a:r>
              <a:rPr lang="en-US" baseline="0" dirty="0" smtClean="0"/>
              <a:t> music player based on direction scanner.</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61</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apologize for the crude quality</a:t>
            </a:r>
            <a:r>
              <a:rPr lang="en-US" baseline="0" dirty="0" smtClean="0"/>
              <a:t> of the prototype, but </a:t>
            </a:r>
            <a:r>
              <a:rPr lang="en-US" dirty="0" smtClean="0"/>
              <a:t>we use</a:t>
            </a:r>
            <a:r>
              <a:rPr lang="en-US" baseline="0" dirty="0" smtClean="0"/>
              <a:t> LED to show the state of the device. And we covered an optical mouse you seen previously with a sheet of cloth, exposing only the sensor part.</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62</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a:t>
            </a:r>
            <a:r>
              <a:rPr lang="en-US" baseline="0" dirty="0" smtClean="0"/>
              <a:t> mark up to start play </a:t>
            </a:r>
            <a:r>
              <a:rPr lang="en-US" baseline="0" dirty="0" err="1" smtClean="0"/>
              <a:t>michael</a:t>
            </a:r>
            <a:r>
              <a:rPr lang="en-US" baseline="0" dirty="0" smtClean="0"/>
              <a:t> </a:t>
            </a:r>
            <a:r>
              <a:rPr lang="en-US" baseline="0" dirty="0" err="1" smtClean="0"/>
              <a:t>jackson</a:t>
            </a:r>
            <a:r>
              <a:rPr lang="en-US" baseline="0" dirty="0" smtClean="0"/>
              <a:t> song… don’t like it, mark right and skip to the next track</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63</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64</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a:t>
            </a:r>
            <a:r>
              <a:rPr lang="en-US" baseline="0" dirty="0" smtClean="0"/>
              <a:t> a motion scanner to build a simple mobile phone app</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65</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Double tap to turn on/Use graffiti to enter phone</a:t>
            </a:r>
            <a:r>
              <a:rPr lang="en-US" baseline="0" dirty="0" smtClean="0"/>
              <a:t> number 540 </a:t>
            </a:r>
            <a:r>
              <a:rPr lang="en-US" baseline="0" dirty="0" err="1" smtClean="0"/>
              <a:t>blablabla</a:t>
            </a:r>
            <a:r>
              <a:rPr lang="en-US" baseline="0" dirty="0" smtClean="0"/>
              <a:t>/alternatively, I want to call </a:t>
            </a:r>
            <a:r>
              <a:rPr lang="en-US" baseline="0" dirty="0" err="1" smtClean="0"/>
              <a:t>michael</a:t>
            </a:r>
            <a:r>
              <a:rPr lang="en-US" baseline="0" dirty="0" smtClean="0"/>
              <a:t> so I write an M, and speed dial his number.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66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67</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 we still do the simplest</a:t>
            </a:r>
            <a:r>
              <a:rPr lang="en-US" baseline="0" dirty="0" smtClean="0"/>
              <a:t> thing like call someone? Yes, we can use touch scanner.</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68</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e.g.</a:t>
            </a:r>
            <a:r>
              <a:rPr lang="en-US" baseline="0" dirty="0" smtClean="0"/>
              <a:t> you swipe two fingers to speed dial number 2, whatever you mean by 2.</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69</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we show</a:t>
            </a:r>
            <a:r>
              <a:rPr lang="en-US" baseline="0" dirty="0" smtClean="0"/>
              <a:t> the devices and apps, but can users really do it reliably?</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70</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r>
              <a:rPr lang="de-DE" dirty="0" smtClean="0">
                <a:latin typeface="Arial Unicode MS" pitchFamily="34" charset="-122"/>
                <a:ea typeface="ＭＳ Ｐゴシック" pitchFamily="34" charset="-128"/>
              </a:rPr>
              <a:t>To</a:t>
            </a:r>
            <a:r>
              <a:rPr lang="de-DE" baseline="0" dirty="0" smtClean="0">
                <a:latin typeface="Arial Unicode MS" pitchFamily="34" charset="-122"/>
                <a:ea typeface="ＭＳ Ｐゴシック" pitchFamily="34" charset="-128"/>
              </a:rPr>
              <a:t> anwser, we did two studies. </a:t>
            </a:r>
            <a:endParaRPr lang="de-DE" dirty="0" smtClean="0">
              <a:latin typeface="Arial Unicode MS" pitchFamily="34" charset="-122"/>
              <a:ea typeface="ＭＳ Ｐゴシック" pitchFamily="34"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a:t>
            </a:r>
            <a:r>
              <a:rPr lang="en-US" baseline="0" dirty="0" smtClean="0"/>
              <a:t> interacting with a scanner device, your palm/finger becomes the interaction surface. It causes two problems. (a) your finger or hand is too big compared to the device, and it occludes everything. This is the extreme condition of fat finger problem. (b) because you can’t see the device, you may accidentally get out of range. Should you do this, you may prematurely commit a command, causing an error. So you also want your hand/finger fat! We call this small finger problem. So it’s very interesting to see two contradictory problems on a device.</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72</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know some</a:t>
            </a:r>
            <a:r>
              <a:rPr lang="en-US" baseline="0" dirty="0" smtClean="0"/>
              <a:t> devices prefer certain directions like mouse and stylus, we are curious what does a scanner prefer?</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73</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74</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asked participants to hold it, as in a sense, it works like wearing or holding a mobile/wearable device.</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75</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76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Avg</a:t>
            </a:r>
            <a:r>
              <a:rPr lang="en-US" baseline="0" dirty="0" smtClean="0"/>
              <a:t> error rate &lt; 5% and we think it’s acceptable. Some directions like up and down have very decent error rate, while others like left and right had higher error rate. And let’s take a look why.</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78</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is what works well. When you do up/down like this, your finger gets out of tracking range quickly and clear the gesture.</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79</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is what works well. When you do up/down like this, your finger gets out of tracking range quickly and clear the gesture.</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80</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contrast, for left and right</a:t>
            </a:r>
            <a:r>
              <a:rPr lang="en-US" baseline="0" dirty="0" smtClean="0"/>
              <a:t>, you have to lift your hand off the device to get out of range while the device continues tracking. So the leftover gesture may go other ways and you’ll get an error. So mark along the finger direction is prone to lift-off error.</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81</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contrast, for left and right</a:t>
            </a:r>
            <a:r>
              <a:rPr lang="en-US" baseline="0" dirty="0" smtClean="0"/>
              <a:t>, you have to lift your hand off the device to get out of range while the device continues tracking. So the leftover gesture may go other ways and you’ll get an error. So mark along the finger direction is prone to lift-off error.</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82</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error is caused</a:t>
            </a:r>
            <a:r>
              <a:rPr lang="en-US" baseline="0" dirty="0" smtClean="0"/>
              <a:t> by fat finger problem. Your finger occludes the device, so you don’t have a visual reference frame for the task. You intended to do up, you may actually be doing up-right, for example. This can be addressed by offering a visual/physical landmark to help users get oriented.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83</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84</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we got &lt;5 out of gate error rate, and it’s good. Marking is good.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85</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86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87</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was</a:t>
            </a:r>
            <a:r>
              <a:rPr lang="en-US" baseline="0" dirty="0" smtClean="0"/>
              <a:t> only one independent variable: interface</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89</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90</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91</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err="1" smtClean="0"/>
              <a:t>Edgewrite</a:t>
            </a:r>
            <a:r>
              <a:rPr lang="en-US" baseline="0" dirty="0" smtClean="0"/>
              <a:t> works very well, about 5% error rate. </a:t>
            </a:r>
          </a:p>
        </p:txBody>
      </p:sp>
      <p:sp>
        <p:nvSpPr>
          <p:cNvPr id="4" name="Slide Number Placeholder 3"/>
          <p:cNvSpPr>
            <a:spLocks noGrp="1"/>
          </p:cNvSpPr>
          <p:nvPr>
            <p:ph type="sldNum" sz="quarter" idx="10"/>
          </p:nvPr>
        </p:nvSpPr>
        <p:spPr/>
        <p:txBody>
          <a:bodyPr/>
          <a:lstStyle/>
          <a:p>
            <a:fld id="{3FF4EE40-733C-428B-8927-9C6C247EC2CB}" type="slidenum">
              <a:rPr lang="en-US" smtClean="0"/>
              <a:pPr/>
              <a:t>93</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ea typeface="ＭＳ Ｐゴシック" pitchFamily="34" charset="-128"/>
              </a:rPr>
              <a:t>The</a:t>
            </a:r>
            <a:r>
              <a:rPr lang="en-US" baseline="0" dirty="0" smtClean="0">
                <a:ea typeface="ＭＳ Ｐゴシック" pitchFamily="34" charset="-128"/>
              </a:rPr>
              <a:t> difference between D and P is where the stroke ends. This is difficult because users can’t see anything.</a:t>
            </a:r>
            <a:endParaRPr lang="en-US" dirty="0" smtClean="0">
              <a:ea typeface="ＭＳ Ｐゴシック" pitchFamily="34" charset="-128"/>
            </a:endParaRPr>
          </a:p>
        </p:txBody>
      </p:sp>
      <p:sp>
        <p:nvSpPr>
          <p:cNvPr id="4" name="Slide Number Placeholder 3"/>
          <p:cNvSpPr>
            <a:spLocks noGrp="1"/>
          </p:cNvSpPr>
          <p:nvPr>
            <p:ph type="sldNum" sz="quarter" idx="10"/>
          </p:nvPr>
        </p:nvSpPr>
        <p:spPr/>
        <p:txBody>
          <a:bodyPr/>
          <a:lstStyle/>
          <a:p>
            <a:fld id="{3FF4EE40-733C-428B-8927-9C6C247EC2CB}" type="slidenum">
              <a:rPr lang="en-US" smtClean="0"/>
              <a:pPr/>
              <a:t>94</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are common errors for those outliers. For example, people intended to enter O but the final stroke doesn’t close the circle and got U. </a:t>
            </a:r>
            <a:endParaRPr lang="en-US" dirty="0"/>
          </a:p>
        </p:txBody>
      </p:sp>
      <p:sp>
        <p:nvSpPr>
          <p:cNvPr id="4" name="Slide Number Placeholder 3"/>
          <p:cNvSpPr>
            <a:spLocks noGrp="1"/>
          </p:cNvSpPr>
          <p:nvPr>
            <p:ph type="sldNum" sz="quarter" idx="10"/>
          </p:nvPr>
        </p:nvSpPr>
        <p:spPr/>
        <p:txBody>
          <a:bodyPr/>
          <a:lstStyle/>
          <a:p>
            <a:fld id="{3FF4EE40-733C-428B-8927-9C6C247EC2CB}" type="slidenum">
              <a:rPr lang="en-US" smtClean="0"/>
              <a:pPr/>
              <a:t>95</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are not</a:t>
            </a:r>
            <a:r>
              <a:rPr lang="en-US" baseline="0" dirty="0" smtClean="0"/>
              <a:t> quite clear what’s the best solution. </a:t>
            </a:r>
            <a:r>
              <a:rPr lang="en-US" dirty="0" smtClean="0"/>
              <a:t>A tactile feature</a:t>
            </a:r>
            <a:r>
              <a:rPr lang="en-US" baseline="0" dirty="0" smtClean="0"/>
              <a:t> may help users homing/or a better way may be to redesign the 5 characters/ or just completely avoid them in commands</a:t>
            </a:r>
          </a:p>
        </p:txBody>
      </p:sp>
      <p:sp>
        <p:nvSpPr>
          <p:cNvPr id="4" name="Slide Number Placeholder 3"/>
          <p:cNvSpPr>
            <a:spLocks noGrp="1"/>
          </p:cNvSpPr>
          <p:nvPr>
            <p:ph type="sldNum" sz="quarter" idx="10"/>
          </p:nvPr>
        </p:nvSpPr>
        <p:spPr/>
        <p:txBody>
          <a:bodyPr/>
          <a:lstStyle/>
          <a:p>
            <a:fld id="{3FF4EE40-733C-428B-8927-9C6C247EC2CB}" type="slidenum">
              <a:rPr lang="en-US" smtClean="0"/>
              <a:pPr/>
              <a:t>96</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29A8A895-1713-45D3-8B0F-1E30929D7DE4}" type="slidenum">
              <a:rPr lang="en-US"/>
              <a:pPr/>
              <a:t>9</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de-DE" smtClean="0">
              <a:latin typeface="Arial Unicode MS" pitchFamily="34" charset="-122"/>
              <a:ea typeface="ＭＳ Ｐゴシック" pitchFamily="34" charset="-128"/>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97</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r>
              <a:rPr lang="de-DE" dirty="0" smtClean="0">
                <a:latin typeface="Arial Unicode MS" pitchFamily="34" charset="-122"/>
                <a:ea typeface="ＭＳ Ｐゴシック" pitchFamily="34" charset="-128"/>
              </a:rPr>
              <a:t>finally,</a:t>
            </a:r>
            <a:r>
              <a:rPr lang="de-DE" baseline="0" dirty="0" smtClean="0">
                <a:latin typeface="Arial Unicode MS" pitchFamily="34" charset="-122"/>
                <a:ea typeface="ＭＳ Ｐゴシック" pitchFamily="34" charset="-128"/>
              </a:rPr>
              <a:t> let‘s revisit some insights we drew from the study</a:t>
            </a:r>
            <a:endParaRPr lang="de-DE" dirty="0" smtClean="0">
              <a:latin typeface="Arial Unicode MS" pitchFamily="34" charset="-122"/>
              <a:ea typeface="ＭＳ Ｐゴシック" pitchFamily="34" charset="-128"/>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a:t>
            </a:r>
            <a:r>
              <a:rPr lang="en-US" baseline="0" dirty="0" smtClean="0"/>
              <a:t> entire hand/reference/avoid left and right/avoid difficult graffiti or unistroke gestures/if possible use </a:t>
            </a:r>
            <a:r>
              <a:rPr lang="en-US" baseline="0" dirty="0" err="1" smtClean="0"/>
              <a:t>edgewrite</a:t>
            </a:r>
            <a:r>
              <a:rPr lang="en-US" baseline="0" dirty="0" smtClean="0"/>
              <a:t> it works great even without any </a:t>
            </a:r>
            <a:r>
              <a:rPr lang="en-US" baseline="0" smtClean="0"/>
              <a:t>visual feedback</a:t>
            </a:r>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99</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endParaRPr lang="de-DE" smtClean="0">
              <a:latin typeface="Arial Unicode MS" pitchFamily="34" charset="-122"/>
              <a:ea typeface="ＭＳ Ｐゴシック" pitchFamily="34" charset="-128"/>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101</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102</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103</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FF4EE40-733C-428B-8927-9C6C247EC2CB}" type="slidenum">
              <a:rPr lang="en-US" smtClean="0"/>
              <a:pPr/>
              <a:t>104</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a:noFill/>
          <a:ln/>
        </p:spPr>
        <p:txBody>
          <a:bodyPr/>
          <a:lstStyle/>
          <a:p>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a:ln/>
        </p:spPr>
      </p:sp>
      <p:sp>
        <p:nvSpPr>
          <p:cNvPr id="228355" name="Rectangle 3"/>
          <p:cNvSpPr>
            <a:spLocks noGrp="1" noChangeArrowheads="1"/>
          </p:cNvSpPr>
          <p:nvPr>
            <p:ph type="body" idx="1"/>
          </p:nvPr>
        </p:nvSpPr>
        <p:spPr>
          <a:noFill/>
          <a:ln/>
        </p:spPr>
        <p:txBody>
          <a:bodyPr/>
          <a:lstStyle/>
          <a:p>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362498" name="Rectangle 2"/>
          <p:cNvSpPr>
            <a:spLocks noGrp="1" noChangeArrowheads="1"/>
          </p:cNvSpPr>
          <p:nvPr>
            <p:ph type="ctrTitle"/>
          </p:nvPr>
        </p:nvSpPr>
        <p:spPr>
          <a:xfrm>
            <a:off x="304800" y="1158875"/>
            <a:ext cx="6248400" cy="1431925"/>
          </a:xfrm>
        </p:spPr>
        <p:txBody>
          <a:bodyPr/>
          <a:lstStyle>
            <a:lvl1pPr>
              <a:defRPr/>
            </a:lvl1pPr>
          </a:lstStyle>
          <a:p>
            <a:r>
              <a:rPr lang="en-US"/>
              <a:t>Click to edit Master title style</a:t>
            </a:r>
          </a:p>
        </p:txBody>
      </p:sp>
      <p:sp>
        <p:nvSpPr>
          <p:cNvPr id="362499" name="Rectangle 3"/>
          <p:cNvSpPr>
            <a:spLocks noGrp="1" noChangeArrowheads="1"/>
          </p:cNvSpPr>
          <p:nvPr>
            <p:ph type="subTitle" idx="1"/>
          </p:nvPr>
        </p:nvSpPr>
        <p:spPr>
          <a:xfrm>
            <a:off x="304800" y="3429000"/>
            <a:ext cx="6019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a:xfrm>
            <a:off x="257175" y="6248400"/>
            <a:ext cx="1622425" cy="457200"/>
          </a:xfrm>
        </p:spPr>
        <p:txBody>
          <a:bodyPr/>
          <a:lstStyle>
            <a:lvl1pPr>
              <a:defRPr/>
            </a:lvl1pPr>
          </a:lstStyle>
          <a:p>
            <a:endParaRPr lang="en-US"/>
          </a:p>
        </p:txBody>
      </p:sp>
      <p:sp>
        <p:nvSpPr>
          <p:cNvPr id="5" name="Rectangle 5"/>
          <p:cNvSpPr>
            <a:spLocks noGrp="1" noChangeArrowheads="1"/>
          </p:cNvSpPr>
          <p:nvPr>
            <p:ph type="ftr" sz="quarter" idx="11"/>
          </p:nvPr>
        </p:nvSpPr>
        <p:spPr>
          <a:xfrm>
            <a:off x="2108200" y="6248400"/>
            <a:ext cx="2997200" cy="457200"/>
          </a:xfrm>
        </p:spPr>
        <p:txBody>
          <a:bodyPr/>
          <a:lstStyle>
            <a:lvl1pPr>
              <a:defRPr/>
            </a:lvl1pPr>
          </a:lstStyle>
          <a:p>
            <a:endParaRPr lang="en-US"/>
          </a:p>
        </p:txBody>
      </p:sp>
      <p:sp>
        <p:nvSpPr>
          <p:cNvPr id="6" name="Rectangle 6"/>
          <p:cNvSpPr>
            <a:spLocks noGrp="1" noChangeArrowheads="1"/>
          </p:cNvSpPr>
          <p:nvPr>
            <p:ph type="sldNum" sz="quarter" idx="12"/>
          </p:nvPr>
        </p:nvSpPr>
        <p:spPr>
          <a:xfrm>
            <a:off x="5486400" y="6248400"/>
            <a:ext cx="1371600" cy="457200"/>
          </a:xfrm>
        </p:spPr>
        <p:txBody>
          <a:bodyPr/>
          <a:lstStyle>
            <a:lvl1pPr>
              <a:defRPr/>
            </a:lvl1pPr>
          </a:lstStyle>
          <a:p>
            <a:fld id="{DE3E43E5-7D80-4C70-BABE-4B1EA9ECB4B6}" type="slidenum">
              <a:rPr lang="en-US"/>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endParaRPr lang="en-US"/>
          </a:p>
        </p:txBody>
      </p:sp>
      <p:sp>
        <p:nvSpPr>
          <p:cNvPr id="5" name="Rectangle 6"/>
          <p:cNvSpPr>
            <a:spLocks noGrp="1" noChangeArrowheads="1"/>
          </p:cNvSpPr>
          <p:nvPr>
            <p:ph type="ftr" sz="quarter" idx="11"/>
          </p:nvPr>
        </p:nvSpPr>
        <p:spPr>
          <a:ln/>
        </p:spPr>
        <p:txBody>
          <a:bodyPr/>
          <a:lstStyle>
            <a:lvl1pPr>
              <a:defRPr/>
            </a:lvl1pPr>
          </a:lstStyle>
          <a:p>
            <a:endParaRPr lang="en-US"/>
          </a:p>
        </p:txBody>
      </p:sp>
      <p:sp>
        <p:nvSpPr>
          <p:cNvPr id="6" name="Rectangle 7"/>
          <p:cNvSpPr>
            <a:spLocks noGrp="1" noChangeArrowheads="1"/>
          </p:cNvSpPr>
          <p:nvPr>
            <p:ph type="sldNum" sz="quarter" idx="12"/>
          </p:nvPr>
        </p:nvSpPr>
        <p:spPr>
          <a:ln/>
        </p:spPr>
        <p:txBody>
          <a:bodyPr/>
          <a:lstStyle>
            <a:lvl1pPr>
              <a:defRPr/>
            </a:lvl1pPr>
          </a:lstStyle>
          <a:p>
            <a:fld id="{CB70CF52-E7D9-48D1-B6BA-209C30FD7021}" type="slidenum">
              <a:rPr lang="en-US"/>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endParaRPr lang="en-US"/>
          </a:p>
        </p:txBody>
      </p:sp>
      <p:sp>
        <p:nvSpPr>
          <p:cNvPr id="3" name="Rectangle 6"/>
          <p:cNvSpPr>
            <a:spLocks noGrp="1" noChangeArrowheads="1"/>
          </p:cNvSpPr>
          <p:nvPr>
            <p:ph type="ftr" sz="quarter" idx="11"/>
          </p:nvPr>
        </p:nvSpPr>
        <p:spPr>
          <a:ln/>
        </p:spPr>
        <p:txBody>
          <a:bodyPr/>
          <a:lstStyle>
            <a:lvl1pPr>
              <a:defRPr/>
            </a:lvl1pPr>
          </a:lstStyle>
          <a:p>
            <a:endParaRPr lang="en-US"/>
          </a:p>
        </p:txBody>
      </p:sp>
      <p:sp>
        <p:nvSpPr>
          <p:cNvPr id="4" name="Rectangle 7"/>
          <p:cNvSpPr>
            <a:spLocks noGrp="1" noChangeArrowheads="1"/>
          </p:cNvSpPr>
          <p:nvPr>
            <p:ph type="sldNum" sz="quarter" idx="12"/>
          </p:nvPr>
        </p:nvSpPr>
        <p:spPr>
          <a:ln/>
        </p:spPr>
        <p:txBody>
          <a:bodyPr/>
          <a:lstStyle>
            <a:lvl1pPr>
              <a:defRPr/>
            </a:lvl1pPr>
          </a:lstStyle>
          <a:p>
            <a:fld id="{093632AE-056E-47F4-BE94-B5077D80D776}" type="slidenum">
              <a:rPr lang="en-US"/>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Slide">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228600" y="76200"/>
            <a:ext cx="8458200" cy="14319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spAutoFit/>
          </a:bodyPr>
          <a:lstStyle/>
          <a:p>
            <a:pPr lvl="0"/>
            <a:r>
              <a:rPr lang="en-US" smtClean="0"/>
              <a:t>Click to edit Master title style</a:t>
            </a:r>
          </a:p>
        </p:txBody>
      </p:sp>
      <p:sp>
        <p:nvSpPr>
          <p:cNvPr id="1027" name="Rectangle 4"/>
          <p:cNvSpPr>
            <a:spLocks noGrp="1" noChangeArrowheads="1"/>
          </p:cNvSpPr>
          <p:nvPr>
            <p:ph type="body" idx="1"/>
          </p:nvPr>
        </p:nvSpPr>
        <p:spPr bwMode="auto">
          <a:xfrm>
            <a:off x="228600" y="1981200"/>
            <a:ext cx="8458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 </a:t>
            </a:r>
            <a:r>
              <a:rPr lang="en-US" dirty="0" err="1" smtClean="0"/>
              <a:t>asdashdkjasdh</a:t>
            </a:r>
            <a:r>
              <a:rPr lang="en-US" dirty="0" smtClean="0"/>
              <a:t> </a:t>
            </a:r>
            <a:r>
              <a:rPr lang="en-US" dirty="0" err="1" smtClean="0"/>
              <a:t>aksdh</a:t>
            </a:r>
            <a:r>
              <a:rPr lang="en-US" dirty="0" smtClean="0"/>
              <a:t> </a:t>
            </a:r>
            <a:r>
              <a:rPr lang="en-US" dirty="0" err="1" smtClean="0"/>
              <a:t>aksdh</a:t>
            </a:r>
            <a:r>
              <a:rPr lang="en-US" dirty="0" smtClean="0"/>
              <a:t> </a:t>
            </a:r>
            <a:r>
              <a:rPr lang="en-US" dirty="0" err="1" smtClean="0"/>
              <a:t>akd</a:t>
            </a:r>
            <a:endParaRPr lang="en-US" dirty="0" smtClean="0"/>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61477" name="Rectangle 5"/>
          <p:cNvSpPr>
            <a:spLocks noGrp="1" noChangeArrowheads="1"/>
          </p:cNvSpPr>
          <p:nvPr>
            <p:ph type="dt" sz="half" idx="2"/>
          </p:nvPr>
        </p:nvSpPr>
        <p:spPr bwMode="auto">
          <a:xfrm>
            <a:off x="228600" y="62484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chemeClr val="tx1"/>
                </a:solidFill>
                <a:latin typeface="Arial Unicode MS" pitchFamily="34" charset="-122"/>
              </a:defRPr>
            </a:lvl1pPr>
          </a:lstStyle>
          <a:p>
            <a:endParaRPr lang="en-US"/>
          </a:p>
        </p:txBody>
      </p:sp>
      <p:sp>
        <p:nvSpPr>
          <p:cNvPr id="361478" name="Rectangle 6"/>
          <p:cNvSpPr>
            <a:spLocks noGrp="1" noChangeArrowheads="1"/>
          </p:cNvSpPr>
          <p:nvPr>
            <p:ph type="ftr" sz="quarter" idx="3"/>
          </p:nvPr>
        </p:nvSpPr>
        <p:spPr bwMode="auto">
          <a:xfrm>
            <a:off x="2209800" y="6248400"/>
            <a:ext cx="3505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Unicode MS" pitchFamily="34" charset="-122"/>
              </a:defRPr>
            </a:lvl1pPr>
          </a:lstStyle>
          <a:p>
            <a:endParaRPr lang="en-US"/>
          </a:p>
        </p:txBody>
      </p:sp>
      <p:sp>
        <p:nvSpPr>
          <p:cNvPr id="361479" name="Rectangle 7"/>
          <p:cNvSpPr>
            <a:spLocks noGrp="1" noChangeArrowheads="1"/>
          </p:cNvSpPr>
          <p:nvPr>
            <p:ph type="sldNum" sz="quarter" idx="4"/>
          </p:nvPr>
        </p:nvSpPr>
        <p:spPr bwMode="auto">
          <a:xfrm>
            <a:off x="6248400" y="6248400"/>
            <a:ext cx="1524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Unicode MS" pitchFamily="34" charset="-122"/>
              </a:defRPr>
            </a:lvl1pPr>
          </a:lstStyle>
          <a:p>
            <a:fld id="{E76E9AAD-8C2B-446E-A436-3A688285EB6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5" r:id="rId2"/>
    <p:sldLayoutId id="2147483696" r:id="rId3"/>
    <p:sldLayoutId id="2147483698" r:id="rId4"/>
  </p:sldLayoutIdLst>
  <p:transition/>
  <p:timing>
    <p:tnLst>
      <p:par>
        <p:cTn id="1" dur="indefinite" restart="never" nodeType="tmRoot"/>
      </p:par>
    </p:tnLst>
  </p:timing>
  <p:txStyles>
    <p:titleStyle>
      <a:lvl1pPr algn="l" rtl="0" eaLnBrk="0" fontAlgn="base" hangingPunct="0">
        <a:spcBef>
          <a:spcPct val="0"/>
        </a:spcBef>
        <a:spcAft>
          <a:spcPct val="0"/>
        </a:spcAft>
        <a:defRPr sz="4400">
          <a:solidFill>
            <a:schemeClr val="bg2"/>
          </a:solidFill>
          <a:latin typeface="+mj-lt"/>
          <a:ea typeface="ＭＳ Ｐゴシック" pitchFamily="-107" charset="-128"/>
          <a:cs typeface="ＭＳ Ｐゴシック" pitchFamily="-107" charset="-128"/>
        </a:defRPr>
      </a:lvl1pPr>
      <a:lvl2pPr algn="l" rtl="0" eaLnBrk="0" fontAlgn="base" hangingPunct="0">
        <a:spcBef>
          <a:spcPct val="0"/>
        </a:spcBef>
        <a:spcAft>
          <a:spcPct val="0"/>
        </a:spcAft>
        <a:defRPr sz="4400">
          <a:solidFill>
            <a:schemeClr val="bg2"/>
          </a:solidFill>
          <a:latin typeface="Arial Black" charset="0"/>
          <a:ea typeface="ＭＳ Ｐゴシック" pitchFamily="-107" charset="-128"/>
          <a:cs typeface="ＭＳ Ｐゴシック" pitchFamily="-107" charset="-128"/>
        </a:defRPr>
      </a:lvl2pPr>
      <a:lvl3pPr algn="l" rtl="0" eaLnBrk="0" fontAlgn="base" hangingPunct="0">
        <a:spcBef>
          <a:spcPct val="0"/>
        </a:spcBef>
        <a:spcAft>
          <a:spcPct val="0"/>
        </a:spcAft>
        <a:defRPr sz="4400">
          <a:solidFill>
            <a:schemeClr val="bg2"/>
          </a:solidFill>
          <a:latin typeface="Arial Black" charset="0"/>
          <a:ea typeface="ＭＳ Ｐゴシック" pitchFamily="-107" charset="-128"/>
          <a:cs typeface="ＭＳ Ｐゴシック" pitchFamily="-107" charset="-128"/>
        </a:defRPr>
      </a:lvl3pPr>
      <a:lvl4pPr algn="l" rtl="0" eaLnBrk="0" fontAlgn="base" hangingPunct="0">
        <a:spcBef>
          <a:spcPct val="0"/>
        </a:spcBef>
        <a:spcAft>
          <a:spcPct val="0"/>
        </a:spcAft>
        <a:defRPr sz="4400">
          <a:solidFill>
            <a:schemeClr val="bg2"/>
          </a:solidFill>
          <a:latin typeface="Arial Black" charset="0"/>
          <a:ea typeface="ＭＳ Ｐゴシック" pitchFamily="-107" charset="-128"/>
          <a:cs typeface="ＭＳ Ｐゴシック" pitchFamily="-107" charset="-128"/>
        </a:defRPr>
      </a:lvl4pPr>
      <a:lvl5pPr algn="l" rtl="0" eaLnBrk="0" fontAlgn="base" hangingPunct="0">
        <a:spcBef>
          <a:spcPct val="0"/>
        </a:spcBef>
        <a:spcAft>
          <a:spcPct val="0"/>
        </a:spcAft>
        <a:defRPr sz="4400">
          <a:solidFill>
            <a:schemeClr val="bg2"/>
          </a:solidFill>
          <a:latin typeface="Arial Black" charset="0"/>
          <a:ea typeface="ＭＳ Ｐゴシック" pitchFamily="-107" charset="-128"/>
          <a:cs typeface="ＭＳ Ｐゴシック" pitchFamily="-107" charset="-128"/>
        </a:defRPr>
      </a:lvl5pPr>
      <a:lvl6pPr marL="457200" algn="l" rtl="0" fontAlgn="base">
        <a:spcBef>
          <a:spcPct val="0"/>
        </a:spcBef>
        <a:spcAft>
          <a:spcPct val="0"/>
        </a:spcAft>
        <a:defRPr sz="4400">
          <a:solidFill>
            <a:schemeClr val="bg2"/>
          </a:solidFill>
          <a:latin typeface="Arial Black" charset="0"/>
        </a:defRPr>
      </a:lvl6pPr>
      <a:lvl7pPr marL="914400" algn="l" rtl="0" fontAlgn="base">
        <a:spcBef>
          <a:spcPct val="0"/>
        </a:spcBef>
        <a:spcAft>
          <a:spcPct val="0"/>
        </a:spcAft>
        <a:defRPr sz="4400">
          <a:solidFill>
            <a:schemeClr val="bg2"/>
          </a:solidFill>
          <a:latin typeface="Arial Black" charset="0"/>
        </a:defRPr>
      </a:lvl7pPr>
      <a:lvl8pPr marL="1371600" algn="l" rtl="0" fontAlgn="base">
        <a:spcBef>
          <a:spcPct val="0"/>
        </a:spcBef>
        <a:spcAft>
          <a:spcPct val="0"/>
        </a:spcAft>
        <a:defRPr sz="4400">
          <a:solidFill>
            <a:schemeClr val="bg2"/>
          </a:solidFill>
          <a:latin typeface="Arial Black" charset="0"/>
        </a:defRPr>
      </a:lvl8pPr>
      <a:lvl9pPr marL="1828800" algn="l" rtl="0" fontAlgn="base">
        <a:spcBef>
          <a:spcPct val="0"/>
        </a:spcBef>
        <a:spcAft>
          <a:spcPct val="0"/>
        </a:spcAft>
        <a:defRPr sz="4400">
          <a:solidFill>
            <a:schemeClr val="bg2"/>
          </a:solidFill>
          <a:latin typeface="Arial Black" charset="0"/>
        </a:defRPr>
      </a:lvl9pPr>
    </p:titleStyle>
    <p:bodyStyle>
      <a:lvl1pPr marL="0" indent="0" algn="l" rtl="0" eaLnBrk="0" fontAlgn="base" hangingPunct="0">
        <a:spcBef>
          <a:spcPct val="20000"/>
        </a:spcBef>
        <a:spcAft>
          <a:spcPct val="0"/>
        </a:spcAft>
        <a:buClr>
          <a:schemeClr val="bg2"/>
        </a:buClr>
        <a:defRPr sz="2800">
          <a:solidFill>
            <a:schemeClr val="bg2"/>
          </a:solidFill>
          <a:latin typeface="+mn-lt"/>
          <a:ea typeface="ＭＳ Ｐゴシック" pitchFamily="-107" charset="-128"/>
          <a:cs typeface="ＭＳ Ｐゴシック" pitchFamily="-107" charset="-128"/>
        </a:defRPr>
      </a:lvl1pPr>
      <a:lvl2pPr marL="742950" indent="-285750" algn="l" rtl="0" eaLnBrk="0" fontAlgn="base" hangingPunct="0">
        <a:spcBef>
          <a:spcPct val="20000"/>
        </a:spcBef>
        <a:spcAft>
          <a:spcPct val="0"/>
        </a:spcAft>
        <a:buClr>
          <a:schemeClr val="bg2"/>
        </a:buClr>
        <a:defRPr sz="2400">
          <a:solidFill>
            <a:schemeClr val="bg2"/>
          </a:solidFill>
          <a:latin typeface="+mn-lt"/>
          <a:ea typeface="ＭＳ Ｐゴシック" charset="-128"/>
        </a:defRPr>
      </a:lvl2pPr>
      <a:lvl3pPr marL="1143000" indent="-228600" algn="l" rtl="0" eaLnBrk="0" fontAlgn="base" hangingPunct="0">
        <a:spcBef>
          <a:spcPct val="20000"/>
        </a:spcBef>
        <a:spcAft>
          <a:spcPct val="0"/>
        </a:spcAft>
        <a:buClr>
          <a:schemeClr val="bg2"/>
        </a:buClr>
        <a:buChar char="•"/>
        <a:defRPr sz="2000">
          <a:solidFill>
            <a:schemeClr val="bg2"/>
          </a:solidFill>
          <a:latin typeface="+mn-lt"/>
          <a:ea typeface="ＭＳ Ｐゴシック" charset="-128"/>
        </a:defRPr>
      </a:lvl3pPr>
      <a:lvl4pPr marL="1600200" indent="-228600" algn="l" rtl="0" eaLnBrk="0" fontAlgn="base" hangingPunct="0">
        <a:spcBef>
          <a:spcPct val="20000"/>
        </a:spcBef>
        <a:spcAft>
          <a:spcPct val="0"/>
        </a:spcAft>
        <a:buClr>
          <a:schemeClr val="bg2"/>
        </a:buClr>
        <a:buChar char="•"/>
        <a:defRPr>
          <a:solidFill>
            <a:schemeClr val="bg2"/>
          </a:solidFill>
          <a:latin typeface="+mn-lt"/>
          <a:ea typeface="ＭＳ Ｐゴシック" charset="-128"/>
        </a:defRPr>
      </a:lvl4pPr>
      <a:lvl5pPr marL="2057400" indent="-228600" algn="l" rtl="0" eaLnBrk="0" fontAlgn="base" hangingPunct="0">
        <a:spcBef>
          <a:spcPct val="20000"/>
        </a:spcBef>
        <a:spcAft>
          <a:spcPct val="0"/>
        </a:spcAft>
        <a:buClr>
          <a:schemeClr val="bg2"/>
        </a:buClr>
        <a:buChar char="•"/>
        <a:defRPr>
          <a:solidFill>
            <a:schemeClr val="bg2"/>
          </a:solidFill>
          <a:latin typeface="+mn-lt"/>
          <a:ea typeface="ＭＳ Ｐゴシック" charset="-128"/>
        </a:defRPr>
      </a:lvl5pPr>
      <a:lvl6pPr marL="2514600" indent="-228600" algn="l" rtl="0" fontAlgn="base">
        <a:spcBef>
          <a:spcPct val="20000"/>
        </a:spcBef>
        <a:spcAft>
          <a:spcPct val="0"/>
        </a:spcAft>
        <a:buClr>
          <a:schemeClr val="bg2"/>
        </a:buClr>
        <a:buChar char="•"/>
        <a:defRPr>
          <a:solidFill>
            <a:schemeClr val="bg2"/>
          </a:solidFill>
          <a:latin typeface="+mn-lt"/>
          <a:ea typeface="ＭＳ Ｐゴシック" charset="-128"/>
        </a:defRPr>
      </a:lvl6pPr>
      <a:lvl7pPr marL="2971800" indent="-228600" algn="l" rtl="0" fontAlgn="base">
        <a:spcBef>
          <a:spcPct val="20000"/>
        </a:spcBef>
        <a:spcAft>
          <a:spcPct val="0"/>
        </a:spcAft>
        <a:buClr>
          <a:schemeClr val="bg2"/>
        </a:buClr>
        <a:buChar char="•"/>
        <a:defRPr>
          <a:solidFill>
            <a:schemeClr val="bg2"/>
          </a:solidFill>
          <a:latin typeface="+mn-lt"/>
          <a:ea typeface="ＭＳ Ｐゴシック" charset="-128"/>
        </a:defRPr>
      </a:lvl7pPr>
      <a:lvl8pPr marL="3429000" indent="-228600" algn="l" rtl="0" fontAlgn="base">
        <a:spcBef>
          <a:spcPct val="20000"/>
        </a:spcBef>
        <a:spcAft>
          <a:spcPct val="0"/>
        </a:spcAft>
        <a:buClr>
          <a:schemeClr val="bg2"/>
        </a:buClr>
        <a:buChar char="•"/>
        <a:defRPr>
          <a:solidFill>
            <a:schemeClr val="bg2"/>
          </a:solidFill>
          <a:latin typeface="+mn-lt"/>
          <a:ea typeface="ＭＳ Ｐゴシック" charset="-128"/>
        </a:defRPr>
      </a:lvl8pPr>
      <a:lvl9pPr marL="3886200" indent="-228600" algn="l" rtl="0" fontAlgn="base">
        <a:spcBef>
          <a:spcPct val="20000"/>
        </a:spcBef>
        <a:spcAft>
          <a:spcPct val="0"/>
        </a:spcAft>
        <a:buClr>
          <a:schemeClr val="bg2"/>
        </a:buClr>
        <a:buChar char="•"/>
        <a:defRPr>
          <a:solidFill>
            <a:schemeClr val="bg2"/>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2.emf"/><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8.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4.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7.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4" Type="http://schemas.openxmlformats.org/officeDocument/2006/relationships/image" Target="../media/image49.png"/><Relationship Id="rId1" Type="http://schemas.openxmlformats.org/officeDocument/2006/relationships/slideLayout" Target="../slideLayouts/slideLayout1.xml"/><Relationship Id="rId2" Type="http://schemas.openxmlformats.org/officeDocument/2006/relationships/notesSlide" Target="../notesSlides/notesSlide98.xml"/><Relationship Id="rId3" Type="http://schemas.openxmlformats.org/officeDocument/2006/relationships/image" Target="../media/image48.jpe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0.xml"/><Relationship Id="rId3" Type="http://schemas.openxmlformats.org/officeDocument/2006/relationships/image" Target="../media/image50.jpe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4" Type="http://schemas.openxmlformats.org/officeDocument/2006/relationships/image" Target="../media/image52.jpeg"/><Relationship Id="rId1" Type="http://schemas.openxmlformats.org/officeDocument/2006/relationships/slideLayout" Target="../slideLayouts/slideLayout1.xml"/><Relationship Id="rId2" Type="http://schemas.openxmlformats.org/officeDocument/2006/relationships/notesSlide" Target="../notesSlides/notesSlide101.xml"/><Relationship Id="rId3" Type="http://schemas.openxmlformats.org/officeDocument/2006/relationships/image" Target="../media/image51.jpeg"/></Relationships>
</file>

<file path=ppt/slides/_rels/slide109.xml.rels><?xml version="1.0" encoding="UTF-8" standalone="yes"?>
<Relationships xmlns="http://schemas.openxmlformats.org/package/2006/relationships"><Relationship Id="rId4" Type="http://schemas.openxmlformats.org/officeDocument/2006/relationships/image" Target="../media/image49.png"/><Relationship Id="rId1" Type="http://schemas.openxmlformats.org/officeDocument/2006/relationships/slideLayout" Target="../slideLayouts/slideLayout1.xml"/><Relationship Id="rId2" Type="http://schemas.openxmlformats.org/officeDocument/2006/relationships/notesSlide" Target="../notesSlides/notesSlide102.xml"/><Relationship Id="rId3" Type="http://schemas.openxmlformats.org/officeDocument/2006/relationships/image" Target="../media/image4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4" Type="http://schemas.openxmlformats.org/officeDocument/2006/relationships/image" Target="../media/image49.png"/><Relationship Id="rId1" Type="http://schemas.openxmlformats.org/officeDocument/2006/relationships/slideLayout" Target="../slideLayouts/slideLayout1.xml"/><Relationship Id="rId2" Type="http://schemas.openxmlformats.org/officeDocument/2006/relationships/notesSlide" Target="../notesSlides/notesSlide103.xml"/><Relationship Id="rId3" Type="http://schemas.openxmlformats.org/officeDocument/2006/relationships/image" Target="../media/image53.jpe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4.xml"/><Relationship Id="rId3" Type="http://schemas.openxmlformats.org/officeDocument/2006/relationships/image" Target="../media/image54.jpe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6.xml"/><Relationship Id="rId3" Type="http://schemas.openxmlformats.org/officeDocument/2006/relationships/image" Target="../media/image55.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8" Type="http://schemas.openxmlformats.org/officeDocument/2006/relationships/image" Target="../media/image61.png"/><Relationship Id="rId4" Type="http://schemas.openxmlformats.org/officeDocument/2006/relationships/image" Target="../media/image57.png"/><Relationship Id="rId5" Type="http://schemas.openxmlformats.org/officeDocument/2006/relationships/image" Target="../media/image58.png"/><Relationship Id="rId7" Type="http://schemas.openxmlformats.org/officeDocument/2006/relationships/image" Target="../media/image60.png"/><Relationship Id="rId1" Type="http://schemas.openxmlformats.org/officeDocument/2006/relationships/slideLayout" Target="../slideLayouts/slideLayout1.xml"/><Relationship Id="rId2" Type="http://schemas.openxmlformats.org/officeDocument/2006/relationships/notesSlide" Target="../notesSlides/notesSlide107.xml"/><Relationship Id="rId3" Type="http://schemas.openxmlformats.org/officeDocument/2006/relationships/image" Target="../media/image56.png"/><Relationship Id="rId6" Type="http://schemas.openxmlformats.org/officeDocument/2006/relationships/image" Target="../media/image59.png"/></Relationships>
</file>

<file path=ppt/slides/_rels/slide115.xml.rels><?xml version="1.0" encoding="UTF-8" standalone="yes"?>
<Relationships xmlns="http://schemas.openxmlformats.org/package/2006/relationships"><Relationship Id="rId4" Type="http://schemas.openxmlformats.org/officeDocument/2006/relationships/image" Target="../media/image62.png"/><Relationship Id="rId1" Type="http://schemas.openxmlformats.org/officeDocument/2006/relationships/video" Target="file:///C:\Documents%20and%20Settings\BAUDISCH\My%20Documents\projects\LucidTouch\Paper\Talk\2008_06_13%20LucidTouch%20Finger%20demo.wmv" TargetMode="External"/><Relationship Id="rId2" Type="http://schemas.openxmlformats.org/officeDocument/2006/relationships/slideLayout" Target="../slideLayouts/slideLayout3.xml"/><Relationship Id="rId3" Type="http://schemas.openxmlformats.org/officeDocument/2006/relationships/notesSlide" Target="../notesSlides/notesSlide10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2.xml"/><Relationship Id="rId3" Type="http://schemas.openxmlformats.org/officeDocument/2006/relationships/image" Target="../media/image6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3.xml"/><Relationship Id="rId3" Type="http://schemas.openxmlformats.org/officeDocument/2006/relationships/image" Target="../media/image64.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4.xml"/><Relationship Id="rId3" Type="http://schemas.openxmlformats.org/officeDocument/2006/relationships/image" Target="../media/image23.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6.xml"/><Relationship Id="rId3" Type="http://schemas.openxmlformats.org/officeDocument/2006/relationships/image" Target="../media/image65.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4" Type="http://schemas.openxmlformats.org/officeDocument/2006/relationships/image" Target="../media/image67.png"/><Relationship Id="rId1" Type="http://schemas.openxmlformats.org/officeDocument/2006/relationships/slideLayout" Target="../slideLayouts/slideLayout2.xml"/><Relationship Id="rId2" Type="http://schemas.openxmlformats.org/officeDocument/2006/relationships/notesSlide" Target="../notesSlides/notesSlide119.xml"/><Relationship Id="rId3" Type="http://schemas.openxmlformats.org/officeDocument/2006/relationships/image" Target="../media/image66.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3.xml"/><Relationship Id="rId3" Type="http://schemas.openxmlformats.org/officeDocument/2006/relationships/image" Target="../media/image43.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5.xml"/><Relationship Id="rId3" Type="http://schemas.openxmlformats.org/officeDocument/2006/relationships/image" Target="../media/image68.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6.xml"/><Relationship Id="rId3" Type="http://schemas.openxmlformats.org/officeDocument/2006/relationships/image" Target="../media/image64.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9.xml"/><Relationship Id="rId3" Type="http://schemas.openxmlformats.org/officeDocument/2006/relationships/image" Target="../media/image69.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0.xml"/><Relationship Id="rId3"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1.xml"/><Relationship Id="rId3" Type="http://schemas.openxmlformats.org/officeDocument/2006/relationships/image" Target="../media/image70.png"/><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2.xml"/><Relationship Id="rId3" Type="http://schemas.openxmlformats.org/officeDocument/2006/relationships/image" Target="../media/image64.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2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2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2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2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3" Type="http://schemas.openxmlformats.org/officeDocument/2006/relationships/image" Target="../media/image2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3" Type="http://schemas.openxmlformats.org/officeDocument/2006/relationships/image" Target="../media/image2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3" Type="http://schemas.openxmlformats.org/officeDocument/2006/relationships/image" Target="../media/image2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3" Type="http://schemas.openxmlformats.org/officeDocument/2006/relationships/image" Target="../media/image2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3" Type="http://schemas.openxmlformats.org/officeDocument/2006/relationships/image" Target="../media/image2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3.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3" Type="http://schemas.openxmlformats.org/officeDocument/2006/relationships/image" Target="../media/image2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3" Type="http://schemas.openxmlformats.org/officeDocument/2006/relationships/image" Target="../media/image2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4" Type="http://schemas.openxmlformats.org/officeDocument/2006/relationships/image" Target="../media/image30.png"/><Relationship Id="rId1" Type="http://schemas.openxmlformats.org/officeDocument/2006/relationships/video" Target="file:///D:\RESEARCH\projects\HPI%20singularitytouch\UIST%202009%20Disappearing%20Mobile\demo1_0003.wmv" TargetMode="External"/><Relationship Id="rId2" Type="http://schemas.openxmlformats.org/officeDocument/2006/relationships/slideLayout" Target="../slideLayouts/slideLayout2.xml"/><Relationship Id="rId3" Type="http://schemas.openxmlformats.org/officeDocument/2006/relationships/notesSlide" Target="../notesSlides/notesSlide55.xml"/></Relationships>
</file>

<file path=ppt/slides/_rels/slide63.xml.rels><?xml version="1.0" encoding="UTF-8" standalone="yes"?>
<Relationships xmlns="http://schemas.openxmlformats.org/package/2006/relationships"><Relationship Id="rId4" Type="http://schemas.openxmlformats.org/officeDocument/2006/relationships/image" Target="../media/image31.png"/><Relationship Id="rId1" Type="http://schemas.openxmlformats.org/officeDocument/2006/relationships/video" Target="file://localhost/Users/patrickbaudisch/Documents/Pattrick/Work/Projects/Disappearing%20Mobile%20Devices/Paper/Talk/directionscanner.wmv" TargetMode="External"/><Relationship Id="rId2" Type="http://schemas.openxmlformats.org/officeDocument/2006/relationships/slideLayout" Target="../slideLayouts/slideLayout2.xml"/><Relationship Id="rId3" Type="http://schemas.openxmlformats.org/officeDocument/2006/relationships/notesSlide" Target="../notesSlides/notesSlide5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8.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4" Type="http://schemas.openxmlformats.org/officeDocument/2006/relationships/image" Target="../media/image32.png"/><Relationship Id="rId1" Type="http://schemas.openxmlformats.org/officeDocument/2006/relationships/video" Target="file://localhost/Users/patrickbaudisch/Documents/Pattrick/Work/Projects/Disappearing%20Mobile%20Devices/Paper/Talk/motionscanner.wmv" TargetMode="External"/><Relationship Id="rId2" Type="http://schemas.openxmlformats.org/officeDocument/2006/relationships/slideLayout" Target="../slideLayouts/slideLayout2.xml"/><Relationship Id="rId3" Type="http://schemas.openxmlformats.org/officeDocument/2006/relationships/notesSlide" Target="../notesSlides/notesSlide5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1.xml"/><Relationship Id="rId3" Type="http://schemas.openxmlformats.org/officeDocument/2006/relationships/image" Target="../media/image2.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4" Type="http://schemas.openxmlformats.org/officeDocument/2006/relationships/image" Target="../media/image33.png"/><Relationship Id="rId1" Type="http://schemas.openxmlformats.org/officeDocument/2006/relationships/video" Target="file://localhost/Users/patrickbaudisch/Documents/Pattrick/Work/Projects/Disappearing%20Mobile%20Devices/Paper/Talk/touchscanner.wmv" TargetMode="External"/><Relationship Id="rId2" Type="http://schemas.openxmlformats.org/officeDocument/2006/relationships/slideLayout" Target="../slideLayouts/slideLayout2.xml"/><Relationship Id="rId3"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4" Type="http://schemas.openxmlformats.org/officeDocument/2006/relationships/image" Target="../media/image34.png"/><Relationship Id="rId1" Type="http://schemas.openxmlformats.org/officeDocument/2006/relationships/video" Target="file:///\\localhost\Users\patrickbaudisch\Documents\Pattrick\Work\Projects\Disappearing%20Mobile%20Devices\Paper\video\DSCF0411.AVI" TargetMode="External"/><Relationship Id="rId2" Type="http://schemas.openxmlformats.org/officeDocument/2006/relationships/slideLayout" Target="../slideLayouts/slideLayout2.xml"/><Relationship Id="rId3" Type="http://schemas.openxmlformats.org/officeDocument/2006/relationships/notesSlide" Target="../notesSlides/notesSlide6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1.xml"/><Relationship Id="rId3" Type="http://schemas.openxmlformats.org/officeDocument/2006/relationships/image" Target="../media/image3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4" Type="http://schemas.openxmlformats.org/officeDocument/2006/relationships/image" Target="../media/image35.png"/><Relationship Id="rId1" Type="http://schemas.openxmlformats.org/officeDocument/2006/relationships/video" Target="file://localhost/Users/patrickbaudisch/Documents/Pattrick/Work/Projects/Disappearing%20Mobile%20Devices/Paper/Talk/up_slow.wmv" TargetMode="External"/><Relationship Id="rId2" Type="http://schemas.openxmlformats.org/officeDocument/2006/relationships/slideLayout" Target="../slideLayouts/slideLayout2.xml"/><Relationship Id="rId3" Type="http://schemas.openxmlformats.org/officeDocument/2006/relationships/notesSlide" Target="../notesSlides/notesSlide72.xml"/><Relationship Id="rId5" Type="http://schemas.openxmlformats.org/officeDocument/2006/relationships/image" Target="../media/image3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6.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4" Type="http://schemas.openxmlformats.org/officeDocument/2006/relationships/image" Target="../media/image35.png"/><Relationship Id="rId1" Type="http://schemas.openxmlformats.org/officeDocument/2006/relationships/video" Target="file://localhost/Users/patrickbaudisch/Documents/Pattrick/Work/Projects/Disappearing%20Mobile%20Devices/Paper/Talk/up_slow.wmv" TargetMode="External"/><Relationship Id="rId2" Type="http://schemas.openxmlformats.org/officeDocument/2006/relationships/slideLayout" Target="../slideLayouts/slideLayout2.xml"/><Relationship Id="rId3" Type="http://schemas.openxmlformats.org/officeDocument/2006/relationships/notesSlide" Target="../notesSlides/notesSlide73.xml"/><Relationship Id="rId5" Type="http://schemas.openxmlformats.org/officeDocument/2006/relationships/image" Target="../media/image36.png"/></Relationships>
</file>

<file path=ppt/slides/_rels/slide81.xml.rels><?xml version="1.0" encoding="UTF-8" standalone="yes"?>
<Relationships xmlns="http://schemas.openxmlformats.org/package/2006/relationships"><Relationship Id="rId4" Type="http://schemas.openxmlformats.org/officeDocument/2006/relationships/image" Target="../media/image37.png"/><Relationship Id="rId1" Type="http://schemas.openxmlformats.org/officeDocument/2006/relationships/video" Target="file://localhost/Users/patrickbaudisch/Documents/Pattrick/Work/Projects/Disappearing%20Mobile%20Devices/Paper/Talk/left-slow.wmv" TargetMode="External"/><Relationship Id="rId2" Type="http://schemas.openxmlformats.org/officeDocument/2006/relationships/slideLayout" Target="../slideLayouts/slideLayout2.xml"/><Relationship Id="rId3" Type="http://schemas.openxmlformats.org/officeDocument/2006/relationships/notesSlide" Target="../notesSlides/notesSlide74.xml"/><Relationship Id="rId5" Type="http://schemas.openxmlformats.org/officeDocument/2006/relationships/image" Target="../media/image35.png"/></Relationships>
</file>

<file path=ppt/slides/_rels/slide82.xml.rels><?xml version="1.0" encoding="UTF-8" standalone="yes"?>
<Relationships xmlns="http://schemas.openxmlformats.org/package/2006/relationships"><Relationship Id="rId4" Type="http://schemas.openxmlformats.org/officeDocument/2006/relationships/image" Target="../media/image35.png"/><Relationship Id="rId1" Type="http://schemas.openxmlformats.org/officeDocument/2006/relationships/video" Target="file://localhost/Users/patrickbaudisch/Documents/Pattrick/Work/Projects/Disappearing%20Mobile%20Devices/Paper/Talk/left-slow.wmv" TargetMode="External"/><Relationship Id="rId2" Type="http://schemas.openxmlformats.org/officeDocument/2006/relationships/slideLayout" Target="../slideLayouts/slideLayout2.xml"/><Relationship Id="rId3" Type="http://schemas.openxmlformats.org/officeDocument/2006/relationships/notesSlide" Target="../notesSlides/notesSlide75.xml"/><Relationship Id="rId5" Type="http://schemas.openxmlformats.org/officeDocument/2006/relationships/image" Target="../media/image37.png"/></Relationships>
</file>

<file path=ppt/slides/_rels/slide83.xml.rels><?xml version="1.0" encoding="UTF-8" standalone="yes"?>
<Relationships xmlns="http://schemas.openxmlformats.org/package/2006/relationships"><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38.pdf"/></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4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7.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3.xml"/><Relationship Id="rId3" Type="http://schemas.openxmlformats.org/officeDocument/2006/relationships/image" Target="../media/image42.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6.xml"/><Relationship Id="rId3" Type="http://schemas.openxmlformats.org/officeDocument/2006/relationships/image" Target="../media/image43.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4"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image" Target="../media/image44.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4" Type="http://schemas.openxmlformats.org/officeDocument/2006/relationships/image" Target="../media/image47.png"/><Relationship Id="rId5" Type="http://schemas.openxmlformats.org/officeDocument/2006/relationships/image" Target="../media/image38.pdf"/><Relationship Id="rId7"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image" Target="../media/image46.pdf"/><Relationship Id="rId6"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170" name="Rectangle 4"/>
          <p:cNvSpPr>
            <a:spLocks noGrp="1" noChangeArrowheads="1"/>
          </p:cNvSpPr>
          <p:nvPr>
            <p:ph type="subTitle" idx="1"/>
          </p:nvPr>
        </p:nvSpPr>
        <p:spPr>
          <a:xfrm>
            <a:off x="1676400" y="5638800"/>
            <a:ext cx="7391400" cy="1371600"/>
          </a:xfrm>
        </p:spPr>
        <p:txBody>
          <a:bodyPr/>
          <a:lstStyle/>
          <a:p>
            <a:pPr algn="r" eaLnBrk="1" hangingPunct="1">
              <a:lnSpc>
                <a:spcPct val="90000"/>
              </a:lnSpc>
            </a:pPr>
            <a:r>
              <a:rPr lang="en-US" sz="2000" b="1" dirty="0" smtClean="0">
                <a:solidFill>
                  <a:srgbClr val="B7F15A"/>
                </a:solidFill>
                <a:ea typeface="ＭＳ Ｐゴシック" pitchFamily="34" charset="-128"/>
              </a:rPr>
              <a:t>tao ni</a:t>
            </a:r>
            <a:br>
              <a:rPr lang="en-US" sz="2000" b="1" dirty="0" smtClean="0">
                <a:solidFill>
                  <a:srgbClr val="B7F15A"/>
                </a:solidFill>
                <a:ea typeface="ＭＳ Ｐゴシック" pitchFamily="34" charset="-128"/>
              </a:rPr>
            </a:br>
            <a:r>
              <a:rPr lang="en-US" sz="2000" b="1" noProof="1" smtClean="0">
                <a:solidFill>
                  <a:srgbClr val="B7F15A"/>
                </a:solidFill>
                <a:ea typeface="ＭＳ Ｐゴシック" pitchFamily="34" charset="-128"/>
              </a:rPr>
              <a:t>patrick baudisch</a:t>
            </a:r>
            <a:endParaRPr lang="en-US" sz="2000" b="1" dirty="0" smtClean="0">
              <a:solidFill>
                <a:srgbClr val="B7F15A"/>
              </a:solidFill>
              <a:ea typeface="ＭＳ Ｐゴシック" pitchFamily="34" charset="-128"/>
            </a:endParaRPr>
          </a:p>
          <a:p>
            <a:pPr algn="r" eaLnBrk="1" hangingPunct="1">
              <a:lnSpc>
                <a:spcPct val="90000"/>
              </a:lnSpc>
            </a:pPr>
            <a:r>
              <a:rPr lang="en-US" sz="2000" dirty="0" smtClean="0">
                <a:ea typeface="ＭＳ Ｐゴシック" pitchFamily="34" charset="-128"/>
              </a:rPr>
              <a:t>UIST </a:t>
            </a:r>
            <a:r>
              <a:rPr lang="en-US" sz="2000" noProof="1" smtClean="0">
                <a:ea typeface="ＭＳ Ｐゴシック" pitchFamily="34" charset="-128"/>
              </a:rPr>
              <a:t>200</a:t>
            </a:r>
            <a:r>
              <a:rPr lang="en-US" sz="2000" dirty="0" smtClean="0">
                <a:ea typeface="ＭＳ Ｐゴシック" pitchFamily="34" charset="-128"/>
              </a:rPr>
              <a:t>9</a:t>
            </a:r>
            <a:endParaRPr lang="en-US" sz="2000" noProof="1" smtClean="0">
              <a:ea typeface="ＭＳ Ｐゴシック" pitchFamily="34" charset="-128"/>
            </a:endParaRPr>
          </a:p>
        </p:txBody>
      </p:sp>
      <p:sp>
        <p:nvSpPr>
          <p:cNvPr id="16398" name="Rectangle 3"/>
          <p:cNvSpPr>
            <a:spLocks noGrp="1" noChangeArrowheads="1"/>
          </p:cNvSpPr>
          <p:nvPr>
            <p:ph type="ctrTitle"/>
          </p:nvPr>
        </p:nvSpPr>
        <p:spPr>
          <a:xfrm>
            <a:off x="-76200" y="76200"/>
            <a:ext cx="8153400" cy="656590"/>
          </a:xfrm>
        </p:spPr>
        <p:txBody>
          <a:bodyPr anchor="t"/>
          <a:lstStyle/>
          <a:p>
            <a:pPr marL="342900" indent="-342900" eaLnBrk="1" hangingPunct="1">
              <a:lnSpc>
                <a:spcPct val="90000"/>
              </a:lnSpc>
              <a:spcBef>
                <a:spcPct val="20000"/>
              </a:spcBef>
              <a:buClr>
                <a:schemeClr val="bg2"/>
              </a:buClr>
              <a:defRPr/>
            </a:pPr>
            <a:r>
              <a:rPr lang="en-US" sz="4000" dirty="0">
                <a:solidFill>
                  <a:schemeClr val="bg1">
                    <a:lumMod val="85000"/>
                  </a:schemeClr>
                </a:solidFill>
              </a:rPr>
              <a:t>disappearing </a:t>
            </a:r>
            <a:r>
              <a:rPr lang="en-US" sz="4000" dirty="0">
                <a:noFill/>
              </a:rPr>
              <a:t>mobile devices</a:t>
            </a:r>
          </a:p>
        </p:txBody>
      </p:sp>
      <p:pic>
        <p:nvPicPr>
          <p:cNvPr id="7172" name="Picture 17" descr="hpi_logo_gr.png"/>
          <p:cNvPicPr>
            <a:picLocks noChangeAspect="1"/>
          </p:cNvPicPr>
          <p:nvPr/>
        </p:nvPicPr>
        <p:blipFill>
          <a:blip r:embed="rId3"/>
          <a:srcRect b="17065"/>
          <a:stretch>
            <a:fillRect/>
          </a:stretch>
        </p:blipFill>
        <p:spPr bwMode="auto">
          <a:xfrm>
            <a:off x="2927350" y="5638800"/>
            <a:ext cx="1949450" cy="920750"/>
          </a:xfrm>
          <a:prstGeom prst="rect">
            <a:avLst/>
          </a:prstGeom>
          <a:noFill/>
          <a:ln w="9525">
            <a:noFill/>
            <a:miter lim="800000"/>
            <a:headEnd/>
            <a:tailEnd/>
          </a:ln>
        </p:spPr>
      </p:pic>
      <p:grpSp>
        <p:nvGrpSpPr>
          <p:cNvPr id="7173" name="Group 11"/>
          <p:cNvGrpSpPr>
            <a:grpSpLocks/>
          </p:cNvGrpSpPr>
          <p:nvPr/>
        </p:nvGrpSpPr>
        <p:grpSpPr bwMode="auto">
          <a:xfrm>
            <a:off x="-439738" y="941388"/>
            <a:ext cx="7654926" cy="5586412"/>
            <a:chOff x="-439738" y="941388"/>
            <a:chExt cx="7654926" cy="5586412"/>
          </a:xfrm>
        </p:grpSpPr>
        <p:pic>
          <p:nvPicPr>
            <p:cNvPr id="7174" name="Picture 18"/>
            <p:cNvPicPr>
              <a:picLocks noChangeAspect="1" noChangeArrowheads="1"/>
            </p:cNvPicPr>
            <p:nvPr/>
          </p:nvPicPr>
          <p:blipFill>
            <a:blip r:embed="rId4"/>
            <a:srcRect l="1289"/>
            <a:stretch>
              <a:fillRect/>
            </a:stretch>
          </p:blipFill>
          <p:spPr bwMode="auto">
            <a:xfrm>
              <a:off x="-26988" y="1676400"/>
              <a:ext cx="7242176" cy="4851400"/>
            </a:xfrm>
            <a:prstGeom prst="rect">
              <a:avLst/>
            </a:prstGeom>
            <a:noFill/>
            <a:ln w="9525">
              <a:noFill/>
              <a:miter lim="800000"/>
              <a:headEnd/>
              <a:tailEnd/>
            </a:ln>
          </p:spPr>
        </p:pic>
        <p:sp>
          <p:nvSpPr>
            <p:cNvPr id="7175"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7176"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7177"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7178"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7179"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7180"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Abracadabra.jpg"/>
          <p:cNvPicPr>
            <a:picLocks noChangeAspect="1"/>
          </p:cNvPicPr>
          <p:nvPr/>
        </p:nvPicPr>
        <p:blipFill>
          <a:blip r:embed="rId3"/>
          <a:srcRect l="7593" r="14166"/>
          <a:stretch>
            <a:fillRect/>
          </a:stretch>
        </p:blipFill>
        <p:spPr>
          <a:xfrm>
            <a:off x="0" y="0"/>
            <a:ext cx="9144000" cy="6858000"/>
          </a:xfrm>
          <a:prstGeom prst="rect">
            <a:avLst/>
          </a:prstGeom>
        </p:spPr>
      </p:pic>
      <p:sp>
        <p:nvSpPr>
          <p:cNvPr id="5" name="Rectangle 4"/>
          <p:cNvSpPr/>
          <p:nvPr/>
        </p:nvSpPr>
        <p:spPr>
          <a:xfrm>
            <a:off x="0" y="3810000"/>
            <a:ext cx="9144000" cy="1524000"/>
          </a:xfrm>
          <a:prstGeom prst="rect">
            <a:avLst/>
          </a:prstGeom>
          <a:solidFill>
            <a:schemeClr val="tx1">
              <a:alpha val="47000"/>
            </a:schemeClr>
          </a:solidFill>
        </p:spPr>
        <p:txBody>
          <a:bodyPr wrap="square">
            <a:noAutofit/>
          </a:bodyPr>
          <a:lstStyle/>
          <a:p>
            <a:pPr algn="r">
              <a:lnSpc>
                <a:spcPct val="90000"/>
              </a:lnSpc>
            </a:pPr>
            <a:r>
              <a:rPr lang="en-US" sz="4000" dirty="0" smtClean="0"/>
              <a:t>and I foresee we will </a:t>
            </a:r>
            <a:r>
              <a:rPr lang="en-US" sz="4000" b="1" dirty="0" smtClean="0">
                <a:solidFill>
                  <a:srgbClr val="FF9900"/>
                </a:solidFill>
              </a:rPr>
              <a:t>continue to</a:t>
            </a:r>
            <a:r>
              <a:rPr lang="en-US" sz="4000" dirty="0" smtClean="0"/>
              <a:t> explore </a:t>
            </a:r>
            <a:r>
              <a:rPr lang="en-US" sz="4000" b="1" dirty="0" smtClean="0">
                <a:solidFill>
                  <a:srgbClr val="B7F15A"/>
                </a:solidFill>
              </a:rPr>
              <a:t>interaction with tiny devices</a:t>
            </a:r>
            <a:endParaRPr lang="en-US" sz="4000" dirty="0" smtClean="0">
              <a:solidFill>
                <a:srgbClr val="595959"/>
              </a:solidFill>
            </a:endParaRPr>
          </a:p>
        </p:txBody>
      </p:sp>
      <p:sp>
        <p:nvSpPr>
          <p:cNvPr id="6" name="TextBox 5"/>
          <p:cNvSpPr txBox="1"/>
          <p:nvPr/>
        </p:nvSpPr>
        <p:spPr>
          <a:xfrm>
            <a:off x="2590800" y="6324600"/>
            <a:ext cx="6308788" cy="461665"/>
          </a:xfrm>
          <a:prstGeom prst="rect">
            <a:avLst/>
          </a:prstGeom>
          <a:noFill/>
        </p:spPr>
        <p:txBody>
          <a:bodyPr wrap="none" rtlCol="0">
            <a:spAutoFit/>
          </a:bodyPr>
          <a:lstStyle/>
          <a:p>
            <a:pPr algn="r"/>
            <a:r>
              <a:rPr lang="en-US" dirty="0" smtClean="0">
                <a:solidFill>
                  <a:srgbClr val="000000"/>
                </a:solidFill>
              </a:rPr>
              <a:t>[Abracadabra, Harrison &amp; Hudson, </a:t>
            </a:r>
            <a:r>
              <a:rPr lang="en-US" b="1" dirty="0" smtClean="0">
                <a:solidFill>
                  <a:srgbClr val="FF9900"/>
                </a:solidFill>
              </a:rPr>
              <a:t>in 45min</a:t>
            </a:r>
            <a:r>
              <a:rPr lang="en-US" dirty="0" smtClean="0">
                <a:solidFill>
                  <a:srgbClr val="FF9900"/>
                </a:solidFill>
              </a:rPr>
              <a:t>]</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Rectangle 2"/>
          <p:cNvSpPr/>
          <p:nvPr/>
        </p:nvSpPr>
        <p:spPr>
          <a:xfrm>
            <a:off x="685800" y="838200"/>
            <a:ext cx="7024354" cy="4708981"/>
          </a:xfrm>
          <a:prstGeom prst="rect">
            <a:avLst/>
          </a:prstGeom>
        </p:spPr>
        <p:txBody>
          <a:bodyPr wrap="none">
            <a:spAutoFit/>
          </a:bodyPr>
          <a:lstStyle/>
          <a:p>
            <a:r>
              <a:rPr lang="en-US" sz="30000" b="1" dirty="0" smtClean="0">
                <a:solidFill>
                  <a:srgbClr val="A6A6A6"/>
                </a:solidFill>
              </a:rPr>
              <a:t>con</a:t>
            </a:r>
            <a:endParaRPr lang="en-US" sz="30000" dirty="0"/>
          </a:p>
        </p:txBody>
      </p:sp>
      <p:sp>
        <p:nvSpPr>
          <p:cNvPr id="11266" name="Text Box 2"/>
          <p:cNvSpPr txBox="1">
            <a:spLocks noChangeArrowheads="1"/>
          </p:cNvSpPr>
          <p:nvPr/>
        </p:nvSpPr>
        <p:spPr bwMode="auto">
          <a:xfrm>
            <a:off x="3255955" y="3429000"/>
            <a:ext cx="5202245" cy="1154162"/>
          </a:xfrm>
          <a:prstGeom prst="rect">
            <a:avLst/>
          </a:prstGeom>
          <a:noFill/>
          <a:ln w="9525">
            <a:noFill/>
            <a:miter lim="800000"/>
            <a:headEnd/>
            <a:tailEnd/>
          </a:ln>
        </p:spPr>
        <p:txBody>
          <a:bodyPr wrap="none" lIns="0" tIns="0" rIns="0" bIns="0">
            <a:spAutoFit/>
          </a:bodyPr>
          <a:lstStyle/>
          <a:p>
            <a:pPr algn="r">
              <a:lnSpc>
                <a:spcPct val="70000"/>
              </a:lnSpc>
            </a:pPr>
            <a:r>
              <a:rPr lang="en-US" sz="10000" b="1" dirty="0" err="1" smtClean="0">
                <a:solidFill>
                  <a:srgbClr val="B7F15A"/>
                </a:solidFill>
              </a:rPr>
              <a:t>clusions</a:t>
            </a:r>
            <a:endParaRPr lang="en-US" sz="10000" b="1" dirty="0">
              <a:solidFill>
                <a:srgbClr val="B7F15A"/>
              </a:solidFill>
            </a:endParaRP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439738" y="941388"/>
            <a:ext cx="7654926" cy="5586412"/>
            <a:chOff x="-439738" y="941388"/>
            <a:chExt cx="7654926" cy="5586412"/>
          </a:xfrm>
        </p:grpSpPr>
        <p:pic>
          <p:nvPicPr>
            <p:cNvPr id="6"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7"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8"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9"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10"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1"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3"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
        <p:nvSpPr>
          <p:cNvPr id="21" name="Rectangle 20"/>
          <p:cNvSpPr/>
          <p:nvPr/>
        </p:nvSpPr>
        <p:spPr>
          <a:xfrm>
            <a:off x="1371600" y="533400"/>
            <a:ext cx="7391400" cy="1262910"/>
          </a:xfrm>
          <a:prstGeom prst="rect">
            <a:avLst/>
          </a:prstGeom>
        </p:spPr>
        <p:txBody>
          <a:bodyPr>
            <a:spAutoFit/>
          </a:bodyPr>
          <a:lstStyle/>
          <a:p>
            <a:pPr algn="r">
              <a:lnSpc>
                <a:spcPct val="90000"/>
              </a:lnSpc>
            </a:pPr>
            <a:r>
              <a:rPr lang="en-US" sz="2800" dirty="0" smtClean="0">
                <a:solidFill>
                  <a:srgbClr val="595959"/>
                </a:solidFill>
              </a:rPr>
              <a:t>if hardware </a:t>
            </a:r>
            <a:r>
              <a:rPr lang="en-US" sz="2800" b="1" dirty="0" smtClean="0">
                <a:solidFill>
                  <a:srgbClr val="B7F15A"/>
                </a:solidFill>
              </a:rPr>
              <a:t>miniaturization </a:t>
            </a:r>
            <a:r>
              <a:rPr lang="en-US" sz="2800" dirty="0" smtClean="0">
                <a:solidFill>
                  <a:srgbClr val="595959"/>
                </a:solidFill>
              </a:rPr>
              <a:t>continues,</a:t>
            </a:r>
          </a:p>
          <a:p>
            <a:pPr algn="r">
              <a:lnSpc>
                <a:spcPct val="90000"/>
              </a:lnSpc>
            </a:pPr>
            <a:r>
              <a:rPr lang="en-US" sz="2800" dirty="0" smtClean="0">
                <a:solidFill>
                  <a:srgbClr val="595959"/>
                </a:solidFill>
              </a:rPr>
              <a:t>what does that mean for the (ultimate) future</a:t>
            </a:r>
            <a:br>
              <a:rPr lang="en-US" sz="2800" dirty="0" smtClean="0">
                <a:solidFill>
                  <a:srgbClr val="595959"/>
                </a:solidFill>
              </a:rPr>
            </a:br>
            <a:r>
              <a:rPr lang="en-US" sz="2800" dirty="0" smtClean="0">
                <a:solidFill>
                  <a:srgbClr val="595959"/>
                </a:solidFill>
              </a:rPr>
              <a:t>of </a:t>
            </a:r>
            <a:r>
              <a:rPr lang="en-US" sz="2800" b="1" dirty="0" smtClean="0">
                <a:solidFill>
                  <a:srgbClr val="B7F15A"/>
                </a:solidFill>
              </a:rPr>
              <a:t>mobile devices?</a:t>
            </a:r>
            <a:endParaRPr lang="en-US" sz="2800" b="1" dirty="0">
              <a:solidFill>
                <a:srgbClr val="B7F15A"/>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Freeform 13"/>
          <p:cNvSpPr/>
          <p:nvPr/>
        </p:nvSpPr>
        <p:spPr bwMode="auto">
          <a:xfrm flipH="1">
            <a:off x="6400799" y="3001818"/>
            <a:ext cx="1808018" cy="2944091"/>
          </a:xfrm>
          <a:custGeom>
            <a:avLst/>
            <a:gdLst>
              <a:gd name="connsiteX0" fmla="*/ 4548909 w 4572000"/>
              <a:gd name="connsiteY0" fmla="*/ 0 h 2944091"/>
              <a:gd name="connsiteX1" fmla="*/ 11545 w 4572000"/>
              <a:gd name="connsiteY1" fmla="*/ 23091 h 2944091"/>
              <a:gd name="connsiteX2" fmla="*/ 0 w 4572000"/>
              <a:gd name="connsiteY2" fmla="*/ 2944091 h 2944091"/>
              <a:gd name="connsiteX3" fmla="*/ 4572000 w 4572000"/>
              <a:gd name="connsiteY3" fmla="*/ 2944091 h 2944091"/>
              <a:gd name="connsiteX4" fmla="*/ 4572000 w 4572000"/>
              <a:gd name="connsiteY4" fmla="*/ 2944091 h 2944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2944091">
                <a:moveTo>
                  <a:pt x="4548909" y="0"/>
                </a:moveTo>
                <a:lnTo>
                  <a:pt x="11545" y="23091"/>
                </a:lnTo>
                <a:cubicBezTo>
                  <a:pt x="7697" y="996758"/>
                  <a:pt x="0" y="2944091"/>
                  <a:pt x="0" y="2944091"/>
                </a:cubicBezTo>
                <a:lnTo>
                  <a:pt x="4572000" y="2944091"/>
                </a:lnTo>
                <a:lnTo>
                  <a:pt x="4572000" y="2944091"/>
                </a:lnTo>
              </a:path>
            </a:pathLst>
          </a:custGeom>
          <a:noFill/>
          <a:ln w="76200" cap="flat" cmpd="sng" algn="ctr">
            <a:solidFill>
              <a:schemeClr val="bg1">
                <a:lumMod val="65000"/>
              </a:schemeClr>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grpSp>
        <p:nvGrpSpPr>
          <p:cNvPr id="10" name="Group 9"/>
          <p:cNvGrpSpPr/>
          <p:nvPr/>
        </p:nvGrpSpPr>
        <p:grpSpPr>
          <a:xfrm rot="2158431">
            <a:off x="6037392" y="4692498"/>
            <a:ext cx="947895" cy="1664854"/>
            <a:chOff x="-172843" y="0"/>
            <a:chExt cx="1239643" cy="2177272"/>
          </a:xfrm>
          <a:solidFill>
            <a:srgbClr val="B7F15A"/>
          </a:solidFill>
        </p:grpSpPr>
        <p:sp>
          <p:nvSpPr>
            <p:cNvPr id="11" name="Rectangle 10"/>
            <p:cNvSpPr/>
            <p:nvPr/>
          </p:nvSpPr>
          <p:spPr bwMode="auto">
            <a:xfrm>
              <a:off x="-172843" y="1651320"/>
              <a:ext cx="1227220" cy="525952"/>
            </a:xfrm>
            <a:prstGeom prst="rect">
              <a:avLst/>
            </a:prstGeom>
            <a:grp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12" name="Rectangle 11"/>
            <p:cNvSpPr/>
            <p:nvPr/>
          </p:nvSpPr>
          <p:spPr bwMode="auto">
            <a:xfrm>
              <a:off x="533400" y="0"/>
              <a:ext cx="533400" cy="1676400"/>
            </a:xfrm>
            <a:prstGeom prst="rect">
              <a:avLst/>
            </a:prstGeom>
            <a:grp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grpSp>
      <p:grpSp>
        <p:nvGrpSpPr>
          <p:cNvPr id="7" name="Group 6"/>
          <p:cNvGrpSpPr/>
          <p:nvPr/>
        </p:nvGrpSpPr>
        <p:grpSpPr>
          <a:xfrm rot="2158431">
            <a:off x="5884991" y="1719849"/>
            <a:ext cx="947895" cy="1664854"/>
            <a:chOff x="-172843" y="0"/>
            <a:chExt cx="1239643" cy="2177272"/>
          </a:xfrm>
          <a:solidFill>
            <a:srgbClr val="B7F15A"/>
          </a:solidFill>
        </p:grpSpPr>
        <p:sp>
          <p:nvSpPr>
            <p:cNvPr id="8" name="Rectangle 7"/>
            <p:cNvSpPr/>
            <p:nvPr/>
          </p:nvSpPr>
          <p:spPr bwMode="auto">
            <a:xfrm>
              <a:off x="-172843" y="1651320"/>
              <a:ext cx="1227220" cy="525952"/>
            </a:xfrm>
            <a:prstGeom prst="rect">
              <a:avLst/>
            </a:prstGeom>
            <a:grp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9" name="Rectangle 8"/>
            <p:cNvSpPr/>
            <p:nvPr/>
          </p:nvSpPr>
          <p:spPr bwMode="auto">
            <a:xfrm>
              <a:off x="533400" y="0"/>
              <a:ext cx="533400" cy="1676400"/>
            </a:xfrm>
            <a:prstGeom prst="rect">
              <a:avLst/>
            </a:prstGeom>
            <a:grp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grpSp>
      <p:sp>
        <p:nvSpPr>
          <p:cNvPr id="21" name="Rectangle 20"/>
          <p:cNvSpPr/>
          <p:nvPr/>
        </p:nvSpPr>
        <p:spPr>
          <a:xfrm>
            <a:off x="-1066800" y="1295400"/>
            <a:ext cx="8610600" cy="713016"/>
          </a:xfrm>
          <a:prstGeom prst="rect">
            <a:avLst/>
          </a:prstGeom>
        </p:spPr>
        <p:txBody>
          <a:bodyPr wrap="square">
            <a:spAutoFit/>
          </a:bodyPr>
          <a:lstStyle/>
          <a:p>
            <a:pPr algn="r">
              <a:lnSpc>
                <a:spcPct val="90000"/>
              </a:lnSpc>
            </a:pPr>
            <a:r>
              <a:rPr lang="en-US" sz="4400" dirty="0" smtClean="0">
                <a:solidFill>
                  <a:srgbClr val="404040"/>
                </a:solidFill>
              </a:rPr>
              <a:t>what would </a:t>
            </a:r>
            <a:r>
              <a:rPr lang="en-US" sz="4400" b="1" dirty="0" smtClean="0">
                <a:solidFill>
                  <a:srgbClr val="B7F15A"/>
                </a:solidFill>
              </a:rPr>
              <a:t>devices be like?</a:t>
            </a:r>
          </a:p>
        </p:txBody>
      </p:sp>
      <p:sp>
        <p:nvSpPr>
          <p:cNvPr id="3" name="TextBox 2"/>
          <p:cNvSpPr txBox="1"/>
          <p:nvPr/>
        </p:nvSpPr>
        <p:spPr>
          <a:xfrm>
            <a:off x="1752600" y="1905000"/>
            <a:ext cx="5791200" cy="400110"/>
          </a:xfrm>
          <a:prstGeom prst="rect">
            <a:avLst/>
          </a:prstGeom>
          <a:noFill/>
        </p:spPr>
        <p:txBody>
          <a:bodyPr wrap="square" rtlCol="0">
            <a:spAutoFit/>
          </a:bodyPr>
          <a:lstStyle/>
          <a:p>
            <a:pPr algn="r"/>
            <a:r>
              <a:rPr lang="en-US" sz="2000" dirty="0" smtClean="0">
                <a:solidFill>
                  <a:schemeClr val="tx1">
                    <a:lumMod val="75000"/>
                    <a:lumOff val="25000"/>
                  </a:schemeClr>
                </a:solidFill>
              </a:rPr>
              <a:t>(…smaller than a grain of sand?)</a:t>
            </a:r>
          </a:p>
        </p:txBody>
      </p:sp>
      <p:sp>
        <p:nvSpPr>
          <p:cNvPr id="4" name="TextBox 3"/>
          <p:cNvSpPr txBox="1"/>
          <p:nvPr/>
        </p:nvSpPr>
        <p:spPr>
          <a:xfrm>
            <a:off x="1752600" y="4953000"/>
            <a:ext cx="5791200" cy="400110"/>
          </a:xfrm>
          <a:prstGeom prst="rect">
            <a:avLst/>
          </a:prstGeom>
          <a:noFill/>
        </p:spPr>
        <p:txBody>
          <a:bodyPr wrap="square" rtlCol="0">
            <a:spAutoFit/>
          </a:bodyPr>
          <a:lstStyle/>
          <a:p>
            <a:pPr algn="r"/>
            <a:r>
              <a:rPr lang="en-US" sz="2000" dirty="0" smtClean="0">
                <a:solidFill>
                  <a:schemeClr val="tx1">
                    <a:lumMod val="75000"/>
                    <a:lumOff val="25000"/>
                  </a:schemeClr>
                </a:solidFill>
              </a:rPr>
              <a:t>(…such as</a:t>
            </a:r>
            <a:r>
              <a:rPr lang="en-US" sz="2000" dirty="0" smtClean="0">
                <a:solidFill>
                  <a:srgbClr val="404040"/>
                </a:solidFill>
              </a:rPr>
              <a:t> placing a phone call?)</a:t>
            </a:r>
          </a:p>
        </p:txBody>
      </p:sp>
      <p:sp>
        <p:nvSpPr>
          <p:cNvPr id="5" name="Rectangle 4"/>
          <p:cNvSpPr/>
          <p:nvPr/>
        </p:nvSpPr>
        <p:spPr>
          <a:xfrm>
            <a:off x="-1066800" y="3733800"/>
            <a:ext cx="8610600" cy="1322413"/>
          </a:xfrm>
          <a:prstGeom prst="rect">
            <a:avLst/>
          </a:prstGeom>
        </p:spPr>
        <p:txBody>
          <a:bodyPr wrap="square">
            <a:spAutoFit/>
          </a:bodyPr>
          <a:lstStyle/>
          <a:p>
            <a:pPr algn="r">
              <a:lnSpc>
                <a:spcPct val="90000"/>
              </a:lnSpc>
            </a:pPr>
            <a:r>
              <a:rPr lang="en-US" sz="4400" dirty="0" smtClean="0">
                <a:solidFill>
                  <a:srgbClr val="404040"/>
                </a:solidFill>
              </a:rPr>
              <a:t>would they still allow for</a:t>
            </a:r>
            <a:br>
              <a:rPr lang="en-US" sz="4400" dirty="0" smtClean="0">
                <a:solidFill>
                  <a:srgbClr val="404040"/>
                </a:solidFill>
              </a:rPr>
            </a:br>
            <a:r>
              <a:rPr lang="en-US" sz="4400" b="1" dirty="0" smtClean="0">
                <a:solidFill>
                  <a:srgbClr val="B7F15A"/>
                </a:solidFill>
              </a:rPr>
              <a:t>meaningful interaction?</a:t>
            </a:r>
            <a:endParaRPr lang="en-US" sz="4400" b="1" dirty="0">
              <a:solidFill>
                <a:srgbClr val="B7F15A"/>
              </a:solidFill>
            </a:endParaRPr>
          </a:p>
        </p:txBody>
      </p:sp>
      <p:sp>
        <p:nvSpPr>
          <p:cNvPr id="13" name="TextBox 12"/>
          <p:cNvSpPr txBox="1"/>
          <p:nvPr/>
        </p:nvSpPr>
        <p:spPr>
          <a:xfrm>
            <a:off x="7316449" y="2697301"/>
            <a:ext cx="1751351" cy="3170099"/>
          </a:xfrm>
          <a:prstGeom prst="rect">
            <a:avLst/>
          </a:prstGeom>
          <a:noFill/>
        </p:spPr>
        <p:txBody>
          <a:bodyPr wrap="none" rtlCol="0">
            <a:spAutoFit/>
          </a:bodyPr>
          <a:lstStyle/>
          <a:p>
            <a:r>
              <a:rPr lang="en-US" sz="20000" b="1" dirty="0" smtClean="0">
                <a:solidFill>
                  <a:srgbClr val="FF99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p:bld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311"/>
          <p:cNvGrpSpPr>
            <a:grpSpLocks/>
          </p:cNvGrpSpPr>
          <p:nvPr/>
        </p:nvGrpSpPr>
        <p:grpSpPr bwMode="auto">
          <a:xfrm>
            <a:off x="934337" y="953563"/>
            <a:ext cx="3017982" cy="2181750"/>
            <a:chOff x="863600" y="2133600"/>
            <a:chExt cx="1385888" cy="1001713"/>
          </a:xfrm>
        </p:grpSpPr>
        <p:sp>
          <p:nvSpPr>
            <p:cNvPr id="12345" name="Freeform 126"/>
            <p:cNvSpPr>
              <a:spLocks/>
            </p:cNvSpPr>
            <p:nvPr/>
          </p:nvSpPr>
          <p:spPr bwMode="auto">
            <a:xfrm rot="-2068224">
              <a:off x="1233488" y="2133600"/>
              <a:ext cx="876300" cy="1001713"/>
            </a:xfrm>
            <a:custGeom>
              <a:avLst/>
              <a:gdLst>
                <a:gd name="T0" fmla="*/ 0 w 3128"/>
                <a:gd name="T1" fmla="*/ 2147483647 h 3579"/>
                <a:gd name="T2" fmla="*/ 2147483647 w 3128"/>
                <a:gd name="T3" fmla="*/ 2147483647 h 3579"/>
                <a:gd name="T4" fmla="*/ 2147483647 w 3128"/>
                <a:gd name="T5" fmla="*/ 2147483647 h 3579"/>
                <a:gd name="T6" fmla="*/ 2147483647 w 3128"/>
                <a:gd name="T7" fmla="*/ 2147483647 h 3579"/>
                <a:gd name="T8" fmla="*/ 2147483647 w 3128"/>
                <a:gd name="T9" fmla="*/ 2147483647 h 3579"/>
                <a:gd name="T10" fmla="*/ 2147483647 w 3128"/>
                <a:gd name="T11" fmla="*/ 2147483647 h 3579"/>
                <a:gd name="T12" fmla="*/ 2147483647 w 3128"/>
                <a:gd name="T13" fmla="*/ 2147483647 h 3579"/>
                <a:gd name="T14" fmla="*/ 2147483647 w 3128"/>
                <a:gd name="T15" fmla="*/ 2147483647 h 3579"/>
                <a:gd name="T16" fmla="*/ 2147483647 w 3128"/>
                <a:gd name="T17" fmla="*/ 2147483647 h 3579"/>
                <a:gd name="T18" fmla="*/ 2147483647 w 3128"/>
                <a:gd name="T19" fmla="*/ 2147483647 h 3579"/>
                <a:gd name="T20" fmla="*/ 2147483647 w 3128"/>
                <a:gd name="T21" fmla="*/ 2147483647 h 3579"/>
                <a:gd name="T22" fmla="*/ 2147483647 w 3128"/>
                <a:gd name="T23" fmla="*/ 2147483647 h 3579"/>
                <a:gd name="T24" fmla="*/ 2147483647 w 3128"/>
                <a:gd name="T25" fmla="*/ 2147483647 h 3579"/>
                <a:gd name="T26" fmla="*/ 2147483647 w 3128"/>
                <a:gd name="T27" fmla="*/ 2147483647 h 3579"/>
                <a:gd name="T28" fmla="*/ 2147483647 w 3128"/>
                <a:gd name="T29" fmla="*/ 2147483647 h 3579"/>
                <a:gd name="T30" fmla="*/ 2147483647 w 3128"/>
                <a:gd name="T31" fmla="*/ 2147483647 h 3579"/>
                <a:gd name="T32" fmla="*/ 2147483647 w 3128"/>
                <a:gd name="T33" fmla="*/ 2147483647 h 3579"/>
                <a:gd name="T34" fmla="*/ 2147483647 w 3128"/>
                <a:gd name="T35" fmla="*/ 2147483647 h 3579"/>
                <a:gd name="T36" fmla="*/ 2147483647 w 3128"/>
                <a:gd name="T37" fmla="*/ 2147483647 h 3579"/>
                <a:gd name="T38" fmla="*/ 2147483647 w 3128"/>
                <a:gd name="T39" fmla="*/ 2147483647 h 3579"/>
                <a:gd name="T40" fmla="*/ 2147483647 w 3128"/>
                <a:gd name="T41" fmla="*/ 2147483647 h 3579"/>
                <a:gd name="T42" fmla="*/ 2147483647 w 3128"/>
                <a:gd name="T43" fmla="*/ 2147483647 h 3579"/>
                <a:gd name="T44" fmla="*/ 2147483647 w 3128"/>
                <a:gd name="T45" fmla="*/ 2147483647 h 3579"/>
                <a:gd name="T46" fmla="*/ 2147483647 w 3128"/>
                <a:gd name="T47" fmla="*/ 2147483647 h 3579"/>
                <a:gd name="T48" fmla="*/ 2147483647 w 3128"/>
                <a:gd name="T49" fmla="*/ 2147483647 h 3579"/>
                <a:gd name="T50" fmla="*/ 2147483647 w 3128"/>
                <a:gd name="T51" fmla="*/ 2147483647 h 3579"/>
                <a:gd name="T52" fmla="*/ 2147483647 w 3128"/>
                <a:gd name="T53" fmla="*/ 2147483647 h 3579"/>
                <a:gd name="T54" fmla="*/ 2147483647 w 3128"/>
                <a:gd name="T55" fmla="*/ 2147483647 h 3579"/>
                <a:gd name="T56" fmla="*/ 2147483647 w 3128"/>
                <a:gd name="T57" fmla="*/ 2147483647 h 3579"/>
                <a:gd name="T58" fmla="*/ 2147483647 w 3128"/>
                <a:gd name="T59" fmla="*/ 2147483647 h 3579"/>
                <a:gd name="T60" fmla="*/ 2147483647 w 3128"/>
                <a:gd name="T61" fmla="*/ 2147483647 h 3579"/>
                <a:gd name="T62" fmla="*/ 2147483647 w 3128"/>
                <a:gd name="T63" fmla="*/ 2147483647 h 3579"/>
                <a:gd name="T64" fmla="*/ 2147483647 w 3128"/>
                <a:gd name="T65" fmla="*/ 2147483647 h 3579"/>
                <a:gd name="T66" fmla="*/ 2147483647 w 3128"/>
                <a:gd name="T67" fmla="*/ 2147483647 h 3579"/>
                <a:gd name="T68" fmla="*/ 2147483647 w 3128"/>
                <a:gd name="T69" fmla="*/ 2147483647 h 3579"/>
                <a:gd name="T70" fmla="*/ 2147483647 w 3128"/>
                <a:gd name="T71" fmla="*/ 2147483647 h 3579"/>
                <a:gd name="T72" fmla="*/ 2147483647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solidFill>
                  <a:srgbClr val="B7F15A"/>
                </a:solidFill>
              </a:endParaRPr>
            </a:p>
          </p:txBody>
        </p:sp>
        <p:grpSp>
          <p:nvGrpSpPr>
            <p:cNvPr id="3" name="Group 78"/>
            <p:cNvGrpSpPr>
              <a:grpSpLocks/>
            </p:cNvGrpSpPr>
            <p:nvPr/>
          </p:nvGrpSpPr>
          <p:grpSpPr bwMode="auto">
            <a:xfrm>
              <a:off x="863600" y="2355850"/>
              <a:ext cx="1385888" cy="642938"/>
              <a:chOff x="863600" y="2355850"/>
              <a:chExt cx="1385888" cy="642938"/>
            </a:xfrm>
          </p:grpSpPr>
          <p:sp>
            <p:nvSpPr>
              <p:cNvPr id="12347" name="Freeform 127"/>
              <p:cNvSpPr>
                <a:spLocks/>
              </p:cNvSpPr>
              <p:nvPr/>
            </p:nvSpPr>
            <p:spPr bwMode="auto">
              <a:xfrm rot="-2068224">
                <a:off x="917575" y="2565400"/>
                <a:ext cx="866775" cy="433388"/>
              </a:xfrm>
              <a:custGeom>
                <a:avLst/>
                <a:gdLst>
                  <a:gd name="T0" fmla="*/ 0 w 3095"/>
                  <a:gd name="T1" fmla="*/ 2147483647 h 1550"/>
                  <a:gd name="T2" fmla="*/ 2147483647 w 3095"/>
                  <a:gd name="T3" fmla="*/ 2147483647 h 1550"/>
                  <a:gd name="T4" fmla="*/ 2147483647 w 3095"/>
                  <a:gd name="T5" fmla="*/ 1989187729 h 1550"/>
                  <a:gd name="T6" fmla="*/ 2147483647 w 3095"/>
                  <a:gd name="T7" fmla="*/ 1989187729 h 1550"/>
                  <a:gd name="T8" fmla="*/ 2147483647 w 3095"/>
                  <a:gd name="T9" fmla="*/ 743248117 h 1550"/>
                  <a:gd name="T10" fmla="*/ 2147483647 w 3095"/>
                  <a:gd name="T11" fmla="*/ 874354418 h 1550"/>
                  <a:gd name="T12" fmla="*/ 2147483647 w 3095"/>
                  <a:gd name="T13" fmla="*/ 131184311 h 1550"/>
                  <a:gd name="T14" fmla="*/ 2147483647 w 3095"/>
                  <a:gd name="T15" fmla="*/ 1617602536 h 1550"/>
                  <a:gd name="T16" fmla="*/ 2147483647 w 3095"/>
                  <a:gd name="T17" fmla="*/ 1617602536 h 1550"/>
                  <a:gd name="T18" fmla="*/ 2147483647 w 3095"/>
                  <a:gd name="T19" fmla="*/ 2147483647 h 1550"/>
                  <a:gd name="T20" fmla="*/ 2147483647 w 3095"/>
                  <a:gd name="T21" fmla="*/ 2147483647 h 1550"/>
                  <a:gd name="T22" fmla="*/ 2147483647 w 3095"/>
                  <a:gd name="T23" fmla="*/ 2147483647 h 1550"/>
                  <a:gd name="T24" fmla="*/ 2147483647 w 3095"/>
                  <a:gd name="T25" fmla="*/ 2147483647 h 1550"/>
                  <a:gd name="T26" fmla="*/ 2147483647 w 3095"/>
                  <a:gd name="T27" fmla="*/ 2147483647 h 1550"/>
                  <a:gd name="T28" fmla="*/ 2147483647 w 3095"/>
                  <a:gd name="T29" fmla="*/ 2147483647 h 1550"/>
                  <a:gd name="T30" fmla="*/ 2147483647 w 3095"/>
                  <a:gd name="T31" fmla="*/ 2147483647 h 1550"/>
                  <a:gd name="T32" fmla="*/ 2147483647 w 3095"/>
                  <a:gd name="T33" fmla="*/ 2147483647 h 1550"/>
                  <a:gd name="T34" fmla="*/ 2147483647 w 3095"/>
                  <a:gd name="T35" fmla="*/ 2147483647 h 1550"/>
                  <a:gd name="T36" fmla="*/ 2147483647 w 3095"/>
                  <a:gd name="T37" fmla="*/ 2147483647 h 1550"/>
                  <a:gd name="T38" fmla="*/ 2147483647 w 3095"/>
                  <a:gd name="T39" fmla="*/ 2147483647 h 1550"/>
                  <a:gd name="T40" fmla="*/ 2147483647 w 3095"/>
                  <a:gd name="T41" fmla="*/ 2147483647 h 1550"/>
                  <a:gd name="T42" fmla="*/ 2147483647 w 3095"/>
                  <a:gd name="T43" fmla="*/ 2147483647 h 1550"/>
                  <a:gd name="T44" fmla="*/ 2147483647 w 3095"/>
                  <a:gd name="T45" fmla="*/ 2147483647 h 1550"/>
                  <a:gd name="T46" fmla="*/ 2147483647 w 3095"/>
                  <a:gd name="T47" fmla="*/ 2147483647 h 1550"/>
                  <a:gd name="T48" fmla="*/ 2147483647 w 3095"/>
                  <a:gd name="T49" fmla="*/ 2147483647 h 1550"/>
                  <a:gd name="T50" fmla="*/ 2147483647 w 3095"/>
                  <a:gd name="T51" fmla="*/ 2147483647 h 1550"/>
                  <a:gd name="T52" fmla="*/ 2147483647 w 3095"/>
                  <a:gd name="T53" fmla="*/ 2147483647 h 1550"/>
                  <a:gd name="T54" fmla="*/ 2147483647 w 3095"/>
                  <a:gd name="T55" fmla="*/ 2147483647 h 1550"/>
                  <a:gd name="T56" fmla="*/ 2147483647 w 3095"/>
                  <a:gd name="T57" fmla="*/ 2147483647 h 1550"/>
                  <a:gd name="T58" fmla="*/ 2147483647 w 3095"/>
                  <a:gd name="T59" fmla="*/ 2147483647 h 1550"/>
                  <a:gd name="T60" fmla="*/ 2147483647 w 3095"/>
                  <a:gd name="T61" fmla="*/ 2147483647 h 1550"/>
                  <a:gd name="T62" fmla="*/ 2147483647 w 3095"/>
                  <a:gd name="T63" fmla="*/ 2147483647 h 1550"/>
                  <a:gd name="T64" fmla="*/ 2147483647 w 3095"/>
                  <a:gd name="T65" fmla="*/ 2147483647 h 1550"/>
                  <a:gd name="T66" fmla="*/ 2147483647 w 3095"/>
                  <a:gd name="T67" fmla="*/ 2147483647 h 1550"/>
                  <a:gd name="T68" fmla="*/ 2147483647 w 3095"/>
                  <a:gd name="T69" fmla="*/ 2147483647 h 1550"/>
                  <a:gd name="T70" fmla="*/ 2147483647 w 3095"/>
                  <a:gd name="T71" fmla="*/ 2147483647 h 1550"/>
                  <a:gd name="T72" fmla="*/ 1779222461 w 3095"/>
                  <a:gd name="T73" fmla="*/ 2147483647 h 1550"/>
                  <a:gd name="T74" fmla="*/ 0 w 3095"/>
                  <a:gd name="T75" fmla="*/ 2147483647 h 15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95"/>
                  <a:gd name="T115" fmla="*/ 0 h 1550"/>
                  <a:gd name="T116" fmla="*/ 3095 w 3095"/>
                  <a:gd name="T117" fmla="*/ 1550 h 155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95" h="1550">
                    <a:moveTo>
                      <a:pt x="0" y="143"/>
                    </a:moveTo>
                    <a:cubicBezTo>
                      <a:pt x="24" y="141"/>
                      <a:pt x="90" y="135"/>
                      <a:pt x="144" y="126"/>
                    </a:cubicBezTo>
                    <a:cubicBezTo>
                      <a:pt x="198" y="117"/>
                      <a:pt x="245" y="97"/>
                      <a:pt x="323" y="91"/>
                    </a:cubicBezTo>
                    <a:cubicBezTo>
                      <a:pt x="401" y="85"/>
                      <a:pt x="503" y="100"/>
                      <a:pt x="611" y="91"/>
                    </a:cubicBezTo>
                    <a:cubicBezTo>
                      <a:pt x="719" y="82"/>
                      <a:pt x="846" y="42"/>
                      <a:pt x="974" y="34"/>
                    </a:cubicBezTo>
                    <a:cubicBezTo>
                      <a:pt x="1102" y="26"/>
                      <a:pt x="1280" y="45"/>
                      <a:pt x="1377" y="40"/>
                    </a:cubicBezTo>
                    <a:cubicBezTo>
                      <a:pt x="1474" y="35"/>
                      <a:pt x="1427" y="0"/>
                      <a:pt x="1558" y="6"/>
                    </a:cubicBezTo>
                    <a:cubicBezTo>
                      <a:pt x="1689" y="12"/>
                      <a:pt x="2046" y="63"/>
                      <a:pt x="2166" y="74"/>
                    </a:cubicBezTo>
                    <a:cubicBezTo>
                      <a:pt x="2286" y="85"/>
                      <a:pt x="2229" y="67"/>
                      <a:pt x="2281" y="74"/>
                    </a:cubicBezTo>
                    <a:cubicBezTo>
                      <a:pt x="2333" y="81"/>
                      <a:pt x="2383" y="95"/>
                      <a:pt x="2477" y="114"/>
                    </a:cubicBezTo>
                    <a:cubicBezTo>
                      <a:pt x="2571" y="133"/>
                      <a:pt x="2762" y="170"/>
                      <a:pt x="2846" y="189"/>
                    </a:cubicBezTo>
                    <a:cubicBezTo>
                      <a:pt x="2930" y="208"/>
                      <a:pt x="2945" y="209"/>
                      <a:pt x="2984" y="230"/>
                    </a:cubicBezTo>
                    <a:cubicBezTo>
                      <a:pt x="3023" y="251"/>
                      <a:pt x="3069" y="281"/>
                      <a:pt x="3082" y="316"/>
                    </a:cubicBezTo>
                    <a:cubicBezTo>
                      <a:pt x="3095" y="351"/>
                      <a:pt x="3079" y="406"/>
                      <a:pt x="3059" y="437"/>
                    </a:cubicBezTo>
                    <a:cubicBezTo>
                      <a:pt x="3039" y="468"/>
                      <a:pt x="3017" y="489"/>
                      <a:pt x="2961" y="500"/>
                    </a:cubicBezTo>
                    <a:cubicBezTo>
                      <a:pt x="2905" y="511"/>
                      <a:pt x="2854" y="507"/>
                      <a:pt x="2725" y="500"/>
                    </a:cubicBezTo>
                    <a:cubicBezTo>
                      <a:pt x="2596" y="493"/>
                      <a:pt x="2306" y="465"/>
                      <a:pt x="2189" y="460"/>
                    </a:cubicBezTo>
                    <a:cubicBezTo>
                      <a:pt x="2072" y="455"/>
                      <a:pt x="2078" y="459"/>
                      <a:pt x="2022" y="472"/>
                    </a:cubicBezTo>
                    <a:cubicBezTo>
                      <a:pt x="1966" y="485"/>
                      <a:pt x="1857" y="511"/>
                      <a:pt x="1855" y="535"/>
                    </a:cubicBezTo>
                    <a:cubicBezTo>
                      <a:pt x="1853" y="559"/>
                      <a:pt x="1951" y="588"/>
                      <a:pt x="2010" y="616"/>
                    </a:cubicBezTo>
                    <a:cubicBezTo>
                      <a:pt x="2069" y="644"/>
                      <a:pt x="2168" y="654"/>
                      <a:pt x="2212" y="702"/>
                    </a:cubicBezTo>
                    <a:cubicBezTo>
                      <a:pt x="2256" y="750"/>
                      <a:pt x="2271" y="850"/>
                      <a:pt x="2275" y="904"/>
                    </a:cubicBezTo>
                    <a:cubicBezTo>
                      <a:pt x="2279" y="958"/>
                      <a:pt x="2262" y="987"/>
                      <a:pt x="2235" y="1025"/>
                    </a:cubicBezTo>
                    <a:cubicBezTo>
                      <a:pt x="2208" y="1063"/>
                      <a:pt x="2148" y="1112"/>
                      <a:pt x="2114" y="1134"/>
                    </a:cubicBezTo>
                    <a:cubicBezTo>
                      <a:pt x="2080" y="1156"/>
                      <a:pt x="2054" y="1136"/>
                      <a:pt x="2034" y="1157"/>
                    </a:cubicBezTo>
                    <a:cubicBezTo>
                      <a:pt x="2014" y="1178"/>
                      <a:pt x="2022" y="1226"/>
                      <a:pt x="1993" y="1261"/>
                    </a:cubicBezTo>
                    <a:cubicBezTo>
                      <a:pt x="1964" y="1296"/>
                      <a:pt x="1907" y="1360"/>
                      <a:pt x="1861" y="1370"/>
                    </a:cubicBezTo>
                    <a:cubicBezTo>
                      <a:pt x="1815" y="1380"/>
                      <a:pt x="1752" y="1339"/>
                      <a:pt x="1717" y="1324"/>
                    </a:cubicBezTo>
                    <a:cubicBezTo>
                      <a:pt x="1682" y="1309"/>
                      <a:pt x="1655" y="1277"/>
                      <a:pt x="1653" y="1278"/>
                    </a:cubicBezTo>
                    <a:cubicBezTo>
                      <a:pt x="1651" y="1279"/>
                      <a:pt x="1695" y="1307"/>
                      <a:pt x="1705" y="1330"/>
                    </a:cubicBezTo>
                    <a:cubicBezTo>
                      <a:pt x="1715" y="1353"/>
                      <a:pt x="1723" y="1384"/>
                      <a:pt x="1711" y="1416"/>
                    </a:cubicBezTo>
                    <a:cubicBezTo>
                      <a:pt x="1699" y="1448"/>
                      <a:pt x="1662" y="1498"/>
                      <a:pt x="1630" y="1520"/>
                    </a:cubicBezTo>
                    <a:cubicBezTo>
                      <a:pt x="1598" y="1542"/>
                      <a:pt x="1580" y="1550"/>
                      <a:pt x="1521" y="1549"/>
                    </a:cubicBezTo>
                    <a:cubicBezTo>
                      <a:pt x="1462" y="1548"/>
                      <a:pt x="1399" y="1525"/>
                      <a:pt x="1273" y="1514"/>
                    </a:cubicBezTo>
                    <a:cubicBezTo>
                      <a:pt x="1147" y="1503"/>
                      <a:pt x="937" y="1509"/>
                      <a:pt x="766" y="1480"/>
                    </a:cubicBezTo>
                    <a:cubicBezTo>
                      <a:pt x="595" y="1451"/>
                      <a:pt x="362" y="1376"/>
                      <a:pt x="248" y="1341"/>
                    </a:cubicBezTo>
                    <a:cubicBezTo>
                      <a:pt x="134" y="1306"/>
                      <a:pt x="122" y="1288"/>
                      <a:pt x="81" y="1272"/>
                    </a:cubicBezTo>
                    <a:cubicBezTo>
                      <a:pt x="40" y="1256"/>
                      <a:pt x="13" y="1249"/>
                      <a:pt x="0" y="1243"/>
                    </a:cubicBezTo>
                  </a:path>
                </a:pathLst>
              </a:custGeom>
              <a:solidFill>
                <a:srgbClr val="F1DFBD"/>
              </a:solidFill>
              <a:ln w="12700">
                <a:solidFill>
                  <a:srgbClr val="000000"/>
                </a:solidFill>
                <a:round/>
                <a:headEnd/>
                <a:tailEnd/>
              </a:ln>
            </p:spPr>
            <p:txBody>
              <a:bodyPr/>
              <a:lstStyle/>
              <a:p>
                <a:endParaRPr lang="en-US">
                  <a:solidFill>
                    <a:srgbClr val="B7F15A"/>
                  </a:solidFill>
                </a:endParaRPr>
              </a:p>
            </p:txBody>
          </p:sp>
          <p:sp>
            <p:nvSpPr>
              <p:cNvPr id="12348" name="Freeform 129"/>
              <p:cNvSpPr>
                <a:spLocks/>
              </p:cNvSpPr>
              <p:nvPr/>
            </p:nvSpPr>
            <p:spPr bwMode="auto">
              <a:xfrm rot="-2068224">
                <a:off x="863600" y="2492375"/>
                <a:ext cx="254000" cy="255588"/>
              </a:xfrm>
              <a:custGeom>
                <a:avLst/>
                <a:gdLst>
                  <a:gd name="T0" fmla="*/ 2147483647 w 904"/>
                  <a:gd name="T1" fmla="*/ 0 h 913"/>
                  <a:gd name="T2" fmla="*/ 754171799 w 904"/>
                  <a:gd name="T3" fmla="*/ 2147483647 h 913"/>
                  <a:gd name="T4" fmla="*/ 377125376 w 904"/>
                  <a:gd name="T5" fmla="*/ 2147483647 h 913"/>
                  <a:gd name="T6" fmla="*/ 2147483647 w 904"/>
                  <a:gd name="T7" fmla="*/ 2147483647 h 913"/>
                  <a:gd name="T8" fmla="*/ 2147483647 w 904"/>
                  <a:gd name="T9" fmla="*/ 2147483647 h 913"/>
                  <a:gd name="T10" fmla="*/ 2147483647 w 904"/>
                  <a:gd name="T11" fmla="*/ 2147483647 h 913"/>
                  <a:gd name="T12" fmla="*/ 2147483647 w 904"/>
                  <a:gd name="T13" fmla="*/ 2147483647 h 913"/>
                  <a:gd name="T14" fmla="*/ 2147483647 w 904"/>
                  <a:gd name="T15" fmla="*/ 2147483647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solidFill>
                    <a:srgbClr val="B7F15A"/>
                  </a:solidFill>
                </a:endParaRPr>
              </a:p>
            </p:txBody>
          </p:sp>
          <p:sp>
            <p:nvSpPr>
              <p:cNvPr id="12349" name="Freeform 130"/>
              <p:cNvSpPr>
                <a:spLocks/>
              </p:cNvSpPr>
              <p:nvPr/>
            </p:nvSpPr>
            <p:spPr bwMode="auto">
              <a:xfrm rot="-2068224">
                <a:off x="1727200" y="2624138"/>
                <a:ext cx="246063" cy="14763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solidFill>
                    <a:srgbClr val="B7F15A"/>
                  </a:solidFill>
                </a:endParaRPr>
              </a:p>
            </p:txBody>
          </p:sp>
          <p:sp>
            <p:nvSpPr>
              <p:cNvPr id="12350" name="Freeform 131"/>
              <p:cNvSpPr>
                <a:spLocks/>
              </p:cNvSpPr>
              <p:nvPr/>
            </p:nvSpPr>
            <p:spPr bwMode="auto">
              <a:xfrm rot="-2068224">
                <a:off x="1958975" y="2559050"/>
                <a:ext cx="198438" cy="258763"/>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solidFill>
                    <a:srgbClr val="B7F15A"/>
                  </a:solidFill>
                </a:endParaRPr>
              </a:p>
            </p:txBody>
          </p:sp>
          <p:sp>
            <p:nvSpPr>
              <p:cNvPr id="12351" name="Freeform 132"/>
              <p:cNvSpPr>
                <a:spLocks/>
              </p:cNvSpPr>
              <p:nvPr/>
            </p:nvSpPr>
            <p:spPr bwMode="auto">
              <a:xfrm rot="-2068224">
                <a:off x="1938338" y="2895600"/>
                <a:ext cx="71437" cy="46038"/>
              </a:xfrm>
              <a:custGeom>
                <a:avLst/>
                <a:gdLst>
                  <a:gd name="T0" fmla="*/ 0 w 258"/>
                  <a:gd name="T1" fmla="*/ 2147483647 h 160"/>
                  <a:gd name="T2" fmla="*/ 1613298320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solidFill>
                    <a:srgbClr val="B7F15A"/>
                  </a:solidFill>
                </a:endParaRPr>
              </a:p>
            </p:txBody>
          </p:sp>
          <p:sp>
            <p:nvSpPr>
              <p:cNvPr id="12352" name="Freeform 133"/>
              <p:cNvSpPr>
                <a:spLocks/>
              </p:cNvSpPr>
              <p:nvPr/>
            </p:nvSpPr>
            <p:spPr bwMode="auto">
              <a:xfrm rot="-2068224">
                <a:off x="1993900" y="2870200"/>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solidFill>
                    <a:srgbClr val="B7F15A"/>
                  </a:solidFill>
                </a:endParaRPr>
              </a:p>
            </p:txBody>
          </p:sp>
          <p:sp>
            <p:nvSpPr>
              <p:cNvPr id="12353" name="Freeform 134"/>
              <p:cNvSpPr>
                <a:spLocks/>
              </p:cNvSpPr>
              <p:nvPr/>
            </p:nvSpPr>
            <p:spPr bwMode="auto">
              <a:xfrm rot="-2068224">
                <a:off x="2066925" y="2828925"/>
                <a:ext cx="90488" cy="71438"/>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solidFill>
                    <a:srgbClr val="B7F15A"/>
                  </a:solidFill>
                </a:endParaRPr>
              </a:p>
            </p:txBody>
          </p:sp>
          <p:sp>
            <p:nvSpPr>
              <p:cNvPr id="12354" name="Freeform 135"/>
              <p:cNvSpPr>
                <a:spLocks/>
              </p:cNvSpPr>
              <p:nvPr/>
            </p:nvSpPr>
            <p:spPr bwMode="auto">
              <a:xfrm rot="-2068224">
                <a:off x="2165350" y="2765425"/>
                <a:ext cx="84138" cy="77788"/>
              </a:xfrm>
              <a:custGeom>
                <a:avLst/>
                <a:gdLst>
                  <a:gd name="T0" fmla="*/ 0 w 300"/>
                  <a:gd name="T1" fmla="*/ 2147483647 h 279"/>
                  <a:gd name="T2" fmla="*/ 264762093 w 300"/>
                  <a:gd name="T3" fmla="*/ 2147483647 h 279"/>
                  <a:gd name="T4" fmla="*/ 1323653687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solidFill>
                    <a:srgbClr val="B7F15A"/>
                  </a:solidFill>
                </a:endParaRPr>
              </a:p>
            </p:txBody>
          </p:sp>
          <p:sp>
            <p:nvSpPr>
              <p:cNvPr id="12355" name="Freeform 136"/>
              <p:cNvSpPr>
                <a:spLocks/>
              </p:cNvSpPr>
              <p:nvPr/>
            </p:nvSpPr>
            <p:spPr bwMode="auto">
              <a:xfrm rot="-2068224">
                <a:off x="1866900" y="2808288"/>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solidFill>
                    <a:srgbClr val="B7F15A"/>
                  </a:solidFill>
                </a:endParaRPr>
              </a:p>
            </p:txBody>
          </p:sp>
          <p:sp>
            <p:nvSpPr>
              <p:cNvPr id="12356" name="Freeform 137"/>
              <p:cNvSpPr>
                <a:spLocks/>
              </p:cNvSpPr>
              <p:nvPr/>
            </p:nvSpPr>
            <p:spPr bwMode="auto">
              <a:xfrm rot="-2068224">
                <a:off x="1985963" y="2862263"/>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solidFill>
                    <a:srgbClr val="B7F15A"/>
                  </a:solidFill>
                </a:endParaRPr>
              </a:p>
            </p:txBody>
          </p:sp>
          <p:sp>
            <p:nvSpPr>
              <p:cNvPr id="12357" name="Freeform 138"/>
              <p:cNvSpPr>
                <a:spLocks/>
              </p:cNvSpPr>
              <p:nvPr/>
            </p:nvSpPr>
            <p:spPr bwMode="auto">
              <a:xfrm rot="-2068224">
                <a:off x="2076450" y="2814638"/>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solidFill>
                    <a:srgbClr val="B7F15A"/>
                  </a:solidFill>
                </a:endParaRPr>
              </a:p>
            </p:txBody>
          </p:sp>
          <p:sp>
            <p:nvSpPr>
              <p:cNvPr id="12358" name="Freeform 139"/>
              <p:cNvSpPr>
                <a:spLocks/>
              </p:cNvSpPr>
              <p:nvPr/>
            </p:nvSpPr>
            <p:spPr bwMode="auto">
              <a:xfrm rot="-2068224">
                <a:off x="1965325" y="2930525"/>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solidFill>
                    <a:srgbClr val="B7F15A"/>
                  </a:solidFill>
                </a:endParaRPr>
              </a:p>
            </p:txBody>
          </p:sp>
          <p:sp>
            <p:nvSpPr>
              <p:cNvPr id="12359" name="Freeform 140"/>
              <p:cNvSpPr>
                <a:spLocks/>
              </p:cNvSpPr>
              <p:nvPr/>
            </p:nvSpPr>
            <p:spPr bwMode="auto">
              <a:xfrm rot="-2068224">
                <a:off x="2019300" y="2906713"/>
                <a:ext cx="50800" cy="1746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solidFill>
                    <a:srgbClr val="B7F15A"/>
                  </a:solidFill>
                </a:endParaRPr>
              </a:p>
            </p:txBody>
          </p:sp>
          <p:sp>
            <p:nvSpPr>
              <p:cNvPr id="12360" name="Freeform 141"/>
              <p:cNvSpPr>
                <a:spLocks/>
              </p:cNvSpPr>
              <p:nvPr/>
            </p:nvSpPr>
            <p:spPr bwMode="auto">
              <a:xfrm rot="-2068224">
                <a:off x="2093913" y="2867025"/>
                <a:ext cx="52387" cy="23813"/>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solidFill>
                    <a:srgbClr val="B7F15A"/>
                  </a:solidFill>
                </a:endParaRPr>
              </a:p>
            </p:txBody>
          </p:sp>
          <p:sp>
            <p:nvSpPr>
              <p:cNvPr id="12361" name="Freeform 142"/>
              <p:cNvSpPr>
                <a:spLocks/>
              </p:cNvSpPr>
              <p:nvPr/>
            </p:nvSpPr>
            <p:spPr bwMode="auto">
              <a:xfrm rot="-2068224">
                <a:off x="2146300" y="26685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solidFill>
                    <a:srgbClr val="B7F15A"/>
                  </a:solidFill>
                </a:endParaRPr>
              </a:p>
            </p:txBody>
          </p:sp>
          <p:sp>
            <p:nvSpPr>
              <p:cNvPr id="12362" name="Freeform 143"/>
              <p:cNvSpPr>
                <a:spLocks/>
              </p:cNvSpPr>
              <p:nvPr/>
            </p:nvSpPr>
            <p:spPr bwMode="auto">
              <a:xfrm rot="-2068224">
                <a:off x="2135188" y="2684463"/>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solidFill>
                    <a:srgbClr val="B7F15A"/>
                  </a:solidFill>
                </a:endParaRPr>
              </a:p>
            </p:txBody>
          </p:sp>
          <p:sp>
            <p:nvSpPr>
              <p:cNvPr id="12363" name="Freeform 144"/>
              <p:cNvSpPr>
                <a:spLocks/>
              </p:cNvSpPr>
              <p:nvPr/>
            </p:nvSpPr>
            <p:spPr bwMode="auto">
              <a:xfrm rot="-2068224">
                <a:off x="2146300" y="26685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solidFill>
                    <a:srgbClr val="B7F15A"/>
                  </a:solidFill>
                </a:endParaRPr>
              </a:p>
            </p:txBody>
          </p:sp>
          <p:sp>
            <p:nvSpPr>
              <p:cNvPr id="12364" name="Freeform 145"/>
              <p:cNvSpPr>
                <a:spLocks/>
              </p:cNvSpPr>
              <p:nvPr/>
            </p:nvSpPr>
            <p:spPr bwMode="auto">
              <a:xfrm rot="-2068224">
                <a:off x="1393825" y="2868613"/>
                <a:ext cx="90488" cy="41275"/>
              </a:xfrm>
              <a:custGeom>
                <a:avLst/>
                <a:gdLst>
                  <a:gd name="T0" fmla="*/ 0 w 322"/>
                  <a:gd name="T1" fmla="*/ 0 h 150"/>
                  <a:gd name="T2" fmla="*/ 2147483647 w 322"/>
                  <a:gd name="T3" fmla="*/ 791693849 h 150"/>
                  <a:gd name="T4" fmla="*/ 2147483647 w 322"/>
                  <a:gd name="T5" fmla="*/ 2083496235 h 150"/>
                  <a:gd name="T6" fmla="*/ 2147483647 w 322"/>
                  <a:gd name="T7" fmla="*/ 2147483647 h 150"/>
                  <a:gd name="T8" fmla="*/ 0 60000 65536"/>
                  <a:gd name="T9" fmla="*/ 0 60000 65536"/>
                  <a:gd name="T10" fmla="*/ 0 60000 65536"/>
                  <a:gd name="T11" fmla="*/ 0 60000 65536"/>
                  <a:gd name="T12" fmla="*/ 0 w 322"/>
                  <a:gd name="T13" fmla="*/ 0 h 150"/>
                  <a:gd name="T14" fmla="*/ 322 w 322"/>
                  <a:gd name="T15" fmla="*/ 150 h 150"/>
                </a:gdLst>
                <a:ahLst/>
                <a:cxnLst>
                  <a:cxn ang="T8">
                    <a:pos x="T0" y="T1"/>
                  </a:cxn>
                  <a:cxn ang="T9">
                    <a:pos x="T2" y="T3"/>
                  </a:cxn>
                  <a:cxn ang="T10">
                    <a:pos x="T4" y="T5"/>
                  </a:cxn>
                  <a:cxn ang="T11">
                    <a:pos x="T6" y="T7"/>
                  </a:cxn>
                </a:cxnLst>
                <a:rect l="T12" t="T13" r="T14" b="T15"/>
                <a:pathLst>
                  <a:path w="322" h="150">
                    <a:moveTo>
                      <a:pt x="0" y="0"/>
                    </a:moveTo>
                    <a:cubicBezTo>
                      <a:pt x="24" y="6"/>
                      <a:pt x="112" y="21"/>
                      <a:pt x="154" y="38"/>
                    </a:cubicBezTo>
                    <a:cubicBezTo>
                      <a:pt x="196" y="55"/>
                      <a:pt x="226" y="81"/>
                      <a:pt x="254" y="100"/>
                    </a:cubicBezTo>
                    <a:cubicBezTo>
                      <a:pt x="282" y="119"/>
                      <a:pt x="302" y="135"/>
                      <a:pt x="322" y="150"/>
                    </a:cubicBezTo>
                  </a:path>
                </a:pathLst>
              </a:custGeom>
              <a:noFill/>
              <a:ln w="6350">
                <a:solidFill>
                  <a:schemeClr val="tx1"/>
                </a:solidFill>
                <a:round/>
                <a:headEnd/>
                <a:tailEnd/>
              </a:ln>
            </p:spPr>
            <p:txBody>
              <a:bodyPr/>
              <a:lstStyle/>
              <a:p>
                <a:endParaRPr lang="en-US">
                  <a:solidFill>
                    <a:srgbClr val="B7F15A"/>
                  </a:solidFill>
                </a:endParaRPr>
              </a:p>
            </p:txBody>
          </p:sp>
          <p:sp>
            <p:nvSpPr>
              <p:cNvPr id="12365" name="Freeform 146"/>
              <p:cNvSpPr>
                <a:spLocks/>
              </p:cNvSpPr>
              <p:nvPr/>
            </p:nvSpPr>
            <p:spPr bwMode="auto">
              <a:xfrm rot="-2068224">
                <a:off x="1390650" y="2757488"/>
                <a:ext cx="120650" cy="74612"/>
              </a:xfrm>
              <a:custGeom>
                <a:avLst/>
                <a:gdLst>
                  <a:gd name="T0" fmla="*/ 0 w 432"/>
                  <a:gd name="T1" fmla="*/ 0 h 268"/>
                  <a:gd name="T2" fmla="*/ 2147483647 w 432"/>
                  <a:gd name="T3" fmla="*/ 1251525262 h 268"/>
                  <a:gd name="T4" fmla="*/ 2147483647 w 432"/>
                  <a:gd name="T5" fmla="*/ 2147483647 h 268"/>
                  <a:gd name="T6" fmla="*/ 2147483647 w 432"/>
                  <a:gd name="T7" fmla="*/ 2147483647 h 268"/>
                  <a:gd name="T8" fmla="*/ 2147483647 w 432"/>
                  <a:gd name="T9" fmla="*/ 2147483647 h 268"/>
                  <a:gd name="T10" fmla="*/ 0 60000 65536"/>
                  <a:gd name="T11" fmla="*/ 0 60000 65536"/>
                  <a:gd name="T12" fmla="*/ 0 60000 65536"/>
                  <a:gd name="T13" fmla="*/ 0 60000 65536"/>
                  <a:gd name="T14" fmla="*/ 0 60000 65536"/>
                  <a:gd name="T15" fmla="*/ 0 w 432"/>
                  <a:gd name="T16" fmla="*/ 0 h 268"/>
                  <a:gd name="T17" fmla="*/ 432 w 432"/>
                  <a:gd name="T18" fmla="*/ 268 h 268"/>
                </a:gdLst>
                <a:ahLst/>
                <a:cxnLst>
                  <a:cxn ang="T10">
                    <a:pos x="T0" y="T1"/>
                  </a:cxn>
                  <a:cxn ang="T11">
                    <a:pos x="T2" y="T3"/>
                  </a:cxn>
                  <a:cxn ang="T12">
                    <a:pos x="T4" y="T5"/>
                  </a:cxn>
                  <a:cxn ang="T13">
                    <a:pos x="T6" y="T7"/>
                  </a:cxn>
                  <a:cxn ang="T14">
                    <a:pos x="T8" y="T9"/>
                  </a:cxn>
                </a:cxnLst>
                <a:rect l="T15" t="T16" r="T17" b="T18"/>
                <a:pathLst>
                  <a:path w="432" h="268">
                    <a:moveTo>
                      <a:pt x="0" y="0"/>
                    </a:moveTo>
                    <a:cubicBezTo>
                      <a:pt x="36" y="10"/>
                      <a:pt x="169" y="41"/>
                      <a:pt x="222" y="58"/>
                    </a:cubicBezTo>
                    <a:cubicBezTo>
                      <a:pt x="275" y="75"/>
                      <a:pt x="287" y="85"/>
                      <a:pt x="318" y="104"/>
                    </a:cubicBezTo>
                    <a:cubicBezTo>
                      <a:pt x="349" y="123"/>
                      <a:pt x="387" y="147"/>
                      <a:pt x="406" y="174"/>
                    </a:cubicBezTo>
                    <a:cubicBezTo>
                      <a:pt x="425" y="201"/>
                      <a:pt x="427" y="249"/>
                      <a:pt x="432" y="268"/>
                    </a:cubicBezTo>
                  </a:path>
                </a:pathLst>
              </a:custGeom>
              <a:noFill/>
              <a:ln w="6350">
                <a:solidFill>
                  <a:schemeClr val="tx1"/>
                </a:solidFill>
                <a:round/>
                <a:headEnd/>
                <a:tailEnd/>
              </a:ln>
            </p:spPr>
            <p:txBody>
              <a:bodyPr/>
              <a:lstStyle/>
              <a:p>
                <a:endParaRPr lang="en-US">
                  <a:solidFill>
                    <a:srgbClr val="B7F15A"/>
                  </a:solidFill>
                </a:endParaRPr>
              </a:p>
            </p:txBody>
          </p:sp>
          <p:sp>
            <p:nvSpPr>
              <p:cNvPr id="12366" name="Freeform 147"/>
              <p:cNvSpPr>
                <a:spLocks/>
              </p:cNvSpPr>
              <p:nvPr/>
            </p:nvSpPr>
            <p:spPr bwMode="auto">
              <a:xfrm rot="-2068224">
                <a:off x="1587500" y="2425700"/>
                <a:ext cx="52388" cy="57150"/>
              </a:xfrm>
              <a:custGeom>
                <a:avLst/>
                <a:gdLst>
                  <a:gd name="T0" fmla="*/ 2147483647 w 185"/>
                  <a:gd name="T1" fmla="*/ 90609910 h 202"/>
                  <a:gd name="T2" fmla="*/ 431422259 w 185"/>
                  <a:gd name="T3" fmla="*/ 317054903 h 202"/>
                  <a:gd name="T4" fmla="*/ 113549149 w 185"/>
                  <a:gd name="T5" fmla="*/ 1947554871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solidFill>
                    <a:srgbClr val="B7F15A"/>
                  </a:solidFill>
                </a:endParaRPr>
              </a:p>
            </p:txBody>
          </p:sp>
          <p:sp>
            <p:nvSpPr>
              <p:cNvPr id="12367" name="Freeform 148"/>
              <p:cNvSpPr>
                <a:spLocks/>
              </p:cNvSpPr>
              <p:nvPr/>
            </p:nvSpPr>
            <p:spPr bwMode="auto">
              <a:xfrm rot="-2068224">
                <a:off x="1587500" y="2443163"/>
                <a:ext cx="11113" cy="30162"/>
              </a:xfrm>
              <a:custGeom>
                <a:avLst/>
                <a:gdLst>
                  <a:gd name="T0" fmla="*/ 725341416 w 38"/>
                  <a:gd name="T1" fmla="*/ 82478537 h 110"/>
                  <a:gd name="T2" fmla="*/ 925471046 w 38"/>
                  <a:gd name="T3" fmla="*/ 1236954040 h 110"/>
                  <a:gd name="T4" fmla="*/ 575244266 w 38"/>
                  <a:gd name="T5" fmla="*/ 2147483647 h 110"/>
                  <a:gd name="T6" fmla="*/ 24973543 w 38"/>
                  <a:gd name="T7" fmla="*/ 1030795124 h 110"/>
                  <a:gd name="T8" fmla="*/ 475264992 w 38"/>
                  <a:gd name="T9" fmla="*/ 0 h 110"/>
                  <a:gd name="T10" fmla="*/ 725341416 w 38"/>
                  <a:gd name="T11" fmla="*/ 82478537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solidFill>
                    <a:srgbClr val="B7F15A"/>
                  </a:solidFill>
                </a:endParaRPr>
              </a:p>
            </p:txBody>
          </p:sp>
          <p:sp>
            <p:nvSpPr>
              <p:cNvPr id="12368" name="Freeform 149"/>
              <p:cNvSpPr>
                <a:spLocks/>
              </p:cNvSpPr>
              <p:nvPr/>
            </p:nvSpPr>
            <p:spPr bwMode="auto">
              <a:xfrm rot="-2068224">
                <a:off x="1327150" y="2622550"/>
                <a:ext cx="152400" cy="17463"/>
              </a:xfrm>
              <a:custGeom>
                <a:avLst/>
                <a:gdLst>
                  <a:gd name="T0" fmla="*/ 2147483647 w 547"/>
                  <a:gd name="T1" fmla="*/ 1300159369 h 64"/>
                  <a:gd name="T2" fmla="*/ 2147483647 w 547"/>
                  <a:gd name="T3" fmla="*/ 243756740 h 64"/>
                  <a:gd name="T4" fmla="*/ 994827359 w 547"/>
                  <a:gd name="T5" fmla="*/ 121878370 h 64"/>
                  <a:gd name="T6" fmla="*/ 0 w 547"/>
                  <a:gd name="T7" fmla="*/ 934524532 h 64"/>
                  <a:gd name="T8" fmla="*/ 0 60000 65536"/>
                  <a:gd name="T9" fmla="*/ 0 60000 65536"/>
                  <a:gd name="T10" fmla="*/ 0 60000 65536"/>
                  <a:gd name="T11" fmla="*/ 0 60000 65536"/>
                  <a:gd name="T12" fmla="*/ 0 w 547"/>
                  <a:gd name="T13" fmla="*/ 0 h 64"/>
                  <a:gd name="T14" fmla="*/ 547 w 547"/>
                  <a:gd name="T15" fmla="*/ 64 h 64"/>
                </a:gdLst>
                <a:ahLst/>
                <a:cxnLst>
                  <a:cxn ang="T8">
                    <a:pos x="T0" y="T1"/>
                  </a:cxn>
                  <a:cxn ang="T9">
                    <a:pos x="T2" y="T3"/>
                  </a:cxn>
                  <a:cxn ang="T10">
                    <a:pos x="T4" y="T5"/>
                  </a:cxn>
                  <a:cxn ang="T11">
                    <a:pos x="T6" y="T7"/>
                  </a:cxn>
                </a:cxnLst>
                <a:rect l="T12" t="T13" r="T14" b="T15"/>
                <a:pathLst>
                  <a:path w="547" h="64">
                    <a:moveTo>
                      <a:pt x="547" y="64"/>
                    </a:moveTo>
                    <a:cubicBezTo>
                      <a:pt x="498" y="56"/>
                      <a:pt x="336" y="22"/>
                      <a:pt x="253" y="12"/>
                    </a:cubicBezTo>
                    <a:cubicBezTo>
                      <a:pt x="170" y="2"/>
                      <a:pt x="88" y="0"/>
                      <a:pt x="46" y="6"/>
                    </a:cubicBezTo>
                    <a:cubicBezTo>
                      <a:pt x="4" y="12"/>
                      <a:pt x="2" y="29"/>
                      <a:pt x="0" y="46"/>
                    </a:cubicBezTo>
                  </a:path>
                </a:pathLst>
              </a:custGeom>
              <a:noFill/>
              <a:ln w="9525">
                <a:solidFill>
                  <a:schemeClr val="tx1"/>
                </a:solidFill>
                <a:round/>
                <a:headEnd/>
                <a:tailEnd/>
              </a:ln>
            </p:spPr>
            <p:txBody>
              <a:bodyPr/>
              <a:lstStyle/>
              <a:p>
                <a:endParaRPr lang="en-US">
                  <a:solidFill>
                    <a:srgbClr val="B7F15A"/>
                  </a:solidFill>
                </a:endParaRPr>
              </a:p>
            </p:txBody>
          </p:sp>
          <p:sp>
            <p:nvSpPr>
              <p:cNvPr id="12369" name="Freeform 150"/>
              <p:cNvSpPr>
                <a:spLocks/>
              </p:cNvSpPr>
              <p:nvPr/>
            </p:nvSpPr>
            <p:spPr bwMode="auto">
              <a:xfrm rot="-2068224">
                <a:off x="1425575" y="2511425"/>
                <a:ext cx="7938" cy="50800"/>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solidFill>
                    <a:srgbClr val="B7F15A"/>
                  </a:solidFill>
                </a:endParaRPr>
              </a:p>
            </p:txBody>
          </p:sp>
          <p:sp>
            <p:nvSpPr>
              <p:cNvPr id="12370" name="Freeform 151"/>
              <p:cNvSpPr>
                <a:spLocks/>
              </p:cNvSpPr>
              <p:nvPr/>
            </p:nvSpPr>
            <p:spPr bwMode="auto">
              <a:xfrm rot="-2068224">
                <a:off x="1431925" y="250507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solidFill>
                    <a:srgbClr val="B7F15A"/>
                  </a:solidFill>
                </a:endParaRPr>
              </a:p>
            </p:txBody>
          </p:sp>
          <p:sp>
            <p:nvSpPr>
              <p:cNvPr id="12371" name="Freeform 152"/>
              <p:cNvSpPr>
                <a:spLocks/>
              </p:cNvSpPr>
              <p:nvPr/>
            </p:nvSpPr>
            <p:spPr bwMode="auto">
              <a:xfrm rot="-2068224">
                <a:off x="1065213" y="2360613"/>
                <a:ext cx="257175" cy="201612"/>
              </a:xfrm>
              <a:custGeom>
                <a:avLst/>
                <a:gdLst>
                  <a:gd name="T0" fmla="*/ 1726199029 w 916"/>
                  <a:gd name="T1" fmla="*/ 2147483647 h 720"/>
                  <a:gd name="T2" fmla="*/ 2147483647 w 916"/>
                  <a:gd name="T3" fmla="*/ 2147483647 h 720"/>
                  <a:gd name="T4" fmla="*/ 2147483647 w 916"/>
                  <a:gd name="T5" fmla="*/ 2147483647 h 720"/>
                  <a:gd name="T6" fmla="*/ 2147483647 w 916"/>
                  <a:gd name="T7" fmla="*/ 2147483647 h 720"/>
                  <a:gd name="T8" fmla="*/ 2147483647 w 916"/>
                  <a:gd name="T9" fmla="*/ 1844265931 h 720"/>
                  <a:gd name="T10" fmla="*/ 2147483647 w 916"/>
                  <a:gd name="T11" fmla="*/ 2147483647 h 720"/>
                  <a:gd name="T12" fmla="*/ 0 w 916"/>
                  <a:gd name="T13" fmla="*/ 2147483647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solidFill>
                    <a:srgbClr val="B7F15A"/>
                  </a:solidFill>
                </a:endParaRPr>
              </a:p>
            </p:txBody>
          </p:sp>
          <p:sp>
            <p:nvSpPr>
              <p:cNvPr id="12372" name="Freeform 153"/>
              <p:cNvSpPr>
                <a:spLocks/>
              </p:cNvSpPr>
              <p:nvPr/>
            </p:nvSpPr>
            <p:spPr bwMode="auto">
              <a:xfrm rot="-2068224">
                <a:off x="1047750" y="2355850"/>
                <a:ext cx="279400" cy="233363"/>
              </a:xfrm>
              <a:custGeom>
                <a:avLst/>
                <a:gdLst>
                  <a:gd name="T0" fmla="*/ 2147483647 w 996"/>
                  <a:gd name="T1" fmla="*/ 0 h 835"/>
                  <a:gd name="T2" fmla="*/ 2147483647 w 996"/>
                  <a:gd name="T3" fmla="*/ 1135131850 h 835"/>
                  <a:gd name="T4" fmla="*/ 2147483647 w 996"/>
                  <a:gd name="T5" fmla="*/ 2147483647 h 835"/>
                  <a:gd name="T6" fmla="*/ 2147483647 w 996"/>
                  <a:gd name="T7" fmla="*/ 2147483647 h 835"/>
                  <a:gd name="T8" fmla="*/ 2147483647 w 996"/>
                  <a:gd name="T9" fmla="*/ 2147483647 h 835"/>
                  <a:gd name="T10" fmla="*/ 375285255 w 996"/>
                  <a:gd name="T11" fmla="*/ 2147483647 h 835"/>
                  <a:gd name="T12" fmla="*/ 0 w 996"/>
                  <a:gd name="T13" fmla="*/ 2147483647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solidFill>
                    <a:srgbClr val="B7F15A"/>
                  </a:solidFill>
                </a:endParaRPr>
              </a:p>
            </p:txBody>
          </p:sp>
          <p:sp>
            <p:nvSpPr>
              <p:cNvPr id="12373" name="Oval 65"/>
              <p:cNvSpPr>
                <a:spLocks noChangeArrowheads="1"/>
              </p:cNvSpPr>
              <p:nvPr/>
            </p:nvSpPr>
            <p:spPr bwMode="auto">
              <a:xfrm rot="-9412019">
                <a:off x="1647825" y="2527300"/>
                <a:ext cx="38100" cy="47625"/>
              </a:xfrm>
              <a:prstGeom prst="ellipse">
                <a:avLst/>
              </a:prstGeom>
              <a:solidFill>
                <a:srgbClr val="C3EE6E"/>
              </a:solidFill>
              <a:ln w="9525">
                <a:solidFill>
                  <a:schemeClr val="tx1"/>
                </a:solidFill>
                <a:round/>
                <a:headEnd/>
                <a:tailEnd/>
              </a:ln>
            </p:spPr>
            <p:txBody>
              <a:bodyPr wrap="none" anchor="ctr"/>
              <a:lstStyle/>
              <a:p>
                <a:endParaRPr lang="en-US">
                  <a:solidFill>
                    <a:srgbClr val="B7F15A"/>
                  </a:solidFill>
                </a:endParaRPr>
              </a:p>
            </p:txBody>
          </p:sp>
          <p:sp>
            <p:nvSpPr>
              <p:cNvPr id="12374" name="Freeform 157"/>
              <p:cNvSpPr>
                <a:spLocks/>
              </p:cNvSpPr>
              <p:nvPr/>
            </p:nvSpPr>
            <p:spPr bwMode="auto">
              <a:xfrm rot="9431531" flipV="1">
                <a:off x="1620838" y="2555875"/>
                <a:ext cx="204787" cy="304800"/>
              </a:xfrm>
              <a:custGeom>
                <a:avLst/>
                <a:gdLst>
                  <a:gd name="T0" fmla="*/ 2147483647 w 302"/>
                  <a:gd name="T1" fmla="*/ 0 h 451"/>
                  <a:gd name="T2" fmla="*/ 2147483647 w 302"/>
                  <a:gd name="T3" fmla="*/ 2147483647 h 451"/>
                  <a:gd name="T4" fmla="*/ 2147483647 w 302"/>
                  <a:gd name="T5" fmla="*/ 2147483647 h 451"/>
                  <a:gd name="T6" fmla="*/ 2147483647 w 302"/>
                  <a:gd name="T7" fmla="*/ 2147483647 h 451"/>
                  <a:gd name="T8" fmla="*/ 2147483647 w 302"/>
                  <a:gd name="T9" fmla="*/ 2147483647 h 451"/>
                  <a:gd name="T10" fmla="*/ 0 w 302"/>
                  <a:gd name="T11" fmla="*/ 2147483647 h 451"/>
                  <a:gd name="T12" fmla="*/ 2147483647 w 302"/>
                  <a:gd name="T13" fmla="*/ 2147483647 h 451"/>
                  <a:gd name="T14" fmla="*/ 2147483647 w 302"/>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451"/>
                  <a:gd name="T26" fmla="*/ 302 w 302"/>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451">
                    <a:moveTo>
                      <a:pt x="62" y="0"/>
                    </a:moveTo>
                    <a:lnTo>
                      <a:pt x="202" y="86"/>
                    </a:lnTo>
                    <a:cubicBezTo>
                      <a:pt x="202" y="86"/>
                      <a:pt x="158" y="192"/>
                      <a:pt x="211" y="312"/>
                    </a:cubicBezTo>
                    <a:lnTo>
                      <a:pt x="278" y="220"/>
                    </a:lnTo>
                    <a:lnTo>
                      <a:pt x="302" y="451"/>
                    </a:lnTo>
                    <a:lnTo>
                      <a:pt x="0" y="441"/>
                    </a:lnTo>
                    <a:lnTo>
                      <a:pt x="115" y="364"/>
                    </a:lnTo>
                    <a:cubicBezTo>
                      <a:pt x="5" y="144"/>
                      <a:pt x="62" y="0"/>
                      <a:pt x="62" y="0"/>
                    </a:cubicBezTo>
                    <a:close/>
                  </a:path>
                </a:pathLst>
              </a:custGeom>
              <a:solidFill>
                <a:schemeClr val="tx1"/>
              </a:solidFill>
              <a:ln w="9525">
                <a:noFill/>
                <a:round/>
                <a:headEnd/>
                <a:tailEnd/>
              </a:ln>
            </p:spPr>
            <p:txBody>
              <a:bodyPr/>
              <a:lstStyle/>
              <a:p>
                <a:endParaRPr lang="en-US">
                  <a:solidFill>
                    <a:srgbClr val="B7F15A"/>
                  </a:solidFill>
                </a:endParaRPr>
              </a:p>
            </p:txBody>
          </p:sp>
        </p:grpSp>
      </p:grpSp>
      <p:sp>
        <p:nvSpPr>
          <p:cNvPr id="12293" name="TextBox 234"/>
          <p:cNvSpPr txBox="1">
            <a:spLocks noChangeArrowheads="1"/>
          </p:cNvSpPr>
          <p:nvPr/>
        </p:nvSpPr>
        <p:spPr bwMode="auto">
          <a:xfrm>
            <a:off x="2057400" y="2819400"/>
            <a:ext cx="2319338" cy="461963"/>
          </a:xfrm>
          <a:prstGeom prst="rect">
            <a:avLst/>
          </a:prstGeom>
          <a:noFill/>
          <a:ln w="9525">
            <a:noFill/>
            <a:miter lim="800000"/>
            <a:headEnd/>
            <a:tailEnd/>
          </a:ln>
        </p:spPr>
        <p:txBody>
          <a:bodyPr wrap="none">
            <a:spAutoFit/>
          </a:bodyPr>
          <a:lstStyle/>
          <a:p>
            <a:r>
              <a:rPr lang="en-US">
                <a:solidFill>
                  <a:srgbClr val="404040"/>
                </a:solidFill>
              </a:rPr>
              <a:t>visual feedback</a:t>
            </a:r>
          </a:p>
        </p:txBody>
      </p:sp>
      <p:grpSp>
        <p:nvGrpSpPr>
          <p:cNvPr id="111" name="Group 110"/>
          <p:cNvGrpSpPr/>
          <p:nvPr/>
        </p:nvGrpSpPr>
        <p:grpSpPr>
          <a:xfrm>
            <a:off x="5125337" y="1406111"/>
            <a:ext cx="3601151" cy="2332452"/>
            <a:chOff x="5125337" y="1406111"/>
            <a:chExt cx="3601151" cy="2332452"/>
          </a:xfrm>
        </p:grpSpPr>
        <p:grpSp>
          <p:nvGrpSpPr>
            <p:cNvPr id="4" name="Group 342"/>
            <p:cNvGrpSpPr>
              <a:grpSpLocks/>
            </p:cNvGrpSpPr>
            <p:nvPr/>
          </p:nvGrpSpPr>
          <p:grpSpPr bwMode="auto">
            <a:xfrm>
              <a:off x="5125337" y="1406111"/>
              <a:ext cx="3409063" cy="1873664"/>
              <a:chOff x="533400" y="2873375"/>
              <a:chExt cx="1565275" cy="860425"/>
            </a:xfrm>
          </p:grpSpPr>
          <p:grpSp>
            <p:nvGrpSpPr>
              <p:cNvPr id="5" name="Group 238"/>
              <p:cNvGrpSpPr>
                <a:grpSpLocks/>
              </p:cNvGrpSpPr>
              <p:nvPr/>
            </p:nvGrpSpPr>
            <p:grpSpPr bwMode="auto">
              <a:xfrm>
                <a:off x="533400" y="2873371"/>
                <a:ext cx="1565275" cy="860425"/>
                <a:chOff x="336" y="1798"/>
                <a:chExt cx="1008" cy="554"/>
              </a:xfrm>
            </p:grpSpPr>
            <p:sp>
              <p:nvSpPr>
                <p:cNvPr id="12320" name="Freeform 3"/>
                <p:cNvSpPr>
                  <a:spLocks/>
                </p:cNvSpPr>
                <p:nvPr/>
              </p:nvSpPr>
              <p:spPr bwMode="auto">
                <a:xfrm>
                  <a:off x="405" y="1975"/>
                  <a:ext cx="939" cy="376"/>
                </a:xfrm>
                <a:custGeom>
                  <a:avLst/>
                  <a:gdLst>
                    <a:gd name="T0" fmla="*/ 4 w 4554"/>
                    <a:gd name="T1" fmla="*/ 0 h 1824"/>
                    <a:gd name="T2" fmla="*/ 12 w 4554"/>
                    <a:gd name="T3" fmla="*/ 4 h 1824"/>
                    <a:gd name="T4" fmla="*/ 15 w 4554"/>
                    <a:gd name="T5" fmla="*/ 6 h 1824"/>
                    <a:gd name="T6" fmla="*/ 19 w 4554"/>
                    <a:gd name="T7" fmla="*/ 6 h 1824"/>
                    <a:gd name="T8" fmla="*/ 23 w 4554"/>
                    <a:gd name="T9" fmla="*/ 4 h 1824"/>
                    <a:gd name="T10" fmla="*/ 25 w 4554"/>
                    <a:gd name="T11" fmla="*/ 3 h 1824"/>
                    <a:gd name="T12" fmla="*/ 27 w 4554"/>
                    <a:gd name="T13" fmla="*/ 2 h 1824"/>
                    <a:gd name="T14" fmla="*/ 29 w 4554"/>
                    <a:gd name="T15" fmla="*/ 2 h 1824"/>
                    <a:gd name="T16" fmla="*/ 30 w 4554"/>
                    <a:gd name="T17" fmla="*/ 3 h 1824"/>
                    <a:gd name="T18" fmla="*/ 32 w 4554"/>
                    <a:gd name="T19" fmla="*/ 3 h 1824"/>
                    <a:gd name="T20" fmla="*/ 34 w 4554"/>
                    <a:gd name="T21" fmla="*/ 4 h 1824"/>
                    <a:gd name="T22" fmla="*/ 36 w 4554"/>
                    <a:gd name="T23" fmla="*/ 4 h 1824"/>
                    <a:gd name="T24" fmla="*/ 37 w 4554"/>
                    <a:gd name="T25" fmla="*/ 6 h 1824"/>
                    <a:gd name="T26" fmla="*/ 38 w 4554"/>
                    <a:gd name="T27" fmla="*/ 7 h 1824"/>
                    <a:gd name="T28" fmla="*/ 39 w 4554"/>
                    <a:gd name="T29" fmla="*/ 9 h 1824"/>
                    <a:gd name="T30" fmla="*/ 39 w 4554"/>
                    <a:gd name="T31" fmla="*/ 9 h 1824"/>
                    <a:gd name="T32" fmla="*/ 40 w 4554"/>
                    <a:gd name="T33" fmla="*/ 10 h 1824"/>
                    <a:gd name="T34" fmla="*/ 40 w 4554"/>
                    <a:gd name="T35" fmla="*/ 11 h 1824"/>
                    <a:gd name="T36" fmla="*/ 39 w 4554"/>
                    <a:gd name="T37" fmla="*/ 12 h 1824"/>
                    <a:gd name="T38" fmla="*/ 38 w 4554"/>
                    <a:gd name="T39" fmla="*/ 12 h 1824"/>
                    <a:gd name="T40" fmla="*/ 37 w 4554"/>
                    <a:gd name="T41" fmla="*/ 11 h 1824"/>
                    <a:gd name="T42" fmla="*/ 37 w 4554"/>
                    <a:gd name="T43" fmla="*/ 13 h 1824"/>
                    <a:gd name="T44" fmla="*/ 36 w 4554"/>
                    <a:gd name="T45" fmla="*/ 14 h 1824"/>
                    <a:gd name="T46" fmla="*/ 35 w 4554"/>
                    <a:gd name="T47" fmla="*/ 13 h 1824"/>
                    <a:gd name="T48" fmla="*/ 35 w 4554"/>
                    <a:gd name="T49" fmla="*/ 12 h 1824"/>
                    <a:gd name="T50" fmla="*/ 35 w 4554"/>
                    <a:gd name="T51" fmla="*/ 12 h 1824"/>
                    <a:gd name="T52" fmla="*/ 34 w 4554"/>
                    <a:gd name="T53" fmla="*/ 13 h 1824"/>
                    <a:gd name="T54" fmla="*/ 34 w 4554"/>
                    <a:gd name="T55" fmla="*/ 14 h 1824"/>
                    <a:gd name="T56" fmla="*/ 34 w 4554"/>
                    <a:gd name="T57" fmla="*/ 16 h 1824"/>
                    <a:gd name="T58" fmla="*/ 33 w 4554"/>
                    <a:gd name="T59" fmla="*/ 16 h 1824"/>
                    <a:gd name="T60" fmla="*/ 33 w 4554"/>
                    <a:gd name="T61" fmla="*/ 15 h 1824"/>
                    <a:gd name="T62" fmla="*/ 32 w 4554"/>
                    <a:gd name="T63" fmla="*/ 15 h 1824"/>
                    <a:gd name="T64" fmla="*/ 31 w 4554"/>
                    <a:gd name="T65" fmla="*/ 15 h 1824"/>
                    <a:gd name="T66" fmla="*/ 28 w 4554"/>
                    <a:gd name="T67" fmla="*/ 15 h 1824"/>
                    <a:gd name="T68" fmla="*/ 25 w 4554"/>
                    <a:gd name="T69" fmla="*/ 14 h 1824"/>
                    <a:gd name="T70" fmla="*/ 23 w 4554"/>
                    <a:gd name="T71" fmla="*/ 14 h 1824"/>
                    <a:gd name="T72" fmla="*/ 21 w 4554"/>
                    <a:gd name="T73" fmla="*/ 14 h 1824"/>
                    <a:gd name="T74" fmla="*/ 18 w 4554"/>
                    <a:gd name="T75" fmla="*/ 14 h 1824"/>
                    <a:gd name="T76" fmla="*/ 16 w 4554"/>
                    <a:gd name="T77" fmla="*/ 13 h 1824"/>
                    <a:gd name="T78" fmla="*/ 14 w 4554"/>
                    <a:gd name="T79" fmla="*/ 13 h 1824"/>
                    <a:gd name="T80" fmla="*/ 12 w 4554"/>
                    <a:gd name="T81" fmla="*/ 12 h 1824"/>
                    <a:gd name="T82" fmla="*/ 0 w 4554"/>
                    <a:gd name="T83" fmla="*/ 9 h 182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554"/>
                    <a:gd name="T127" fmla="*/ 0 h 1824"/>
                    <a:gd name="T128" fmla="*/ 4554 w 4554"/>
                    <a:gd name="T129" fmla="*/ 1824 h 182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554" h="1824">
                      <a:moveTo>
                        <a:pt x="486" y="0"/>
                      </a:moveTo>
                      <a:cubicBezTo>
                        <a:pt x="825" y="192"/>
                        <a:pt x="1165" y="384"/>
                        <a:pt x="1375" y="493"/>
                      </a:cubicBezTo>
                      <a:cubicBezTo>
                        <a:pt x="1585" y="602"/>
                        <a:pt x="1621" y="624"/>
                        <a:pt x="1744" y="655"/>
                      </a:cubicBezTo>
                      <a:cubicBezTo>
                        <a:pt x="1867" y="686"/>
                        <a:pt x="1961" y="712"/>
                        <a:pt x="2112" y="678"/>
                      </a:cubicBezTo>
                      <a:cubicBezTo>
                        <a:pt x="2263" y="644"/>
                        <a:pt x="2523" y="514"/>
                        <a:pt x="2648" y="453"/>
                      </a:cubicBezTo>
                      <a:cubicBezTo>
                        <a:pt x="2773" y="392"/>
                        <a:pt x="2791" y="354"/>
                        <a:pt x="2861" y="309"/>
                      </a:cubicBezTo>
                      <a:cubicBezTo>
                        <a:pt x="2931" y="264"/>
                        <a:pt x="3001" y="200"/>
                        <a:pt x="3068" y="182"/>
                      </a:cubicBezTo>
                      <a:cubicBezTo>
                        <a:pt x="3135" y="164"/>
                        <a:pt x="3211" y="175"/>
                        <a:pt x="3264" y="200"/>
                      </a:cubicBezTo>
                      <a:cubicBezTo>
                        <a:pt x="3317" y="225"/>
                        <a:pt x="3320" y="305"/>
                        <a:pt x="3385" y="332"/>
                      </a:cubicBezTo>
                      <a:cubicBezTo>
                        <a:pt x="3450" y="359"/>
                        <a:pt x="3569" y="347"/>
                        <a:pt x="3656" y="361"/>
                      </a:cubicBezTo>
                      <a:cubicBezTo>
                        <a:pt x="3743" y="375"/>
                        <a:pt x="3834" y="397"/>
                        <a:pt x="3909" y="419"/>
                      </a:cubicBezTo>
                      <a:cubicBezTo>
                        <a:pt x="3984" y="441"/>
                        <a:pt x="4057" y="457"/>
                        <a:pt x="4105" y="493"/>
                      </a:cubicBezTo>
                      <a:cubicBezTo>
                        <a:pt x="4153" y="529"/>
                        <a:pt x="4160" y="586"/>
                        <a:pt x="4197" y="637"/>
                      </a:cubicBezTo>
                      <a:cubicBezTo>
                        <a:pt x="4234" y="688"/>
                        <a:pt x="4288" y="740"/>
                        <a:pt x="4330" y="799"/>
                      </a:cubicBezTo>
                      <a:cubicBezTo>
                        <a:pt x="4372" y="858"/>
                        <a:pt x="4428" y="940"/>
                        <a:pt x="4451" y="989"/>
                      </a:cubicBezTo>
                      <a:cubicBezTo>
                        <a:pt x="4474" y="1038"/>
                        <a:pt x="4458" y="1068"/>
                        <a:pt x="4468" y="1092"/>
                      </a:cubicBezTo>
                      <a:cubicBezTo>
                        <a:pt x="4478" y="1116"/>
                        <a:pt x="4502" y="1097"/>
                        <a:pt x="4514" y="1133"/>
                      </a:cubicBezTo>
                      <a:cubicBezTo>
                        <a:pt x="4526" y="1169"/>
                        <a:pt x="4554" y="1268"/>
                        <a:pt x="4543" y="1306"/>
                      </a:cubicBezTo>
                      <a:cubicBezTo>
                        <a:pt x="4532" y="1344"/>
                        <a:pt x="4482" y="1359"/>
                        <a:pt x="4451" y="1363"/>
                      </a:cubicBezTo>
                      <a:cubicBezTo>
                        <a:pt x="4420" y="1367"/>
                        <a:pt x="4386" y="1344"/>
                        <a:pt x="4354" y="1332"/>
                      </a:cubicBezTo>
                      <a:cubicBezTo>
                        <a:pt x="4322" y="1320"/>
                        <a:pt x="4282" y="1275"/>
                        <a:pt x="4262" y="1294"/>
                      </a:cubicBezTo>
                      <a:cubicBezTo>
                        <a:pt x="4242" y="1313"/>
                        <a:pt x="4250" y="1405"/>
                        <a:pt x="4234" y="1447"/>
                      </a:cubicBezTo>
                      <a:cubicBezTo>
                        <a:pt x="4218" y="1489"/>
                        <a:pt x="4200" y="1539"/>
                        <a:pt x="4166" y="1548"/>
                      </a:cubicBezTo>
                      <a:cubicBezTo>
                        <a:pt x="4132" y="1557"/>
                        <a:pt x="4057" y="1523"/>
                        <a:pt x="4027" y="1500"/>
                      </a:cubicBezTo>
                      <a:cubicBezTo>
                        <a:pt x="3997" y="1477"/>
                        <a:pt x="3993" y="1432"/>
                        <a:pt x="3984" y="1409"/>
                      </a:cubicBezTo>
                      <a:cubicBezTo>
                        <a:pt x="3975" y="1386"/>
                        <a:pt x="3983" y="1349"/>
                        <a:pt x="3974" y="1361"/>
                      </a:cubicBezTo>
                      <a:cubicBezTo>
                        <a:pt x="3965" y="1373"/>
                        <a:pt x="3945" y="1444"/>
                        <a:pt x="3931" y="1481"/>
                      </a:cubicBezTo>
                      <a:cubicBezTo>
                        <a:pt x="3917" y="1518"/>
                        <a:pt x="3901" y="1531"/>
                        <a:pt x="3888" y="1582"/>
                      </a:cubicBezTo>
                      <a:cubicBezTo>
                        <a:pt x="3875" y="1633"/>
                        <a:pt x="3874" y="1752"/>
                        <a:pt x="3854" y="1788"/>
                      </a:cubicBezTo>
                      <a:cubicBezTo>
                        <a:pt x="3834" y="1824"/>
                        <a:pt x="3792" y="1803"/>
                        <a:pt x="3768" y="1798"/>
                      </a:cubicBezTo>
                      <a:cubicBezTo>
                        <a:pt x="3744" y="1793"/>
                        <a:pt x="3721" y="1777"/>
                        <a:pt x="3710" y="1759"/>
                      </a:cubicBezTo>
                      <a:cubicBezTo>
                        <a:pt x="3699" y="1741"/>
                        <a:pt x="3723" y="1701"/>
                        <a:pt x="3701" y="1692"/>
                      </a:cubicBezTo>
                      <a:cubicBezTo>
                        <a:pt x="3679" y="1683"/>
                        <a:pt x="3660" y="1709"/>
                        <a:pt x="3576" y="1706"/>
                      </a:cubicBezTo>
                      <a:cubicBezTo>
                        <a:pt x="3492" y="1703"/>
                        <a:pt x="3311" y="1695"/>
                        <a:pt x="3197" y="1673"/>
                      </a:cubicBezTo>
                      <a:cubicBezTo>
                        <a:pt x="3083" y="1651"/>
                        <a:pt x="2985" y="1586"/>
                        <a:pt x="2890" y="1572"/>
                      </a:cubicBezTo>
                      <a:cubicBezTo>
                        <a:pt x="2795" y="1558"/>
                        <a:pt x="2715" y="1580"/>
                        <a:pt x="2626" y="1586"/>
                      </a:cubicBezTo>
                      <a:cubicBezTo>
                        <a:pt x="2537" y="1592"/>
                        <a:pt x="2444" y="1603"/>
                        <a:pt x="2357" y="1610"/>
                      </a:cubicBezTo>
                      <a:cubicBezTo>
                        <a:pt x="2270" y="1617"/>
                        <a:pt x="2190" y="1643"/>
                        <a:pt x="2107" y="1630"/>
                      </a:cubicBezTo>
                      <a:cubicBezTo>
                        <a:pt x="2024" y="1617"/>
                        <a:pt x="1942" y="1557"/>
                        <a:pt x="1862" y="1534"/>
                      </a:cubicBezTo>
                      <a:cubicBezTo>
                        <a:pt x="1782" y="1511"/>
                        <a:pt x="1717" y="1518"/>
                        <a:pt x="1627" y="1490"/>
                      </a:cubicBezTo>
                      <a:cubicBezTo>
                        <a:pt x="1537" y="1462"/>
                        <a:pt x="1591" y="1445"/>
                        <a:pt x="1320" y="1366"/>
                      </a:cubicBezTo>
                      <a:cubicBezTo>
                        <a:pt x="1049" y="1287"/>
                        <a:pt x="275" y="1088"/>
                        <a:pt x="0" y="1015"/>
                      </a:cubicBezTo>
                    </a:path>
                  </a:pathLst>
                </a:custGeom>
                <a:solidFill>
                  <a:srgbClr val="F1DFBD"/>
                </a:solidFill>
                <a:ln w="0">
                  <a:noFill/>
                  <a:round/>
                  <a:headEnd/>
                  <a:tailEnd/>
                </a:ln>
              </p:spPr>
              <p:txBody>
                <a:bodyPr/>
                <a:lstStyle/>
                <a:p>
                  <a:endParaRPr lang="en-US"/>
                </a:p>
              </p:txBody>
            </p:sp>
            <p:sp>
              <p:nvSpPr>
                <p:cNvPr id="12321" name="Freeform 4"/>
                <p:cNvSpPr>
                  <a:spLocks/>
                </p:cNvSpPr>
                <p:nvPr/>
              </p:nvSpPr>
              <p:spPr bwMode="auto">
                <a:xfrm>
                  <a:off x="1110" y="2212"/>
                  <a:ext cx="47" cy="25"/>
                </a:xfrm>
                <a:custGeom>
                  <a:avLst/>
                  <a:gdLst>
                    <a:gd name="T0" fmla="*/ 0 w 227"/>
                    <a:gd name="T1" fmla="*/ 1 h 116"/>
                    <a:gd name="T2" fmla="*/ 1 w 227"/>
                    <a:gd name="T3" fmla="*/ 0 h 116"/>
                    <a:gd name="T4" fmla="*/ 1 w 227"/>
                    <a:gd name="T5" fmla="*/ 0 h 116"/>
                    <a:gd name="T6" fmla="*/ 2 w 227"/>
                    <a:gd name="T7" fmla="*/ 1 h 116"/>
                    <a:gd name="T8" fmla="*/ 2 w 227"/>
                    <a:gd name="T9" fmla="*/ 1 h 116"/>
                    <a:gd name="T10" fmla="*/ 0 w 227"/>
                    <a:gd name="T11" fmla="*/ 1 h 116"/>
                    <a:gd name="T12" fmla="*/ 0 60000 65536"/>
                    <a:gd name="T13" fmla="*/ 0 60000 65536"/>
                    <a:gd name="T14" fmla="*/ 0 60000 65536"/>
                    <a:gd name="T15" fmla="*/ 0 60000 65536"/>
                    <a:gd name="T16" fmla="*/ 0 60000 65536"/>
                    <a:gd name="T17" fmla="*/ 0 60000 65536"/>
                    <a:gd name="T18" fmla="*/ 0 w 227"/>
                    <a:gd name="T19" fmla="*/ 0 h 116"/>
                    <a:gd name="T20" fmla="*/ 227 w 227"/>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227" h="116">
                      <a:moveTo>
                        <a:pt x="5" y="67"/>
                      </a:moveTo>
                      <a:cubicBezTo>
                        <a:pt x="16" y="59"/>
                        <a:pt x="45" y="28"/>
                        <a:pt x="72" y="18"/>
                      </a:cubicBezTo>
                      <a:cubicBezTo>
                        <a:pt x="99" y="8"/>
                        <a:pt x="148" y="0"/>
                        <a:pt x="167" y="7"/>
                      </a:cubicBezTo>
                      <a:cubicBezTo>
                        <a:pt x="186" y="14"/>
                        <a:pt x="180" y="40"/>
                        <a:pt x="185" y="58"/>
                      </a:cubicBezTo>
                      <a:cubicBezTo>
                        <a:pt x="190" y="76"/>
                        <a:pt x="227" y="112"/>
                        <a:pt x="196" y="114"/>
                      </a:cubicBezTo>
                      <a:cubicBezTo>
                        <a:pt x="165" y="116"/>
                        <a:pt x="85" y="98"/>
                        <a:pt x="0" y="71"/>
                      </a:cubicBezTo>
                    </a:path>
                  </a:pathLst>
                </a:custGeom>
                <a:solidFill>
                  <a:schemeClr val="bg1"/>
                </a:solidFill>
                <a:ln w="9525">
                  <a:solidFill>
                    <a:schemeClr val="tx1"/>
                  </a:solidFill>
                  <a:round/>
                  <a:headEnd/>
                  <a:tailEnd/>
                </a:ln>
              </p:spPr>
              <p:txBody>
                <a:bodyPr/>
                <a:lstStyle/>
                <a:p>
                  <a:endParaRPr lang="en-US"/>
                </a:p>
              </p:txBody>
            </p:sp>
            <p:sp>
              <p:nvSpPr>
                <p:cNvPr id="12322" name="Freeform 8"/>
                <p:cNvSpPr>
                  <a:spLocks/>
                </p:cNvSpPr>
                <p:nvPr/>
              </p:nvSpPr>
              <p:spPr bwMode="auto">
                <a:xfrm>
                  <a:off x="1126" y="2062"/>
                  <a:ext cx="97" cy="290"/>
                </a:xfrm>
                <a:custGeom>
                  <a:avLst/>
                  <a:gdLst>
                    <a:gd name="T0" fmla="*/ 2 w 473"/>
                    <a:gd name="T1" fmla="*/ 11 h 1403"/>
                    <a:gd name="T2" fmla="*/ 2 w 473"/>
                    <a:gd name="T3" fmla="*/ 12 h 1403"/>
                    <a:gd name="T4" fmla="*/ 3 w 473"/>
                    <a:gd name="T5" fmla="*/ 12 h 1403"/>
                    <a:gd name="T6" fmla="*/ 3 w 473"/>
                    <a:gd name="T7" fmla="*/ 10 h 1403"/>
                    <a:gd name="T8" fmla="*/ 4 w 473"/>
                    <a:gd name="T9" fmla="*/ 9 h 1403"/>
                    <a:gd name="T10" fmla="*/ 4 w 473"/>
                    <a:gd name="T11" fmla="*/ 6 h 1403"/>
                    <a:gd name="T12" fmla="*/ 3 w 473"/>
                    <a:gd name="T13" fmla="*/ 3 h 1403"/>
                    <a:gd name="T14" fmla="*/ 0 w 473"/>
                    <a:gd name="T15" fmla="*/ 0 h 1403"/>
                    <a:gd name="T16" fmla="*/ 0 60000 65536"/>
                    <a:gd name="T17" fmla="*/ 0 60000 65536"/>
                    <a:gd name="T18" fmla="*/ 0 60000 65536"/>
                    <a:gd name="T19" fmla="*/ 0 60000 65536"/>
                    <a:gd name="T20" fmla="*/ 0 60000 65536"/>
                    <a:gd name="T21" fmla="*/ 0 60000 65536"/>
                    <a:gd name="T22" fmla="*/ 0 60000 65536"/>
                    <a:gd name="T23" fmla="*/ 0 60000 65536"/>
                    <a:gd name="T24" fmla="*/ 0 w 473"/>
                    <a:gd name="T25" fmla="*/ 0 h 1403"/>
                    <a:gd name="T26" fmla="*/ 473 w 473"/>
                    <a:gd name="T27" fmla="*/ 1403 h 14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3" h="1403">
                      <a:moveTo>
                        <a:pt x="202" y="1261"/>
                      </a:moveTo>
                      <a:cubicBezTo>
                        <a:pt x="200" y="1298"/>
                        <a:pt x="199" y="1335"/>
                        <a:pt x="225" y="1353"/>
                      </a:cubicBezTo>
                      <a:cubicBezTo>
                        <a:pt x="251" y="1371"/>
                        <a:pt x="329" y="1403"/>
                        <a:pt x="358" y="1370"/>
                      </a:cubicBezTo>
                      <a:cubicBezTo>
                        <a:pt x="387" y="1337"/>
                        <a:pt x="380" y="1217"/>
                        <a:pt x="398" y="1152"/>
                      </a:cubicBezTo>
                      <a:cubicBezTo>
                        <a:pt x="416" y="1087"/>
                        <a:pt x="461" y="1061"/>
                        <a:pt x="467" y="979"/>
                      </a:cubicBezTo>
                      <a:cubicBezTo>
                        <a:pt x="473" y="897"/>
                        <a:pt x="459" y="774"/>
                        <a:pt x="432" y="662"/>
                      </a:cubicBezTo>
                      <a:cubicBezTo>
                        <a:pt x="405" y="550"/>
                        <a:pt x="379" y="417"/>
                        <a:pt x="307" y="307"/>
                      </a:cubicBezTo>
                      <a:cubicBezTo>
                        <a:pt x="235" y="197"/>
                        <a:pt x="64" y="64"/>
                        <a:pt x="0" y="0"/>
                      </a:cubicBezTo>
                    </a:path>
                  </a:pathLst>
                </a:custGeom>
                <a:noFill/>
                <a:ln w="9525">
                  <a:solidFill>
                    <a:schemeClr val="tx1"/>
                  </a:solidFill>
                  <a:round/>
                  <a:headEnd/>
                  <a:tailEnd/>
                </a:ln>
              </p:spPr>
              <p:txBody>
                <a:bodyPr/>
                <a:lstStyle/>
                <a:p>
                  <a:endParaRPr lang="en-US"/>
                </a:p>
              </p:txBody>
            </p:sp>
            <p:sp>
              <p:nvSpPr>
                <p:cNvPr id="12323" name="Freeform 10"/>
                <p:cNvSpPr>
                  <a:spLocks/>
                </p:cNvSpPr>
                <p:nvPr/>
              </p:nvSpPr>
              <p:spPr bwMode="auto">
                <a:xfrm>
                  <a:off x="1219" y="2219"/>
                  <a:ext cx="67" cy="78"/>
                </a:xfrm>
                <a:custGeom>
                  <a:avLst/>
                  <a:gdLst>
                    <a:gd name="T0" fmla="*/ 3 w 328"/>
                    <a:gd name="T1" fmla="*/ 1 h 379"/>
                    <a:gd name="T2" fmla="*/ 3 w 328"/>
                    <a:gd name="T3" fmla="*/ 1 h 379"/>
                    <a:gd name="T4" fmla="*/ 2 w 328"/>
                    <a:gd name="T5" fmla="*/ 2 h 379"/>
                    <a:gd name="T6" fmla="*/ 2 w 328"/>
                    <a:gd name="T7" fmla="*/ 3 h 379"/>
                    <a:gd name="T8" fmla="*/ 1 w 328"/>
                    <a:gd name="T9" fmla="*/ 3 h 379"/>
                    <a:gd name="T10" fmla="*/ 0 w 328"/>
                    <a:gd name="T11" fmla="*/ 1 h 379"/>
                    <a:gd name="T12" fmla="*/ 0 w 328"/>
                    <a:gd name="T13" fmla="*/ 1 h 379"/>
                    <a:gd name="T14" fmla="*/ 0 w 328"/>
                    <a:gd name="T15" fmla="*/ 0 h 379"/>
                    <a:gd name="T16" fmla="*/ 0 w 328"/>
                    <a:gd name="T17" fmla="*/ 0 h 3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379"/>
                    <a:gd name="T29" fmla="*/ 328 w 328"/>
                    <a:gd name="T30" fmla="*/ 379 h 3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379">
                      <a:moveTo>
                        <a:pt x="328" y="126"/>
                      </a:moveTo>
                      <a:cubicBezTo>
                        <a:pt x="325" y="132"/>
                        <a:pt x="318" y="132"/>
                        <a:pt x="310" y="159"/>
                      </a:cubicBezTo>
                      <a:cubicBezTo>
                        <a:pt x="302" y="186"/>
                        <a:pt x="297" y="255"/>
                        <a:pt x="282" y="291"/>
                      </a:cubicBezTo>
                      <a:cubicBezTo>
                        <a:pt x="267" y="327"/>
                        <a:pt x="252" y="373"/>
                        <a:pt x="218" y="376"/>
                      </a:cubicBezTo>
                      <a:cubicBezTo>
                        <a:pt x="184" y="379"/>
                        <a:pt x="108" y="343"/>
                        <a:pt x="76" y="308"/>
                      </a:cubicBezTo>
                      <a:cubicBezTo>
                        <a:pt x="44" y="273"/>
                        <a:pt x="32" y="204"/>
                        <a:pt x="24" y="164"/>
                      </a:cubicBezTo>
                      <a:cubicBezTo>
                        <a:pt x="16" y="124"/>
                        <a:pt x="27" y="91"/>
                        <a:pt x="28" y="66"/>
                      </a:cubicBezTo>
                      <a:cubicBezTo>
                        <a:pt x="29" y="41"/>
                        <a:pt x="22" y="45"/>
                        <a:pt x="31" y="12"/>
                      </a:cubicBezTo>
                      <a:cubicBezTo>
                        <a:pt x="26" y="1"/>
                        <a:pt x="6" y="2"/>
                        <a:pt x="0" y="0"/>
                      </a:cubicBezTo>
                    </a:path>
                  </a:pathLst>
                </a:custGeom>
                <a:noFill/>
                <a:ln w="12700">
                  <a:solidFill>
                    <a:schemeClr val="tx1"/>
                  </a:solidFill>
                  <a:round/>
                  <a:headEnd/>
                  <a:tailEnd/>
                </a:ln>
              </p:spPr>
              <p:txBody>
                <a:bodyPr/>
                <a:lstStyle/>
                <a:p>
                  <a:endParaRPr lang="en-US"/>
                </a:p>
              </p:txBody>
            </p:sp>
            <p:sp>
              <p:nvSpPr>
                <p:cNvPr id="12324" name="Freeform 15"/>
                <p:cNvSpPr>
                  <a:spLocks/>
                </p:cNvSpPr>
                <p:nvPr/>
              </p:nvSpPr>
              <p:spPr bwMode="auto">
                <a:xfrm>
                  <a:off x="1108" y="2212"/>
                  <a:ext cx="37" cy="14"/>
                </a:xfrm>
                <a:custGeom>
                  <a:avLst/>
                  <a:gdLst>
                    <a:gd name="T0" fmla="*/ 1 w 183"/>
                    <a:gd name="T1" fmla="*/ 0 h 66"/>
                    <a:gd name="T2" fmla="*/ 1 w 183"/>
                    <a:gd name="T3" fmla="*/ 0 h 66"/>
                    <a:gd name="T4" fmla="*/ 1 w 183"/>
                    <a:gd name="T5" fmla="*/ 0 h 66"/>
                    <a:gd name="T6" fmla="*/ 0 w 183"/>
                    <a:gd name="T7" fmla="*/ 1 h 66"/>
                    <a:gd name="T8" fmla="*/ 0 60000 65536"/>
                    <a:gd name="T9" fmla="*/ 0 60000 65536"/>
                    <a:gd name="T10" fmla="*/ 0 60000 65536"/>
                    <a:gd name="T11" fmla="*/ 0 60000 65536"/>
                    <a:gd name="T12" fmla="*/ 0 w 183"/>
                    <a:gd name="T13" fmla="*/ 0 h 66"/>
                    <a:gd name="T14" fmla="*/ 183 w 183"/>
                    <a:gd name="T15" fmla="*/ 66 h 66"/>
                  </a:gdLst>
                  <a:ahLst/>
                  <a:cxnLst>
                    <a:cxn ang="T8">
                      <a:pos x="T0" y="T1"/>
                    </a:cxn>
                    <a:cxn ang="T9">
                      <a:pos x="T2" y="T3"/>
                    </a:cxn>
                    <a:cxn ang="T10">
                      <a:pos x="T4" y="T5"/>
                    </a:cxn>
                    <a:cxn ang="T11">
                      <a:pos x="T6" y="T7"/>
                    </a:cxn>
                  </a:cxnLst>
                  <a:rect l="T12" t="T13" r="T14" b="T15"/>
                  <a:pathLst>
                    <a:path w="183" h="66">
                      <a:moveTo>
                        <a:pt x="183" y="12"/>
                      </a:moveTo>
                      <a:cubicBezTo>
                        <a:pt x="167" y="10"/>
                        <a:pt x="110" y="0"/>
                        <a:pt x="92" y="2"/>
                      </a:cubicBezTo>
                      <a:cubicBezTo>
                        <a:pt x="74" y="4"/>
                        <a:pt x="87" y="15"/>
                        <a:pt x="72" y="26"/>
                      </a:cubicBezTo>
                      <a:cubicBezTo>
                        <a:pt x="57" y="37"/>
                        <a:pt x="28" y="51"/>
                        <a:pt x="0" y="66"/>
                      </a:cubicBezTo>
                    </a:path>
                  </a:pathLst>
                </a:custGeom>
                <a:noFill/>
                <a:ln w="12700">
                  <a:solidFill>
                    <a:schemeClr val="tx1"/>
                  </a:solidFill>
                  <a:round/>
                  <a:headEnd/>
                  <a:tailEnd/>
                </a:ln>
              </p:spPr>
              <p:txBody>
                <a:bodyPr/>
                <a:lstStyle/>
                <a:p>
                  <a:endParaRPr lang="en-US"/>
                </a:p>
              </p:txBody>
            </p:sp>
            <p:sp>
              <p:nvSpPr>
                <p:cNvPr id="12325" name="Freeform 16"/>
                <p:cNvSpPr>
                  <a:spLocks/>
                </p:cNvSpPr>
                <p:nvPr/>
              </p:nvSpPr>
              <p:spPr bwMode="auto">
                <a:xfrm>
                  <a:off x="1127" y="2254"/>
                  <a:ext cx="59" cy="65"/>
                </a:xfrm>
                <a:custGeom>
                  <a:avLst/>
                  <a:gdLst>
                    <a:gd name="T0" fmla="*/ 2 w 288"/>
                    <a:gd name="T1" fmla="*/ 0 h 320"/>
                    <a:gd name="T2" fmla="*/ 1 w 288"/>
                    <a:gd name="T3" fmla="*/ 0 h 320"/>
                    <a:gd name="T4" fmla="*/ 0 w 288"/>
                    <a:gd name="T5" fmla="*/ 1 h 320"/>
                    <a:gd name="T6" fmla="*/ 0 w 288"/>
                    <a:gd name="T7" fmla="*/ 2 h 320"/>
                    <a:gd name="T8" fmla="*/ 0 w 288"/>
                    <a:gd name="T9" fmla="*/ 2 h 320"/>
                    <a:gd name="T10" fmla="*/ 2 w 288"/>
                    <a:gd name="T11" fmla="*/ 3 h 320"/>
                    <a:gd name="T12" fmla="*/ 2 w 288"/>
                    <a:gd name="T13" fmla="*/ 3 h 320"/>
                    <a:gd name="T14" fmla="*/ 2 w 288"/>
                    <a:gd name="T15" fmla="*/ 2 h 320"/>
                    <a:gd name="T16" fmla="*/ 2 w 288"/>
                    <a:gd name="T17" fmla="*/ 1 h 320"/>
                    <a:gd name="T18" fmla="*/ 2 w 288"/>
                    <a:gd name="T19" fmla="*/ 0 h 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8"/>
                    <a:gd name="T31" fmla="*/ 0 h 320"/>
                    <a:gd name="T32" fmla="*/ 288 w 288"/>
                    <a:gd name="T33" fmla="*/ 320 h 3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8" h="320">
                      <a:moveTo>
                        <a:pt x="233" y="9"/>
                      </a:moveTo>
                      <a:cubicBezTo>
                        <a:pt x="199" y="0"/>
                        <a:pt x="114" y="5"/>
                        <a:pt x="77" y="25"/>
                      </a:cubicBezTo>
                      <a:cubicBezTo>
                        <a:pt x="40" y="45"/>
                        <a:pt x="25" y="98"/>
                        <a:pt x="13" y="129"/>
                      </a:cubicBezTo>
                      <a:cubicBezTo>
                        <a:pt x="1" y="160"/>
                        <a:pt x="2" y="190"/>
                        <a:pt x="5" y="213"/>
                      </a:cubicBezTo>
                      <a:cubicBezTo>
                        <a:pt x="8" y="236"/>
                        <a:pt x="0" y="250"/>
                        <a:pt x="29" y="265"/>
                      </a:cubicBezTo>
                      <a:cubicBezTo>
                        <a:pt x="58" y="280"/>
                        <a:pt x="148" y="298"/>
                        <a:pt x="181" y="305"/>
                      </a:cubicBezTo>
                      <a:cubicBezTo>
                        <a:pt x="214" y="312"/>
                        <a:pt x="213" y="320"/>
                        <a:pt x="229" y="305"/>
                      </a:cubicBezTo>
                      <a:cubicBezTo>
                        <a:pt x="245" y="290"/>
                        <a:pt x="268" y="250"/>
                        <a:pt x="277" y="213"/>
                      </a:cubicBezTo>
                      <a:cubicBezTo>
                        <a:pt x="286" y="176"/>
                        <a:pt x="288" y="115"/>
                        <a:pt x="281" y="81"/>
                      </a:cubicBezTo>
                      <a:cubicBezTo>
                        <a:pt x="274" y="47"/>
                        <a:pt x="267" y="18"/>
                        <a:pt x="233" y="9"/>
                      </a:cubicBezTo>
                      <a:close/>
                    </a:path>
                  </a:pathLst>
                </a:custGeom>
                <a:solidFill>
                  <a:srgbClr val="FAF3E6"/>
                </a:solidFill>
                <a:ln w="3175">
                  <a:solidFill>
                    <a:srgbClr val="000000"/>
                  </a:solidFill>
                  <a:round/>
                  <a:headEnd/>
                  <a:tailEnd/>
                </a:ln>
              </p:spPr>
              <p:txBody>
                <a:bodyPr/>
                <a:lstStyle/>
                <a:p>
                  <a:endParaRPr lang="en-US"/>
                </a:p>
              </p:txBody>
            </p:sp>
            <p:sp>
              <p:nvSpPr>
                <p:cNvPr id="12326" name="Freeform 17"/>
                <p:cNvSpPr>
                  <a:spLocks/>
                </p:cNvSpPr>
                <p:nvPr/>
              </p:nvSpPr>
              <p:spPr bwMode="auto">
                <a:xfrm>
                  <a:off x="1264" y="2243"/>
                  <a:ext cx="18" cy="45"/>
                </a:xfrm>
                <a:custGeom>
                  <a:avLst/>
                  <a:gdLst>
                    <a:gd name="T0" fmla="*/ 1 w 89"/>
                    <a:gd name="T1" fmla="*/ 0 h 218"/>
                    <a:gd name="T2" fmla="*/ 0 w 89"/>
                    <a:gd name="T3" fmla="*/ 0 h 218"/>
                    <a:gd name="T4" fmla="*/ 0 w 89"/>
                    <a:gd name="T5" fmla="*/ 0 h 218"/>
                    <a:gd name="T6" fmla="*/ 0 w 89"/>
                    <a:gd name="T7" fmla="*/ 1 h 218"/>
                    <a:gd name="T8" fmla="*/ 0 w 89"/>
                    <a:gd name="T9" fmla="*/ 1 h 218"/>
                    <a:gd name="T10" fmla="*/ 0 w 89"/>
                    <a:gd name="T11" fmla="*/ 2 h 218"/>
                    <a:gd name="T12" fmla="*/ 0 60000 65536"/>
                    <a:gd name="T13" fmla="*/ 0 60000 65536"/>
                    <a:gd name="T14" fmla="*/ 0 60000 65536"/>
                    <a:gd name="T15" fmla="*/ 0 60000 65536"/>
                    <a:gd name="T16" fmla="*/ 0 60000 65536"/>
                    <a:gd name="T17" fmla="*/ 0 60000 65536"/>
                    <a:gd name="T18" fmla="*/ 0 w 89"/>
                    <a:gd name="T19" fmla="*/ 0 h 218"/>
                    <a:gd name="T20" fmla="*/ 89 w 89"/>
                    <a:gd name="T21" fmla="*/ 218 h 218"/>
                  </a:gdLst>
                  <a:ahLst/>
                  <a:cxnLst>
                    <a:cxn ang="T12">
                      <a:pos x="T0" y="T1"/>
                    </a:cxn>
                    <a:cxn ang="T13">
                      <a:pos x="T2" y="T3"/>
                    </a:cxn>
                    <a:cxn ang="T14">
                      <a:pos x="T4" y="T5"/>
                    </a:cxn>
                    <a:cxn ang="T15">
                      <a:pos x="T6" y="T7"/>
                    </a:cxn>
                    <a:cxn ang="T16">
                      <a:pos x="T8" y="T9"/>
                    </a:cxn>
                    <a:cxn ang="T17">
                      <a:pos x="T10" y="T11"/>
                    </a:cxn>
                  </a:cxnLst>
                  <a:rect l="T18" t="T19" r="T20" b="T21"/>
                  <a:pathLst>
                    <a:path w="89" h="218">
                      <a:moveTo>
                        <a:pt x="89" y="18"/>
                      </a:moveTo>
                      <a:cubicBezTo>
                        <a:pt x="84" y="15"/>
                        <a:pt x="71" y="0"/>
                        <a:pt x="61" y="0"/>
                      </a:cubicBezTo>
                      <a:cubicBezTo>
                        <a:pt x="51" y="0"/>
                        <a:pt x="37" y="3"/>
                        <a:pt x="27" y="18"/>
                      </a:cubicBezTo>
                      <a:cubicBezTo>
                        <a:pt x="17" y="33"/>
                        <a:pt x="2" y="71"/>
                        <a:pt x="1" y="92"/>
                      </a:cubicBezTo>
                      <a:cubicBezTo>
                        <a:pt x="0" y="113"/>
                        <a:pt x="16" y="125"/>
                        <a:pt x="23" y="146"/>
                      </a:cubicBezTo>
                      <a:cubicBezTo>
                        <a:pt x="30" y="167"/>
                        <a:pt x="37" y="192"/>
                        <a:pt x="45" y="218"/>
                      </a:cubicBezTo>
                    </a:path>
                  </a:pathLst>
                </a:custGeom>
                <a:noFill/>
                <a:ln w="9525">
                  <a:solidFill>
                    <a:schemeClr val="tx1"/>
                  </a:solidFill>
                  <a:round/>
                  <a:headEnd/>
                  <a:tailEnd/>
                </a:ln>
              </p:spPr>
              <p:txBody>
                <a:bodyPr/>
                <a:lstStyle/>
                <a:p>
                  <a:endParaRPr lang="en-US"/>
                </a:p>
              </p:txBody>
            </p:sp>
            <p:grpSp>
              <p:nvGrpSpPr>
                <p:cNvPr id="6" name="Group 27"/>
                <p:cNvGrpSpPr>
                  <a:grpSpLocks/>
                </p:cNvGrpSpPr>
                <p:nvPr/>
              </p:nvGrpSpPr>
              <p:grpSpPr bwMode="auto">
                <a:xfrm>
                  <a:off x="1022" y="2079"/>
                  <a:ext cx="265" cy="232"/>
                  <a:chOff x="3352" y="2034"/>
                  <a:chExt cx="1292" cy="1131"/>
                </a:xfrm>
              </p:grpSpPr>
              <p:sp>
                <p:nvSpPr>
                  <p:cNvPr id="12336" name="Freeform 9"/>
                  <p:cNvSpPr>
                    <a:spLocks/>
                  </p:cNvSpPr>
                  <p:nvPr/>
                </p:nvSpPr>
                <p:spPr bwMode="auto">
                  <a:xfrm>
                    <a:off x="4527" y="2289"/>
                    <a:ext cx="117" cy="559"/>
                  </a:xfrm>
                  <a:custGeom>
                    <a:avLst/>
                    <a:gdLst>
                      <a:gd name="T0" fmla="*/ 0 w 117"/>
                      <a:gd name="T1" fmla="*/ 0 h 559"/>
                      <a:gd name="T2" fmla="*/ 69 w 117"/>
                      <a:gd name="T3" fmla="*/ 144 h 559"/>
                      <a:gd name="T4" fmla="*/ 116 w 117"/>
                      <a:gd name="T5" fmla="*/ 392 h 559"/>
                      <a:gd name="T6" fmla="*/ 73 w 117"/>
                      <a:gd name="T7" fmla="*/ 559 h 559"/>
                      <a:gd name="T8" fmla="*/ 0 60000 65536"/>
                      <a:gd name="T9" fmla="*/ 0 60000 65536"/>
                      <a:gd name="T10" fmla="*/ 0 60000 65536"/>
                      <a:gd name="T11" fmla="*/ 0 60000 65536"/>
                      <a:gd name="T12" fmla="*/ 0 w 117"/>
                      <a:gd name="T13" fmla="*/ 0 h 559"/>
                      <a:gd name="T14" fmla="*/ 117 w 117"/>
                      <a:gd name="T15" fmla="*/ 559 h 559"/>
                    </a:gdLst>
                    <a:ahLst/>
                    <a:cxnLst>
                      <a:cxn ang="T8">
                        <a:pos x="T0" y="T1"/>
                      </a:cxn>
                      <a:cxn ang="T9">
                        <a:pos x="T2" y="T3"/>
                      </a:cxn>
                      <a:cxn ang="T10">
                        <a:pos x="T4" y="T5"/>
                      </a:cxn>
                      <a:cxn ang="T11">
                        <a:pos x="T6" y="T7"/>
                      </a:cxn>
                    </a:cxnLst>
                    <a:rect l="T12" t="T13" r="T14" b="T15"/>
                    <a:pathLst>
                      <a:path w="117" h="559">
                        <a:moveTo>
                          <a:pt x="0" y="0"/>
                        </a:moveTo>
                        <a:cubicBezTo>
                          <a:pt x="10" y="24"/>
                          <a:pt x="50" y="79"/>
                          <a:pt x="69" y="144"/>
                        </a:cubicBezTo>
                        <a:cubicBezTo>
                          <a:pt x="88" y="209"/>
                          <a:pt x="115" y="323"/>
                          <a:pt x="116" y="392"/>
                        </a:cubicBezTo>
                        <a:cubicBezTo>
                          <a:pt x="117" y="461"/>
                          <a:pt x="82" y="524"/>
                          <a:pt x="73" y="559"/>
                        </a:cubicBezTo>
                      </a:path>
                    </a:pathLst>
                  </a:custGeom>
                  <a:noFill/>
                  <a:ln w="6350">
                    <a:solidFill>
                      <a:schemeClr val="tx1"/>
                    </a:solidFill>
                    <a:round/>
                    <a:headEnd/>
                    <a:tailEnd/>
                  </a:ln>
                </p:spPr>
                <p:txBody>
                  <a:bodyPr/>
                  <a:lstStyle/>
                  <a:p>
                    <a:endParaRPr lang="en-US"/>
                  </a:p>
                </p:txBody>
              </p:sp>
              <p:sp>
                <p:nvSpPr>
                  <p:cNvPr id="12337" name="Freeform 11"/>
                  <p:cNvSpPr>
                    <a:spLocks/>
                  </p:cNvSpPr>
                  <p:nvPr/>
                </p:nvSpPr>
                <p:spPr bwMode="auto">
                  <a:xfrm>
                    <a:off x="3635" y="2250"/>
                    <a:ext cx="253" cy="312"/>
                  </a:xfrm>
                  <a:custGeom>
                    <a:avLst/>
                    <a:gdLst>
                      <a:gd name="T0" fmla="*/ 5 w 253"/>
                      <a:gd name="T1" fmla="*/ 0 h 312"/>
                      <a:gd name="T2" fmla="*/ 21 w 253"/>
                      <a:gd name="T3" fmla="*/ 140 h 312"/>
                      <a:gd name="T4" fmla="*/ 129 w 253"/>
                      <a:gd name="T5" fmla="*/ 256 h 312"/>
                      <a:gd name="T6" fmla="*/ 253 w 253"/>
                      <a:gd name="T7" fmla="*/ 312 h 312"/>
                      <a:gd name="T8" fmla="*/ 0 60000 65536"/>
                      <a:gd name="T9" fmla="*/ 0 60000 65536"/>
                      <a:gd name="T10" fmla="*/ 0 60000 65536"/>
                      <a:gd name="T11" fmla="*/ 0 60000 65536"/>
                      <a:gd name="T12" fmla="*/ 0 w 253"/>
                      <a:gd name="T13" fmla="*/ 0 h 312"/>
                      <a:gd name="T14" fmla="*/ 253 w 253"/>
                      <a:gd name="T15" fmla="*/ 312 h 312"/>
                    </a:gdLst>
                    <a:ahLst/>
                    <a:cxnLst>
                      <a:cxn ang="T8">
                        <a:pos x="T0" y="T1"/>
                      </a:cxn>
                      <a:cxn ang="T9">
                        <a:pos x="T2" y="T3"/>
                      </a:cxn>
                      <a:cxn ang="T10">
                        <a:pos x="T4" y="T5"/>
                      </a:cxn>
                      <a:cxn ang="T11">
                        <a:pos x="T6" y="T7"/>
                      </a:cxn>
                    </a:cxnLst>
                    <a:rect l="T12" t="T13" r="T14" b="T15"/>
                    <a:pathLst>
                      <a:path w="253" h="312">
                        <a:moveTo>
                          <a:pt x="5" y="0"/>
                        </a:moveTo>
                        <a:cubicBezTo>
                          <a:pt x="8" y="23"/>
                          <a:pt x="0" y="97"/>
                          <a:pt x="21" y="140"/>
                        </a:cubicBezTo>
                        <a:cubicBezTo>
                          <a:pt x="42" y="183"/>
                          <a:pt x="90" y="227"/>
                          <a:pt x="129" y="256"/>
                        </a:cubicBezTo>
                        <a:cubicBezTo>
                          <a:pt x="168" y="285"/>
                          <a:pt x="225" y="303"/>
                          <a:pt x="253" y="312"/>
                        </a:cubicBezTo>
                      </a:path>
                    </a:pathLst>
                  </a:custGeom>
                  <a:noFill/>
                  <a:ln w="6350">
                    <a:solidFill>
                      <a:schemeClr val="tx1"/>
                    </a:solidFill>
                    <a:round/>
                    <a:headEnd/>
                    <a:tailEnd/>
                  </a:ln>
                </p:spPr>
                <p:txBody>
                  <a:bodyPr/>
                  <a:lstStyle/>
                  <a:p>
                    <a:endParaRPr lang="en-US"/>
                  </a:p>
                </p:txBody>
              </p:sp>
              <p:sp>
                <p:nvSpPr>
                  <p:cNvPr id="12338" name="Freeform 12"/>
                  <p:cNvSpPr>
                    <a:spLocks/>
                  </p:cNvSpPr>
                  <p:nvPr/>
                </p:nvSpPr>
                <p:spPr bwMode="auto">
                  <a:xfrm>
                    <a:off x="3894" y="2466"/>
                    <a:ext cx="74" cy="364"/>
                  </a:xfrm>
                  <a:custGeom>
                    <a:avLst/>
                    <a:gdLst>
                      <a:gd name="T0" fmla="*/ 42 w 74"/>
                      <a:gd name="T1" fmla="*/ 0 h 364"/>
                      <a:gd name="T2" fmla="*/ 2 w 74"/>
                      <a:gd name="T3" fmla="*/ 92 h 364"/>
                      <a:gd name="T4" fmla="*/ 30 w 74"/>
                      <a:gd name="T5" fmla="*/ 232 h 364"/>
                      <a:gd name="T6" fmla="*/ 74 w 74"/>
                      <a:gd name="T7" fmla="*/ 364 h 364"/>
                      <a:gd name="T8" fmla="*/ 0 60000 65536"/>
                      <a:gd name="T9" fmla="*/ 0 60000 65536"/>
                      <a:gd name="T10" fmla="*/ 0 60000 65536"/>
                      <a:gd name="T11" fmla="*/ 0 60000 65536"/>
                      <a:gd name="T12" fmla="*/ 0 w 74"/>
                      <a:gd name="T13" fmla="*/ 0 h 364"/>
                      <a:gd name="T14" fmla="*/ 74 w 74"/>
                      <a:gd name="T15" fmla="*/ 364 h 364"/>
                    </a:gdLst>
                    <a:ahLst/>
                    <a:cxnLst>
                      <a:cxn ang="T8">
                        <a:pos x="T0" y="T1"/>
                      </a:cxn>
                      <a:cxn ang="T9">
                        <a:pos x="T2" y="T3"/>
                      </a:cxn>
                      <a:cxn ang="T10">
                        <a:pos x="T4" y="T5"/>
                      </a:cxn>
                      <a:cxn ang="T11">
                        <a:pos x="T6" y="T7"/>
                      </a:cxn>
                    </a:cxnLst>
                    <a:rect l="T12" t="T13" r="T14" b="T15"/>
                    <a:pathLst>
                      <a:path w="74" h="364">
                        <a:moveTo>
                          <a:pt x="42" y="0"/>
                        </a:moveTo>
                        <a:cubicBezTo>
                          <a:pt x="23" y="26"/>
                          <a:pt x="4" y="53"/>
                          <a:pt x="2" y="92"/>
                        </a:cubicBezTo>
                        <a:cubicBezTo>
                          <a:pt x="0" y="131"/>
                          <a:pt x="18" y="187"/>
                          <a:pt x="30" y="232"/>
                        </a:cubicBezTo>
                        <a:cubicBezTo>
                          <a:pt x="42" y="277"/>
                          <a:pt x="58" y="320"/>
                          <a:pt x="74" y="364"/>
                        </a:cubicBezTo>
                      </a:path>
                    </a:pathLst>
                  </a:custGeom>
                  <a:noFill/>
                  <a:ln w="6350">
                    <a:solidFill>
                      <a:schemeClr val="tx1"/>
                    </a:solidFill>
                    <a:round/>
                    <a:headEnd/>
                    <a:tailEnd/>
                  </a:ln>
                </p:spPr>
                <p:txBody>
                  <a:bodyPr/>
                  <a:lstStyle/>
                  <a:p>
                    <a:endParaRPr lang="en-US"/>
                  </a:p>
                </p:txBody>
              </p:sp>
              <p:sp>
                <p:nvSpPr>
                  <p:cNvPr id="12339" name="Freeform 13"/>
                  <p:cNvSpPr>
                    <a:spLocks/>
                  </p:cNvSpPr>
                  <p:nvPr/>
                </p:nvSpPr>
                <p:spPr bwMode="auto">
                  <a:xfrm>
                    <a:off x="3352" y="2034"/>
                    <a:ext cx="41" cy="684"/>
                  </a:xfrm>
                  <a:custGeom>
                    <a:avLst/>
                    <a:gdLst>
                      <a:gd name="T0" fmla="*/ 8 w 41"/>
                      <a:gd name="T1" fmla="*/ 0 h 684"/>
                      <a:gd name="T2" fmla="*/ 12 w 41"/>
                      <a:gd name="T3" fmla="*/ 24 h 684"/>
                      <a:gd name="T4" fmla="*/ 4 w 41"/>
                      <a:gd name="T5" fmla="*/ 128 h 684"/>
                      <a:gd name="T6" fmla="*/ 36 w 41"/>
                      <a:gd name="T7" fmla="*/ 292 h 684"/>
                      <a:gd name="T8" fmla="*/ 32 w 41"/>
                      <a:gd name="T9" fmla="*/ 548 h 684"/>
                      <a:gd name="T10" fmla="*/ 12 w 41"/>
                      <a:gd name="T11" fmla="*/ 684 h 684"/>
                      <a:gd name="T12" fmla="*/ 0 60000 65536"/>
                      <a:gd name="T13" fmla="*/ 0 60000 65536"/>
                      <a:gd name="T14" fmla="*/ 0 60000 65536"/>
                      <a:gd name="T15" fmla="*/ 0 60000 65536"/>
                      <a:gd name="T16" fmla="*/ 0 60000 65536"/>
                      <a:gd name="T17" fmla="*/ 0 60000 65536"/>
                      <a:gd name="T18" fmla="*/ 0 w 41"/>
                      <a:gd name="T19" fmla="*/ 0 h 684"/>
                      <a:gd name="T20" fmla="*/ 41 w 41"/>
                      <a:gd name="T21" fmla="*/ 684 h 684"/>
                    </a:gdLst>
                    <a:ahLst/>
                    <a:cxnLst>
                      <a:cxn ang="T12">
                        <a:pos x="T0" y="T1"/>
                      </a:cxn>
                      <a:cxn ang="T13">
                        <a:pos x="T2" y="T3"/>
                      </a:cxn>
                      <a:cxn ang="T14">
                        <a:pos x="T4" y="T5"/>
                      </a:cxn>
                      <a:cxn ang="T15">
                        <a:pos x="T6" y="T7"/>
                      </a:cxn>
                      <a:cxn ang="T16">
                        <a:pos x="T8" y="T9"/>
                      </a:cxn>
                      <a:cxn ang="T17">
                        <a:pos x="T10" y="T11"/>
                      </a:cxn>
                    </a:cxnLst>
                    <a:rect l="T18" t="T19" r="T20" b="T21"/>
                    <a:pathLst>
                      <a:path w="41" h="684">
                        <a:moveTo>
                          <a:pt x="8" y="0"/>
                        </a:moveTo>
                        <a:cubicBezTo>
                          <a:pt x="10" y="1"/>
                          <a:pt x="13" y="3"/>
                          <a:pt x="12" y="24"/>
                        </a:cubicBezTo>
                        <a:cubicBezTo>
                          <a:pt x="11" y="45"/>
                          <a:pt x="0" y="83"/>
                          <a:pt x="4" y="128"/>
                        </a:cubicBezTo>
                        <a:cubicBezTo>
                          <a:pt x="8" y="173"/>
                          <a:pt x="31" y="222"/>
                          <a:pt x="36" y="292"/>
                        </a:cubicBezTo>
                        <a:cubicBezTo>
                          <a:pt x="41" y="362"/>
                          <a:pt x="36" y="483"/>
                          <a:pt x="32" y="548"/>
                        </a:cubicBezTo>
                        <a:cubicBezTo>
                          <a:pt x="28" y="613"/>
                          <a:pt x="19" y="649"/>
                          <a:pt x="12" y="684"/>
                        </a:cubicBezTo>
                      </a:path>
                    </a:pathLst>
                  </a:custGeom>
                  <a:noFill/>
                  <a:ln w="6350">
                    <a:solidFill>
                      <a:schemeClr val="tx1"/>
                    </a:solidFill>
                    <a:round/>
                    <a:headEnd/>
                    <a:tailEnd/>
                  </a:ln>
                </p:spPr>
                <p:txBody>
                  <a:bodyPr/>
                  <a:lstStyle/>
                  <a:p>
                    <a:endParaRPr lang="en-US"/>
                  </a:p>
                </p:txBody>
              </p:sp>
              <p:sp>
                <p:nvSpPr>
                  <p:cNvPr id="12340" name="Freeform 14"/>
                  <p:cNvSpPr>
                    <a:spLocks/>
                  </p:cNvSpPr>
                  <p:nvPr/>
                </p:nvSpPr>
                <p:spPr bwMode="auto">
                  <a:xfrm>
                    <a:off x="3456" y="2226"/>
                    <a:ext cx="200" cy="162"/>
                  </a:xfrm>
                  <a:custGeom>
                    <a:avLst/>
                    <a:gdLst>
                      <a:gd name="T0" fmla="*/ 0 w 200"/>
                      <a:gd name="T1" fmla="*/ 0 h 162"/>
                      <a:gd name="T2" fmla="*/ 100 w 200"/>
                      <a:gd name="T3" fmla="*/ 136 h 162"/>
                      <a:gd name="T4" fmla="*/ 200 w 200"/>
                      <a:gd name="T5" fmla="*/ 156 h 162"/>
                      <a:gd name="T6" fmla="*/ 0 60000 65536"/>
                      <a:gd name="T7" fmla="*/ 0 60000 65536"/>
                      <a:gd name="T8" fmla="*/ 0 60000 65536"/>
                      <a:gd name="T9" fmla="*/ 0 w 200"/>
                      <a:gd name="T10" fmla="*/ 0 h 162"/>
                      <a:gd name="T11" fmla="*/ 200 w 200"/>
                      <a:gd name="T12" fmla="*/ 162 h 162"/>
                    </a:gdLst>
                    <a:ahLst/>
                    <a:cxnLst>
                      <a:cxn ang="T6">
                        <a:pos x="T0" y="T1"/>
                      </a:cxn>
                      <a:cxn ang="T7">
                        <a:pos x="T2" y="T3"/>
                      </a:cxn>
                      <a:cxn ang="T8">
                        <a:pos x="T4" y="T5"/>
                      </a:cxn>
                    </a:cxnLst>
                    <a:rect l="T9" t="T10" r="T11" b="T12"/>
                    <a:pathLst>
                      <a:path w="200" h="162">
                        <a:moveTo>
                          <a:pt x="0" y="0"/>
                        </a:moveTo>
                        <a:cubicBezTo>
                          <a:pt x="33" y="55"/>
                          <a:pt x="67" y="110"/>
                          <a:pt x="100" y="136"/>
                        </a:cubicBezTo>
                        <a:cubicBezTo>
                          <a:pt x="133" y="162"/>
                          <a:pt x="166" y="159"/>
                          <a:pt x="200" y="156"/>
                        </a:cubicBezTo>
                      </a:path>
                    </a:pathLst>
                  </a:custGeom>
                  <a:noFill/>
                  <a:ln w="6350">
                    <a:solidFill>
                      <a:schemeClr val="tx1"/>
                    </a:solidFill>
                    <a:round/>
                    <a:headEnd/>
                    <a:tailEnd/>
                  </a:ln>
                </p:spPr>
                <p:txBody>
                  <a:bodyPr/>
                  <a:lstStyle/>
                  <a:p>
                    <a:endParaRPr lang="en-US"/>
                  </a:p>
                </p:txBody>
              </p:sp>
              <p:sp>
                <p:nvSpPr>
                  <p:cNvPr id="12341" name="Freeform 19"/>
                  <p:cNvSpPr>
                    <a:spLocks/>
                  </p:cNvSpPr>
                  <p:nvPr/>
                </p:nvSpPr>
                <p:spPr bwMode="auto">
                  <a:xfrm>
                    <a:off x="3836" y="2946"/>
                    <a:ext cx="69" cy="219"/>
                  </a:xfrm>
                  <a:custGeom>
                    <a:avLst/>
                    <a:gdLst>
                      <a:gd name="T0" fmla="*/ 0 w 69"/>
                      <a:gd name="T1" fmla="*/ 104 h 219"/>
                      <a:gd name="T2" fmla="*/ 52 w 69"/>
                      <a:gd name="T3" fmla="*/ 0 h 219"/>
                      <a:gd name="T4" fmla="*/ 64 w 69"/>
                      <a:gd name="T5" fmla="*/ 104 h 219"/>
                      <a:gd name="T6" fmla="*/ 24 w 69"/>
                      <a:gd name="T7" fmla="*/ 208 h 219"/>
                      <a:gd name="T8" fmla="*/ 4 w 69"/>
                      <a:gd name="T9" fmla="*/ 172 h 219"/>
                      <a:gd name="T10" fmla="*/ 0 w 69"/>
                      <a:gd name="T11" fmla="*/ 104 h 219"/>
                      <a:gd name="T12" fmla="*/ 0 60000 65536"/>
                      <a:gd name="T13" fmla="*/ 0 60000 65536"/>
                      <a:gd name="T14" fmla="*/ 0 60000 65536"/>
                      <a:gd name="T15" fmla="*/ 0 60000 65536"/>
                      <a:gd name="T16" fmla="*/ 0 60000 65536"/>
                      <a:gd name="T17" fmla="*/ 0 60000 65536"/>
                      <a:gd name="T18" fmla="*/ 0 w 69"/>
                      <a:gd name="T19" fmla="*/ 0 h 219"/>
                      <a:gd name="T20" fmla="*/ 69 w 69"/>
                      <a:gd name="T21" fmla="*/ 219 h 219"/>
                    </a:gdLst>
                    <a:ahLst/>
                    <a:cxnLst>
                      <a:cxn ang="T12">
                        <a:pos x="T0" y="T1"/>
                      </a:cxn>
                      <a:cxn ang="T13">
                        <a:pos x="T2" y="T3"/>
                      </a:cxn>
                      <a:cxn ang="T14">
                        <a:pos x="T4" y="T5"/>
                      </a:cxn>
                      <a:cxn ang="T15">
                        <a:pos x="T6" y="T7"/>
                      </a:cxn>
                      <a:cxn ang="T16">
                        <a:pos x="T8" y="T9"/>
                      </a:cxn>
                      <a:cxn ang="T17">
                        <a:pos x="T10" y="T11"/>
                      </a:cxn>
                    </a:cxnLst>
                    <a:rect l="T18" t="T19" r="T20" b="T21"/>
                    <a:pathLst>
                      <a:path w="69" h="219">
                        <a:moveTo>
                          <a:pt x="0" y="104"/>
                        </a:moveTo>
                        <a:cubicBezTo>
                          <a:pt x="6" y="76"/>
                          <a:pt x="41" y="0"/>
                          <a:pt x="52" y="0"/>
                        </a:cubicBezTo>
                        <a:cubicBezTo>
                          <a:pt x="63" y="0"/>
                          <a:pt x="69" y="69"/>
                          <a:pt x="64" y="104"/>
                        </a:cubicBezTo>
                        <a:cubicBezTo>
                          <a:pt x="59" y="139"/>
                          <a:pt x="34" y="197"/>
                          <a:pt x="24" y="208"/>
                        </a:cubicBezTo>
                        <a:cubicBezTo>
                          <a:pt x="14" y="219"/>
                          <a:pt x="8" y="189"/>
                          <a:pt x="4" y="172"/>
                        </a:cubicBezTo>
                        <a:cubicBezTo>
                          <a:pt x="0" y="155"/>
                          <a:pt x="1" y="118"/>
                          <a:pt x="0" y="104"/>
                        </a:cubicBezTo>
                        <a:close/>
                      </a:path>
                    </a:pathLst>
                  </a:custGeom>
                  <a:solidFill>
                    <a:schemeClr val="bg1"/>
                  </a:solidFill>
                  <a:ln w="6350">
                    <a:solidFill>
                      <a:schemeClr val="tx1"/>
                    </a:solidFill>
                    <a:round/>
                    <a:headEnd/>
                    <a:tailEnd/>
                  </a:ln>
                </p:spPr>
                <p:txBody>
                  <a:bodyPr/>
                  <a:lstStyle/>
                  <a:p>
                    <a:endParaRPr lang="en-US"/>
                  </a:p>
                </p:txBody>
              </p:sp>
              <p:sp>
                <p:nvSpPr>
                  <p:cNvPr id="12342" name="Freeform 20"/>
                  <p:cNvSpPr>
                    <a:spLocks/>
                  </p:cNvSpPr>
                  <p:nvPr/>
                </p:nvSpPr>
                <p:spPr bwMode="auto">
                  <a:xfrm>
                    <a:off x="4222" y="2232"/>
                    <a:ext cx="38" cy="201"/>
                  </a:xfrm>
                  <a:custGeom>
                    <a:avLst/>
                    <a:gdLst>
                      <a:gd name="T0" fmla="*/ 5 w 38"/>
                      <a:gd name="T1" fmla="*/ 0 h 201"/>
                      <a:gd name="T2" fmla="*/ 5 w 38"/>
                      <a:gd name="T3" fmla="*/ 96 h 201"/>
                      <a:gd name="T4" fmla="*/ 38 w 38"/>
                      <a:gd name="T5" fmla="*/ 201 h 201"/>
                      <a:gd name="T6" fmla="*/ 0 60000 65536"/>
                      <a:gd name="T7" fmla="*/ 0 60000 65536"/>
                      <a:gd name="T8" fmla="*/ 0 60000 65536"/>
                      <a:gd name="T9" fmla="*/ 0 w 38"/>
                      <a:gd name="T10" fmla="*/ 0 h 201"/>
                      <a:gd name="T11" fmla="*/ 38 w 38"/>
                      <a:gd name="T12" fmla="*/ 201 h 201"/>
                    </a:gdLst>
                    <a:ahLst/>
                    <a:cxnLst>
                      <a:cxn ang="T6">
                        <a:pos x="T0" y="T1"/>
                      </a:cxn>
                      <a:cxn ang="T7">
                        <a:pos x="T2" y="T3"/>
                      </a:cxn>
                      <a:cxn ang="T8">
                        <a:pos x="T4" y="T5"/>
                      </a:cxn>
                    </a:cxnLst>
                    <a:rect l="T9" t="T10" r="T11" b="T12"/>
                    <a:pathLst>
                      <a:path w="38" h="201">
                        <a:moveTo>
                          <a:pt x="5" y="0"/>
                        </a:moveTo>
                        <a:cubicBezTo>
                          <a:pt x="1" y="28"/>
                          <a:pt x="0" y="63"/>
                          <a:pt x="5" y="96"/>
                        </a:cubicBezTo>
                        <a:cubicBezTo>
                          <a:pt x="10" y="129"/>
                          <a:pt x="31" y="179"/>
                          <a:pt x="38" y="201"/>
                        </a:cubicBezTo>
                      </a:path>
                    </a:pathLst>
                  </a:custGeom>
                  <a:noFill/>
                  <a:ln w="6350">
                    <a:solidFill>
                      <a:schemeClr val="tx1"/>
                    </a:solidFill>
                    <a:round/>
                    <a:headEnd/>
                    <a:tailEnd/>
                  </a:ln>
                </p:spPr>
                <p:txBody>
                  <a:bodyPr/>
                  <a:lstStyle/>
                  <a:p>
                    <a:endParaRPr lang="en-US"/>
                  </a:p>
                </p:txBody>
              </p:sp>
              <p:sp>
                <p:nvSpPr>
                  <p:cNvPr id="12343" name="Freeform 21"/>
                  <p:cNvSpPr>
                    <a:spLocks/>
                  </p:cNvSpPr>
                  <p:nvPr/>
                </p:nvSpPr>
                <p:spPr bwMode="auto">
                  <a:xfrm>
                    <a:off x="4248" y="2418"/>
                    <a:ext cx="78" cy="267"/>
                  </a:xfrm>
                  <a:custGeom>
                    <a:avLst/>
                    <a:gdLst>
                      <a:gd name="T0" fmla="*/ 24 w 78"/>
                      <a:gd name="T1" fmla="*/ 0 h 267"/>
                      <a:gd name="T2" fmla="*/ 9 w 78"/>
                      <a:gd name="T3" fmla="*/ 72 h 267"/>
                      <a:gd name="T4" fmla="*/ 78 w 78"/>
                      <a:gd name="T5" fmla="*/ 267 h 267"/>
                      <a:gd name="T6" fmla="*/ 0 60000 65536"/>
                      <a:gd name="T7" fmla="*/ 0 60000 65536"/>
                      <a:gd name="T8" fmla="*/ 0 60000 65536"/>
                      <a:gd name="T9" fmla="*/ 0 w 78"/>
                      <a:gd name="T10" fmla="*/ 0 h 267"/>
                      <a:gd name="T11" fmla="*/ 78 w 78"/>
                      <a:gd name="T12" fmla="*/ 267 h 267"/>
                    </a:gdLst>
                    <a:ahLst/>
                    <a:cxnLst>
                      <a:cxn ang="T6">
                        <a:pos x="T0" y="T1"/>
                      </a:cxn>
                      <a:cxn ang="T7">
                        <a:pos x="T2" y="T3"/>
                      </a:cxn>
                      <a:cxn ang="T8">
                        <a:pos x="T4" y="T5"/>
                      </a:cxn>
                    </a:cxnLst>
                    <a:rect l="T9" t="T10" r="T11" b="T12"/>
                    <a:pathLst>
                      <a:path w="78" h="267">
                        <a:moveTo>
                          <a:pt x="24" y="0"/>
                        </a:moveTo>
                        <a:cubicBezTo>
                          <a:pt x="22" y="12"/>
                          <a:pt x="0" y="28"/>
                          <a:pt x="9" y="72"/>
                        </a:cubicBezTo>
                        <a:cubicBezTo>
                          <a:pt x="18" y="116"/>
                          <a:pt x="64" y="227"/>
                          <a:pt x="78" y="267"/>
                        </a:cubicBezTo>
                      </a:path>
                    </a:pathLst>
                  </a:custGeom>
                  <a:noFill/>
                  <a:ln w="6350">
                    <a:solidFill>
                      <a:schemeClr val="tx1"/>
                    </a:solidFill>
                    <a:round/>
                    <a:headEnd/>
                    <a:tailEnd/>
                  </a:ln>
                </p:spPr>
                <p:txBody>
                  <a:bodyPr/>
                  <a:lstStyle/>
                  <a:p>
                    <a:endParaRPr lang="en-US"/>
                  </a:p>
                </p:txBody>
              </p:sp>
              <p:sp>
                <p:nvSpPr>
                  <p:cNvPr id="12344" name="Freeform 22"/>
                  <p:cNvSpPr>
                    <a:spLocks/>
                  </p:cNvSpPr>
                  <p:nvPr/>
                </p:nvSpPr>
                <p:spPr bwMode="auto">
                  <a:xfrm>
                    <a:off x="4312" y="2610"/>
                    <a:ext cx="56" cy="165"/>
                  </a:xfrm>
                  <a:custGeom>
                    <a:avLst/>
                    <a:gdLst>
                      <a:gd name="T0" fmla="*/ 56 w 56"/>
                      <a:gd name="T1" fmla="*/ 0 h 165"/>
                      <a:gd name="T2" fmla="*/ 8 w 56"/>
                      <a:gd name="T3" fmla="*/ 78 h 165"/>
                      <a:gd name="T4" fmla="*/ 5 w 56"/>
                      <a:gd name="T5" fmla="*/ 165 h 165"/>
                      <a:gd name="T6" fmla="*/ 0 60000 65536"/>
                      <a:gd name="T7" fmla="*/ 0 60000 65536"/>
                      <a:gd name="T8" fmla="*/ 0 60000 65536"/>
                      <a:gd name="T9" fmla="*/ 0 w 56"/>
                      <a:gd name="T10" fmla="*/ 0 h 165"/>
                      <a:gd name="T11" fmla="*/ 56 w 56"/>
                      <a:gd name="T12" fmla="*/ 165 h 165"/>
                    </a:gdLst>
                    <a:ahLst/>
                    <a:cxnLst>
                      <a:cxn ang="T6">
                        <a:pos x="T0" y="T1"/>
                      </a:cxn>
                      <a:cxn ang="T7">
                        <a:pos x="T2" y="T3"/>
                      </a:cxn>
                      <a:cxn ang="T8">
                        <a:pos x="T4" y="T5"/>
                      </a:cxn>
                    </a:cxnLst>
                    <a:rect l="T9" t="T10" r="T11" b="T12"/>
                    <a:pathLst>
                      <a:path w="56" h="165">
                        <a:moveTo>
                          <a:pt x="56" y="0"/>
                        </a:moveTo>
                        <a:cubicBezTo>
                          <a:pt x="36" y="25"/>
                          <a:pt x="16" y="51"/>
                          <a:pt x="8" y="78"/>
                        </a:cubicBezTo>
                        <a:cubicBezTo>
                          <a:pt x="0" y="105"/>
                          <a:pt x="2" y="135"/>
                          <a:pt x="5" y="165"/>
                        </a:cubicBezTo>
                      </a:path>
                    </a:pathLst>
                  </a:custGeom>
                  <a:noFill/>
                  <a:ln w="6350">
                    <a:solidFill>
                      <a:schemeClr val="tx1"/>
                    </a:solidFill>
                    <a:round/>
                    <a:headEnd/>
                    <a:tailEnd/>
                  </a:ln>
                </p:spPr>
                <p:txBody>
                  <a:bodyPr/>
                  <a:lstStyle/>
                  <a:p>
                    <a:endParaRPr lang="en-US"/>
                  </a:p>
                </p:txBody>
              </p:sp>
            </p:grpSp>
            <p:sp>
              <p:nvSpPr>
                <p:cNvPr id="12328" name="Oval 23"/>
                <p:cNvSpPr>
                  <a:spLocks noChangeArrowheads="1"/>
                </p:cNvSpPr>
                <p:nvPr/>
              </p:nvSpPr>
              <p:spPr bwMode="auto">
                <a:xfrm rot="-254681">
                  <a:off x="1162" y="2204"/>
                  <a:ext cx="24" cy="30"/>
                </a:xfrm>
                <a:prstGeom prst="ellipse">
                  <a:avLst/>
                </a:prstGeom>
                <a:solidFill>
                  <a:srgbClr val="C3EE6E"/>
                </a:solidFill>
                <a:ln w="9525">
                  <a:solidFill>
                    <a:schemeClr val="tx1"/>
                  </a:solidFill>
                  <a:round/>
                  <a:headEnd/>
                  <a:tailEnd/>
                </a:ln>
              </p:spPr>
              <p:txBody>
                <a:bodyPr wrap="none" anchor="ctr"/>
                <a:lstStyle/>
                <a:p>
                  <a:endParaRPr lang="en-US"/>
                </a:p>
              </p:txBody>
            </p:sp>
            <p:grpSp>
              <p:nvGrpSpPr>
                <p:cNvPr id="7" name="Group 28"/>
                <p:cNvGrpSpPr>
                  <a:grpSpLocks/>
                </p:cNvGrpSpPr>
                <p:nvPr/>
              </p:nvGrpSpPr>
              <p:grpSpPr bwMode="auto">
                <a:xfrm>
                  <a:off x="336" y="1798"/>
                  <a:ext cx="1007" cy="553"/>
                  <a:chOff x="0" y="690"/>
                  <a:chExt cx="4884" cy="2686"/>
                </a:xfrm>
              </p:grpSpPr>
              <p:sp>
                <p:nvSpPr>
                  <p:cNvPr id="12332" name="Freeform 6"/>
                  <p:cNvSpPr>
                    <a:spLocks/>
                  </p:cNvSpPr>
                  <p:nvPr/>
                </p:nvSpPr>
                <p:spPr bwMode="auto">
                  <a:xfrm>
                    <a:off x="816" y="1554"/>
                    <a:ext cx="4068" cy="1364"/>
                  </a:xfrm>
                  <a:custGeom>
                    <a:avLst/>
                    <a:gdLst>
                      <a:gd name="T0" fmla="*/ 0 w 4068"/>
                      <a:gd name="T1" fmla="*/ 0 h 1364"/>
                      <a:gd name="T2" fmla="*/ 889 w 4068"/>
                      <a:gd name="T3" fmla="*/ 493 h 1364"/>
                      <a:gd name="T4" fmla="*/ 1258 w 4068"/>
                      <a:gd name="T5" fmla="*/ 655 h 1364"/>
                      <a:gd name="T6" fmla="*/ 1626 w 4068"/>
                      <a:gd name="T7" fmla="*/ 678 h 1364"/>
                      <a:gd name="T8" fmla="*/ 2162 w 4068"/>
                      <a:gd name="T9" fmla="*/ 453 h 1364"/>
                      <a:gd name="T10" fmla="*/ 2375 w 4068"/>
                      <a:gd name="T11" fmla="*/ 309 h 1364"/>
                      <a:gd name="T12" fmla="*/ 2582 w 4068"/>
                      <a:gd name="T13" fmla="*/ 182 h 1364"/>
                      <a:gd name="T14" fmla="*/ 2778 w 4068"/>
                      <a:gd name="T15" fmla="*/ 200 h 1364"/>
                      <a:gd name="T16" fmla="*/ 2899 w 4068"/>
                      <a:gd name="T17" fmla="*/ 332 h 1364"/>
                      <a:gd name="T18" fmla="*/ 3170 w 4068"/>
                      <a:gd name="T19" fmla="*/ 361 h 1364"/>
                      <a:gd name="T20" fmla="*/ 3423 w 4068"/>
                      <a:gd name="T21" fmla="*/ 419 h 1364"/>
                      <a:gd name="T22" fmla="*/ 3619 w 4068"/>
                      <a:gd name="T23" fmla="*/ 493 h 1364"/>
                      <a:gd name="T24" fmla="*/ 3711 w 4068"/>
                      <a:gd name="T25" fmla="*/ 637 h 1364"/>
                      <a:gd name="T26" fmla="*/ 3844 w 4068"/>
                      <a:gd name="T27" fmla="*/ 799 h 1364"/>
                      <a:gd name="T28" fmla="*/ 3965 w 4068"/>
                      <a:gd name="T29" fmla="*/ 989 h 1364"/>
                      <a:gd name="T30" fmla="*/ 3978 w 4068"/>
                      <a:gd name="T31" fmla="*/ 1068 h 1364"/>
                      <a:gd name="T32" fmla="*/ 4028 w 4068"/>
                      <a:gd name="T33" fmla="*/ 1133 h 1364"/>
                      <a:gd name="T34" fmla="*/ 4057 w 4068"/>
                      <a:gd name="T35" fmla="*/ 1306 h 1364"/>
                      <a:gd name="T36" fmla="*/ 3965 w 4068"/>
                      <a:gd name="T37" fmla="*/ 1363 h 1364"/>
                      <a:gd name="T38" fmla="*/ 3828 w 4068"/>
                      <a:gd name="T39" fmla="*/ 1312 h 1364"/>
                      <a:gd name="T40" fmla="*/ 3786 w 4068"/>
                      <a:gd name="T41" fmla="*/ 1288 h 13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68"/>
                      <a:gd name="T64" fmla="*/ 0 h 1364"/>
                      <a:gd name="T65" fmla="*/ 4068 w 4068"/>
                      <a:gd name="T66" fmla="*/ 1364 h 13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68" h="1364">
                        <a:moveTo>
                          <a:pt x="0" y="0"/>
                        </a:moveTo>
                        <a:cubicBezTo>
                          <a:pt x="339" y="192"/>
                          <a:pt x="679" y="384"/>
                          <a:pt x="889" y="493"/>
                        </a:cubicBezTo>
                        <a:cubicBezTo>
                          <a:pt x="1099" y="602"/>
                          <a:pt x="1135" y="624"/>
                          <a:pt x="1258" y="655"/>
                        </a:cubicBezTo>
                        <a:cubicBezTo>
                          <a:pt x="1381" y="686"/>
                          <a:pt x="1475" y="712"/>
                          <a:pt x="1626" y="678"/>
                        </a:cubicBezTo>
                        <a:cubicBezTo>
                          <a:pt x="1777" y="644"/>
                          <a:pt x="2037" y="514"/>
                          <a:pt x="2162" y="453"/>
                        </a:cubicBezTo>
                        <a:cubicBezTo>
                          <a:pt x="2287" y="392"/>
                          <a:pt x="2305" y="354"/>
                          <a:pt x="2375" y="309"/>
                        </a:cubicBezTo>
                        <a:cubicBezTo>
                          <a:pt x="2445" y="264"/>
                          <a:pt x="2515" y="200"/>
                          <a:pt x="2582" y="182"/>
                        </a:cubicBezTo>
                        <a:cubicBezTo>
                          <a:pt x="2649" y="164"/>
                          <a:pt x="2725" y="175"/>
                          <a:pt x="2778" y="200"/>
                        </a:cubicBezTo>
                        <a:cubicBezTo>
                          <a:pt x="2831" y="225"/>
                          <a:pt x="2834" y="305"/>
                          <a:pt x="2899" y="332"/>
                        </a:cubicBezTo>
                        <a:cubicBezTo>
                          <a:pt x="2964" y="359"/>
                          <a:pt x="3083" y="347"/>
                          <a:pt x="3170" y="361"/>
                        </a:cubicBezTo>
                        <a:cubicBezTo>
                          <a:pt x="3257" y="375"/>
                          <a:pt x="3348" y="397"/>
                          <a:pt x="3423" y="419"/>
                        </a:cubicBezTo>
                        <a:cubicBezTo>
                          <a:pt x="3498" y="441"/>
                          <a:pt x="3571" y="457"/>
                          <a:pt x="3619" y="493"/>
                        </a:cubicBezTo>
                        <a:cubicBezTo>
                          <a:pt x="3667" y="529"/>
                          <a:pt x="3674" y="586"/>
                          <a:pt x="3711" y="637"/>
                        </a:cubicBezTo>
                        <a:cubicBezTo>
                          <a:pt x="3748" y="688"/>
                          <a:pt x="3802" y="740"/>
                          <a:pt x="3844" y="799"/>
                        </a:cubicBezTo>
                        <a:cubicBezTo>
                          <a:pt x="3886" y="858"/>
                          <a:pt x="3943" y="944"/>
                          <a:pt x="3965" y="989"/>
                        </a:cubicBezTo>
                        <a:cubicBezTo>
                          <a:pt x="3987" y="1034"/>
                          <a:pt x="3968" y="1044"/>
                          <a:pt x="3978" y="1068"/>
                        </a:cubicBezTo>
                        <a:cubicBezTo>
                          <a:pt x="3988" y="1092"/>
                          <a:pt x="4015" y="1093"/>
                          <a:pt x="4028" y="1133"/>
                        </a:cubicBezTo>
                        <a:cubicBezTo>
                          <a:pt x="4041" y="1173"/>
                          <a:pt x="4068" y="1268"/>
                          <a:pt x="4057" y="1306"/>
                        </a:cubicBezTo>
                        <a:cubicBezTo>
                          <a:pt x="4046" y="1344"/>
                          <a:pt x="4003" y="1362"/>
                          <a:pt x="3965" y="1363"/>
                        </a:cubicBezTo>
                        <a:cubicBezTo>
                          <a:pt x="3927" y="1364"/>
                          <a:pt x="3858" y="1324"/>
                          <a:pt x="3828" y="1312"/>
                        </a:cubicBezTo>
                        <a:cubicBezTo>
                          <a:pt x="3798" y="1300"/>
                          <a:pt x="3795" y="1293"/>
                          <a:pt x="3786" y="1288"/>
                        </a:cubicBezTo>
                      </a:path>
                    </a:pathLst>
                  </a:custGeom>
                  <a:noFill/>
                  <a:ln w="12700">
                    <a:solidFill>
                      <a:schemeClr val="tx1"/>
                    </a:solidFill>
                    <a:round/>
                    <a:headEnd/>
                    <a:tailEnd/>
                  </a:ln>
                </p:spPr>
                <p:txBody>
                  <a:bodyPr/>
                  <a:lstStyle/>
                  <a:p>
                    <a:endParaRPr lang="en-US"/>
                  </a:p>
                </p:txBody>
              </p:sp>
              <p:sp>
                <p:nvSpPr>
                  <p:cNvPr id="12333" name="Freeform 7"/>
                  <p:cNvSpPr>
                    <a:spLocks/>
                  </p:cNvSpPr>
                  <p:nvPr/>
                </p:nvSpPr>
                <p:spPr bwMode="auto">
                  <a:xfrm>
                    <a:off x="336" y="2562"/>
                    <a:ext cx="3864" cy="706"/>
                  </a:xfrm>
                  <a:custGeom>
                    <a:avLst/>
                    <a:gdLst>
                      <a:gd name="T0" fmla="*/ 0 w 3864"/>
                      <a:gd name="T1" fmla="*/ 0 h 706"/>
                      <a:gd name="T2" fmla="*/ 885 w 3864"/>
                      <a:gd name="T3" fmla="*/ 252 h 706"/>
                      <a:gd name="T4" fmla="*/ 1346 w 3864"/>
                      <a:gd name="T5" fmla="*/ 361 h 706"/>
                      <a:gd name="T6" fmla="*/ 1715 w 3864"/>
                      <a:gd name="T7" fmla="*/ 505 h 706"/>
                      <a:gd name="T8" fmla="*/ 1882 w 3864"/>
                      <a:gd name="T9" fmla="*/ 528 h 706"/>
                      <a:gd name="T10" fmla="*/ 2141 w 3864"/>
                      <a:gd name="T11" fmla="*/ 620 h 706"/>
                      <a:gd name="T12" fmla="*/ 2475 w 3864"/>
                      <a:gd name="T13" fmla="*/ 586 h 706"/>
                      <a:gd name="T14" fmla="*/ 2734 w 3864"/>
                      <a:gd name="T15" fmla="*/ 568 h 706"/>
                      <a:gd name="T16" fmla="*/ 2947 w 3864"/>
                      <a:gd name="T17" fmla="*/ 574 h 706"/>
                      <a:gd name="T18" fmla="*/ 3178 w 3864"/>
                      <a:gd name="T19" fmla="*/ 660 h 706"/>
                      <a:gd name="T20" fmla="*/ 3373 w 3864"/>
                      <a:gd name="T21" fmla="*/ 678 h 706"/>
                      <a:gd name="T22" fmla="*/ 3684 w 3864"/>
                      <a:gd name="T23" fmla="*/ 689 h 706"/>
                      <a:gd name="T24" fmla="*/ 3840 w 3864"/>
                      <a:gd name="T25" fmla="*/ 574 h 706"/>
                      <a:gd name="T26" fmla="*/ 3828 w 3864"/>
                      <a:gd name="T27" fmla="*/ 355 h 706"/>
                      <a:gd name="T28" fmla="*/ 3638 w 3864"/>
                      <a:gd name="T29" fmla="*/ 263 h 706"/>
                      <a:gd name="T30" fmla="*/ 3276 w 3864"/>
                      <a:gd name="T31" fmla="*/ 182 h 706"/>
                      <a:gd name="T32" fmla="*/ 3074 w 3864"/>
                      <a:gd name="T33" fmla="*/ 165 h 706"/>
                      <a:gd name="T34" fmla="*/ 2815 w 3864"/>
                      <a:gd name="T35" fmla="*/ 27 h 7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64"/>
                      <a:gd name="T55" fmla="*/ 0 h 706"/>
                      <a:gd name="T56" fmla="*/ 3864 w 3864"/>
                      <a:gd name="T57" fmla="*/ 706 h 70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64" h="706">
                        <a:moveTo>
                          <a:pt x="0" y="0"/>
                        </a:moveTo>
                        <a:cubicBezTo>
                          <a:pt x="330" y="96"/>
                          <a:pt x="661" y="192"/>
                          <a:pt x="885" y="252"/>
                        </a:cubicBezTo>
                        <a:cubicBezTo>
                          <a:pt x="1109" y="312"/>
                          <a:pt x="1208" y="319"/>
                          <a:pt x="1346" y="361"/>
                        </a:cubicBezTo>
                        <a:cubicBezTo>
                          <a:pt x="1484" y="403"/>
                          <a:pt x="1626" y="477"/>
                          <a:pt x="1715" y="505"/>
                        </a:cubicBezTo>
                        <a:cubicBezTo>
                          <a:pt x="1804" y="533"/>
                          <a:pt x="1811" y="509"/>
                          <a:pt x="1882" y="528"/>
                        </a:cubicBezTo>
                        <a:cubicBezTo>
                          <a:pt x="1953" y="547"/>
                          <a:pt x="2042" y="610"/>
                          <a:pt x="2141" y="620"/>
                        </a:cubicBezTo>
                        <a:cubicBezTo>
                          <a:pt x="2240" y="630"/>
                          <a:pt x="2376" y="595"/>
                          <a:pt x="2475" y="586"/>
                        </a:cubicBezTo>
                        <a:cubicBezTo>
                          <a:pt x="2574" y="577"/>
                          <a:pt x="2655" y="570"/>
                          <a:pt x="2734" y="568"/>
                        </a:cubicBezTo>
                        <a:cubicBezTo>
                          <a:pt x="2813" y="566"/>
                          <a:pt x="2873" y="559"/>
                          <a:pt x="2947" y="574"/>
                        </a:cubicBezTo>
                        <a:cubicBezTo>
                          <a:pt x="3021" y="589"/>
                          <a:pt x="3107" y="643"/>
                          <a:pt x="3178" y="660"/>
                        </a:cubicBezTo>
                        <a:cubicBezTo>
                          <a:pt x="3249" y="677"/>
                          <a:pt x="3289" y="673"/>
                          <a:pt x="3373" y="678"/>
                        </a:cubicBezTo>
                        <a:cubicBezTo>
                          <a:pt x="3457" y="683"/>
                          <a:pt x="3606" y="706"/>
                          <a:pt x="3684" y="689"/>
                        </a:cubicBezTo>
                        <a:cubicBezTo>
                          <a:pt x="3762" y="672"/>
                          <a:pt x="3816" y="630"/>
                          <a:pt x="3840" y="574"/>
                        </a:cubicBezTo>
                        <a:cubicBezTo>
                          <a:pt x="3864" y="518"/>
                          <a:pt x="3862" y="407"/>
                          <a:pt x="3828" y="355"/>
                        </a:cubicBezTo>
                        <a:cubicBezTo>
                          <a:pt x="3794" y="303"/>
                          <a:pt x="3730" y="292"/>
                          <a:pt x="3638" y="263"/>
                        </a:cubicBezTo>
                        <a:cubicBezTo>
                          <a:pt x="3546" y="234"/>
                          <a:pt x="3370" y="198"/>
                          <a:pt x="3276" y="182"/>
                        </a:cubicBezTo>
                        <a:cubicBezTo>
                          <a:pt x="3182" y="166"/>
                          <a:pt x="3151" y="191"/>
                          <a:pt x="3074" y="165"/>
                        </a:cubicBezTo>
                        <a:cubicBezTo>
                          <a:pt x="2997" y="139"/>
                          <a:pt x="2869" y="56"/>
                          <a:pt x="2815" y="27"/>
                        </a:cubicBezTo>
                      </a:path>
                    </a:pathLst>
                  </a:custGeom>
                  <a:noFill/>
                  <a:ln w="12700">
                    <a:solidFill>
                      <a:schemeClr val="tx1"/>
                    </a:solidFill>
                    <a:round/>
                    <a:headEnd/>
                    <a:tailEnd/>
                  </a:ln>
                </p:spPr>
                <p:txBody>
                  <a:bodyPr/>
                  <a:lstStyle/>
                  <a:p>
                    <a:endParaRPr lang="en-US"/>
                  </a:p>
                </p:txBody>
              </p:sp>
              <p:sp>
                <p:nvSpPr>
                  <p:cNvPr id="12334" name="Freeform 18"/>
                  <p:cNvSpPr>
                    <a:spLocks/>
                  </p:cNvSpPr>
                  <p:nvPr/>
                </p:nvSpPr>
                <p:spPr bwMode="auto">
                  <a:xfrm>
                    <a:off x="0" y="690"/>
                    <a:ext cx="861" cy="2204"/>
                  </a:xfrm>
                  <a:custGeom>
                    <a:avLst/>
                    <a:gdLst>
                      <a:gd name="T0" fmla="*/ 0 w 861"/>
                      <a:gd name="T1" fmla="*/ 0 h 2204"/>
                      <a:gd name="T2" fmla="*/ 167 w 861"/>
                      <a:gd name="T3" fmla="*/ 61 h 2204"/>
                      <a:gd name="T4" fmla="*/ 346 w 861"/>
                      <a:gd name="T5" fmla="*/ 217 h 2204"/>
                      <a:gd name="T6" fmla="*/ 455 w 861"/>
                      <a:gd name="T7" fmla="*/ 419 h 2204"/>
                      <a:gd name="T8" fmla="*/ 501 w 861"/>
                      <a:gd name="T9" fmla="*/ 540 h 2204"/>
                      <a:gd name="T10" fmla="*/ 611 w 861"/>
                      <a:gd name="T11" fmla="*/ 597 h 2204"/>
                      <a:gd name="T12" fmla="*/ 708 w 861"/>
                      <a:gd name="T13" fmla="*/ 753 h 2204"/>
                      <a:gd name="T14" fmla="*/ 852 w 861"/>
                      <a:gd name="T15" fmla="*/ 816 h 2204"/>
                      <a:gd name="T16" fmla="*/ 760 w 861"/>
                      <a:gd name="T17" fmla="*/ 977 h 2204"/>
                      <a:gd name="T18" fmla="*/ 490 w 861"/>
                      <a:gd name="T19" fmla="*/ 1530 h 2204"/>
                      <a:gd name="T20" fmla="*/ 207 w 861"/>
                      <a:gd name="T21" fmla="*/ 2106 h 2204"/>
                      <a:gd name="T22" fmla="*/ 0 w 861"/>
                      <a:gd name="T23" fmla="*/ 2118 h 22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1"/>
                      <a:gd name="T37" fmla="*/ 0 h 2204"/>
                      <a:gd name="T38" fmla="*/ 861 w 861"/>
                      <a:gd name="T39" fmla="*/ 2204 h 22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1" h="2204">
                        <a:moveTo>
                          <a:pt x="0" y="0"/>
                        </a:moveTo>
                        <a:cubicBezTo>
                          <a:pt x="54" y="12"/>
                          <a:pt x="109" y="25"/>
                          <a:pt x="167" y="61"/>
                        </a:cubicBezTo>
                        <a:cubicBezTo>
                          <a:pt x="225" y="97"/>
                          <a:pt x="298" y="157"/>
                          <a:pt x="346" y="217"/>
                        </a:cubicBezTo>
                        <a:cubicBezTo>
                          <a:pt x="394" y="277"/>
                          <a:pt x="429" y="365"/>
                          <a:pt x="455" y="419"/>
                        </a:cubicBezTo>
                        <a:cubicBezTo>
                          <a:pt x="481" y="473"/>
                          <a:pt x="475" y="510"/>
                          <a:pt x="501" y="540"/>
                        </a:cubicBezTo>
                        <a:cubicBezTo>
                          <a:pt x="527" y="570"/>
                          <a:pt x="577" y="562"/>
                          <a:pt x="611" y="597"/>
                        </a:cubicBezTo>
                        <a:cubicBezTo>
                          <a:pt x="645" y="632"/>
                          <a:pt x="668" y="717"/>
                          <a:pt x="708" y="753"/>
                        </a:cubicBezTo>
                        <a:cubicBezTo>
                          <a:pt x="748" y="789"/>
                          <a:pt x="843" y="779"/>
                          <a:pt x="852" y="816"/>
                        </a:cubicBezTo>
                        <a:cubicBezTo>
                          <a:pt x="861" y="853"/>
                          <a:pt x="820" y="858"/>
                          <a:pt x="760" y="977"/>
                        </a:cubicBezTo>
                        <a:cubicBezTo>
                          <a:pt x="700" y="1096"/>
                          <a:pt x="582" y="1342"/>
                          <a:pt x="490" y="1530"/>
                        </a:cubicBezTo>
                        <a:cubicBezTo>
                          <a:pt x="398" y="1718"/>
                          <a:pt x="289" y="2008"/>
                          <a:pt x="207" y="2106"/>
                        </a:cubicBezTo>
                        <a:cubicBezTo>
                          <a:pt x="125" y="2204"/>
                          <a:pt x="43" y="2116"/>
                          <a:pt x="0" y="2118"/>
                        </a:cubicBezTo>
                      </a:path>
                    </a:pathLst>
                  </a:custGeom>
                  <a:solidFill>
                    <a:schemeClr val="bg1"/>
                  </a:solidFill>
                  <a:ln w="12700">
                    <a:solidFill>
                      <a:schemeClr val="tx1"/>
                    </a:solidFill>
                    <a:round/>
                    <a:headEnd/>
                    <a:tailEnd/>
                  </a:ln>
                </p:spPr>
                <p:txBody>
                  <a:bodyPr/>
                  <a:lstStyle/>
                  <a:p>
                    <a:endParaRPr lang="en-US"/>
                  </a:p>
                </p:txBody>
              </p:sp>
              <p:sp>
                <p:nvSpPr>
                  <p:cNvPr id="12335" name="Freeform 24"/>
                  <p:cNvSpPr>
                    <a:spLocks/>
                  </p:cNvSpPr>
                  <p:nvPr/>
                </p:nvSpPr>
                <p:spPr bwMode="auto">
                  <a:xfrm>
                    <a:off x="3830" y="1973"/>
                    <a:ext cx="473" cy="1403"/>
                  </a:xfrm>
                  <a:custGeom>
                    <a:avLst/>
                    <a:gdLst>
                      <a:gd name="T0" fmla="*/ 200 w 473"/>
                      <a:gd name="T1" fmla="*/ 1279 h 1403"/>
                      <a:gd name="T2" fmla="*/ 225 w 473"/>
                      <a:gd name="T3" fmla="*/ 1353 h 1403"/>
                      <a:gd name="T4" fmla="*/ 358 w 473"/>
                      <a:gd name="T5" fmla="*/ 1370 h 1403"/>
                      <a:gd name="T6" fmla="*/ 398 w 473"/>
                      <a:gd name="T7" fmla="*/ 1152 h 1403"/>
                      <a:gd name="T8" fmla="*/ 467 w 473"/>
                      <a:gd name="T9" fmla="*/ 979 h 1403"/>
                      <a:gd name="T10" fmla="*/ 432 w 473"/>
                      <a:gd name="T11" fmla="*/ 662 h 1403"/>
                      <a:gd name="T12" fmla="*/ 307 w 473"/>
                      <a:gd name="T13" fmla="*/ 307 h 1403"/>
                      <a:gd name="T14" fmla="*/ 0 w 473"/>
                      <a:gd name="T15" fmla="*/ 0 h 1403"/>
                      <a:gd name="T16" fmla="*/ 0 60000 65536"/>
                      <a:gd name="T17" fmla="*/ 0 60000 65536"/>
                      <a:gd name="T18" fmla="*/ 0 60000 65536"/>
                      <a:gd name="T19" fmla="*/ 0 60000 65536"/>
                      <a:gd name="T20" fmla="*/ 0 60000 65536"/>
                      <a:gd name="T21" fmla="*/ 0 60000 65536"/>
                      <a:gd name="T22" fmla="*/ 0 60000 65536"/>
                      <a:gd name="T23" fmla="*/ 0 60000 65536"/>
                      <a:gd name="T24" fmla="*/ 0 w 473"/>
                      <a:gd name="T25" fmla="*/ 0 h 1403"/>
                      <a:gd name="T26" fmla="*/ 473 w 473"/>
                      <a:gd name="T27" fmla="*/ 1403 h 14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3" h="1403">
                        <a:moveTo>
                          <a:pt x="200" y="1279"/>
                        </a:moveTo>
                        <a:cubicBezTo>
                          <a:pt x="204" y="1292"/>
                          <a:pt x="199" y="1338"/>
                          <a:pt x="225" y="1353"/>
                        </a:cubicBezTo>
                        <a:cubicBezTo>
                          <a:pt x="251" y="1368"/>
                          <a:pt x="329" y="1403"/>
                          <a:pt x="358" y="1370"/>
                        </a:cubicBezTo>
                        <a:cubicBezTo>
                          <a:pt x="387" y="1337"/>
                          <a:pt x="380" y="1217"/>
                          <a:pt x="398" y="1152"/>
                        </a:cubicBezTo>
                        <a:cubicBezTo>
                          <a:pt x="416" y="1087"/>
                          <a:pt x="461" y="1061"/>
                          <a:pt x="467" y="979"/>
                        </a:cubicBezTo>
                        <a:cubicBezTo>
                          <a:pt x="473" y="897"/>
                          <a:pt x="459" y="774"/>
                          <a:pt x="432" y="662"/>
                        </a:cubicBezTo>
                        <a:cubicBezTo>
                          <a:pt x="405" y="550"/>
                          <a:pt x="379" y="417"/>
                          <a:pt x="307" y="307"/>
                        </a:cubicBezTo>
                        <a:cubicBezTo>
                          <a:pt x="235" y="197"/>
                          <a:pt x="64" y="64"/>
                          <a:pt x="0" y="0"/>
                        </a:cubicBezTo>
                      </a:path>
                    </a:pathLst>
                  </a:custGeom>
                  <a:noFill/>
                  <a:ln w="12700">
                    <a:solidFill>
                      <a:schemeClr val="tx1"/>
                    </a:solidFill>
                    <a:round/>
                    <a:headEnd/>
                    <a:tailEnd/>
                  </a:ln>
                </p:spPr>
                <p:txBody>
                  <a:bodyPr/>
                  <a:lstStyle/>
                  <a:p>
                    <a:endParaRPr lang="en-US"/>
                  </a:p>
                </p:txBody>
              </p:sp>
            </p:grpSp>
            <p:sp>
              <p:nvSpPr>
                <p:cNvPr id="12330" name="Freeform 25"/>
                <p:cNvSpPr>
                  <a:spLocks/>
                </p:cNvSpPr>
                <p:nvPr/>
              </p:nvSpPr>
              <p:spPr bwMode="auto">
                <a:xfrm>
                  <a:off x="1127" y="2254"/>
                  <a:ext cx="59" cy="65"/>
                </a:xfrm>
                <a:custGeom>
                  <a:avLst/>
                  <a:gdLst>
                    <a:gd name="T0" fmla="*/ 2 w 288"/>
                    <a:gd name="T1" fmla="*/ 0 h 320"/>
                    <a:gd name="T2" fmla="*/ 1 w 288"/>
                    <a:gd name="T3" fmla="*/ 0 h 320"/>
                    <a:gd name="T4" fmla="*/ 0 w 288"/>
                    <a:gd name="T5" fmla="*/ 1 h 320"/>
                    <a:gd name="T6" fmla="*/ 0 w 288"/>
                    <a:gd name="T7" fmla="*/ 2 h 320"/>
                    <a:gd name="T8" fmla="*/ 0 w 288"/>
                    <a:gd name="T9" fmla="*/ 2 h 320"/>
                    <a:gd name="T10" fmla="*/ 2 w 288"/>
                    <a:gd name="T11" fmla="*/ 3 h 320"/>
                    <a:gd name="T12" fmla="*/ 2 w 288"/>
                    <a:gd name="T13" fmla="*/ 3 h 320"/>
                    <a:gd name="T14" fmla="*/ 2 w 288"/>
                    <a:gd name="T15" fmla="*/ 2 h 320"/>
                    <a:gd name="T16" fmla="*/ 2 w 288"/>
                    <a:gd name="T17" fmla="*/ 1 h 320"/>
                    <a:gd name="T18" fmla="*/ 2 w 288"/>
                    <a:gd name="T19" fmla="*/ 0 h 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8"/>
                    <a:gd name="T31" fmla="*/ 0 h 320"/>
                    <a:gd name="T32" fmla="*/ 288 w 288"/>
                    <a:gd name="T33" fmla="*/ 320 h 3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8" h="320">
                      <a:moveTo>
                        <a:pt x="233" y="9"/>
                      </a:moveTo>
                      <a:cubicBezTo>
                        <a:pt x="199" y="0"/>
                        <a:pt x="114" y="5"/>
                        <a:pt x="77" y="25"/>
                      </a:cubicBezTo>
                      <a:cubicBezTo>
                        <a:pt x="40" y="45"/>
                        <a:pt x="25" y="98"/>
                        <a:pt x="13" y="129"/>
                      </a:cubicBezTo>
                      <a:cubicBezTo>
                        <a:pt x="1" y="160"/>
                        <a:pt x="2" y="190"/>
                        <a:pt x="5" y="213"/>
                      </a:cubicBezTo>
                      <a:cubicBezTo>
                        <a:pt x="8" y="236"/>
                        <a:pt x="0" y="250"/>
                        <a:pt x="29" y="265"/>
                      </a:cubicBezTo>
                      <a:cubicBezTo>
                        <a:pt x="58" y="280"/>
                        <a:pt x="148" y="298"/>
                        <a:pt x="181" y="305"/>
                      </a:cubicBezTo>
                      <a:cubicBezTo>
                        <a:pt x="214" y="312"/>
                        <a:pt x="213" y="320"/>
                        <a:pt x="229" y="305"/>
                      </a:cubicBezTo>
                      <a:cubicBezTo>
                        <a:pt x="245" y="290"/>
                        <a:pt x="268" y="250"/>
                        <a:pt x="277" y="213"/>
                      </a:cubicBezTo>
                      <a:cubicBezTo>
                        <a:pt x="286" y="176"/>
                        <a:pt x="288" y="115"/>
                        <a:pt x="281" y="81"/>
                      </a:cubicBezTo>
                      <a:cubicBezTo>
                        <a:pt x="274" y="47"/>
                        <a:pt x="267" y="18"/>
                        <a:pt x="233" y="9"/>
                      </a:cubicBezTo>
                      <a:close/>
                    </a:path>
                  </a:pathLst>
                </a:custGeom>
                <a:noFill/>
                <a:ln w="12700">
                  <a:solidFill>
                    <a:srgbClr val="000000"/>
                  </a:solidFill>
                  <a:round/>
                  <a:headEnd/>
                  <a:tailEnd/>
                </a:ln>
              </p:spPr>
              <p:txBody>
                <a:bodyPr/>
                <a:lstStyle/>
                <a:p>
                  <a:endParaRPr lang="en-US"/>
                </a:p>
              </p:txBody>
            </p:sp>
            <p:sp>
              <p:nvSpPr>
                <p:cNvPr id="12331" name="Freeform 26"/>
                <p:cNvSpPr>
                  <a:spLocks/>
                </p:cNvSpPr>
                <p:nvPr/>
              </p:nvSpPr>
              <p:spPr bwMode="auto">
                <a:xfrm>
                  <a:off x="1264" y="2242"/>
                  <a:ext cx="19" cy="47"/>
                </a:xfrm>
                <a:custGeom>
                  <a:avLst/>
                  <a:gdLst>
                    <a:gd name="T0" fmla="*/ 1 w 95"/>
                    <a:gd name="T1" fmla="*/ 0 h 232"/>
                    <a:gd name="T2" fmla="*/ 1 w 95"/>
                    <a:gd name="T3" fmla="*/ 0 h 232"/>
                    <a:gd name="T4" fmla="*/ 0 w 95"/>
                    <a:gd name="T5" fmla="*/ 0 h 232"/>
                    <a:gd name="T6" fmla="*/ 0 w 95"/>
                    <a:gd name="T7" fmla="*/ 1 h 232"/>
                    <a:gd name="T8" fmla="*/ 0 w 95"/>
                    <a:gd name="T9" fmla="*/ 1 h 232"/>
                    <a:gd name="T10" fmla="*/ 0 w 95"/>
                    <a:gd name="T11" fmla="*/ 2 h 232"/>
                    <a:gd name="T12" fmla="*/ 0 w 95"/>
                    <a:gd name="T13" fmla="*/ 2 h 232"/>
                    <a:gd name="T14" fmla="*/ 1 w 95"/>
                    <a:gd name="T15" fmla="*/ 1 h 232"/>
                    <a:gd name="T16" fmla="*/ 1 w 95"/>
                    <a:gd name="T17" fmla="*/ 0 h 2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
                    <a:gd name="T28" fmla="*/ 0 h 232"/>
                    <a:gd name="T29" fmla="*/ 95 w 95"/>
                    <a:gd name="T30" fmla="*/ 232 h 2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 h="232">
                      <a:moveTo>
                        <a:pt x="89" y="26"/>
                      </a:moveTo>
                      <a:cubicBezTo>
                        <a:pt x="85" y="22"/>
                        <a:pt x="79" y="6"/>
                        <a:pt x="69" y="4"/>
                      </a:cubicBezTo>
                      <a:cubicBezTo>
                        <a:pt x="59" y="2"/>
                        <a:pt x="42" y="0"/>
                        <a:pt x="31" y="16"/>
                      </a:cubicBezTo>
                      <a:cubicBezTo>
                        <a:pt x="20" y="32"/>
                        <a:pt x="6" y="78"/>
                        <a:pt x="3" y="98"/>
                      </a:cubicBezTo>
                      <a:cubicBezTo>
                        <a:pt x="0" y="118"/>
                        <a:pt x="9" y="118"/>
                        <a:pt x="15" y="138"/>
                      </a:cubicBezTo>
                      <a:cubicBezTo>
                        <a:pt x="21" y="158"/>
                        <a:pt x="35" y="206"/>
                        <a:pt x="41" y="218"/>
                      </a:cubicBezTo>
                      <a:cubicBezTo>
                        <a:pt x="47" y="230"/>
                        <a:pt x="46" y="232"/>
                        <a:pt x="53" y="208"/>
                      </a:cubicBezTo>
                      <a:cubicBezTo>
                        <a:pt x="60" y="184"/>
                        <a:pt x="74" y="104"/>
                        <a:pt x="81" y="74"/>
                      </a:cubicBezTo>
                      <a:cubicBezTo>
                        <a:pt x="88" y="44"/>
                        <a:pt x="91" y="36"/>
                        <a:pt x="95" y="28"/>
                      </a:cubicBezTo>
                    </a:path>
                  </a:pathLst>
                </a:custGeom>
                <a:solidFill>
                  <a:srgbClr val="FAF3E6"/>
                </a:solidFill>
                <a:ln w="6350">
                  <a:solidFill>
                    <a:srgbClr val="000000"/>
                  </a:solidFill>
                  <a:round/>
                  <a:headEnd/>
                  <a:tailEnd/>
                </a:ln>
              </p:spPr>
              <p:txBody>
                <a:bodyPr/>
                <a:lstStyle/>
                <a:p>
                  <a:endParaRPr lang="en-US"/>
                </a:p>
              </p:txBody>
            </p:sp>
          </p:grpSp>
          <p:sp>
            <p:nvSpPr>
              <p:cNvPr id="12319" name="Freeform 158"/>
              <p:cNvSpPr>
                <a:spLocks/>
              </p:cNvSpPr>
              <p:nvPr/>
            </p:nvSpPr>
            <p:spPr bwMode="auto">
              <a:xfrm rot="-982493" flipH="1" flipV="1">
                <a:off x="1676400" y="3214688"/>
                <a:ext cx="187325" cy="279400"/>
              </a:xfrm>
              <a:custGeom>
                <a:avLst/>
                <a:gdLst>
                  <a:gd name="T0" fmla="*/ 2147483647 w 302"/>
                  <a:gd name="T1" fmla="*/ 0 h 451"/>
                  <a:gd name="T2" fmla="*/ 2147483647 w 302"/>
                  <a:gd name="T3" fmla="*/ 2147483647 h 451"/>
                  <a:gd name="T4" fmla="*/ 2147483647 w 302"/>
                  <a:gd name="T5" fmla="*/ 2147483647 h 451"/>
                  <a:gd name="T6" fmla="*/ 2147483647 w 302"/>
                  <a:gd name="T7" fmla="*/ 2147483647 h 451"/>
                  <a:gd name="T8" fmla="*/ 2147483647 w 302"/>
                  <a:gd name="T9" fmla="*/ 2147483647 h 451"/>
                  <a:gd name="T10" fmla="*/ 0 w 302"/>
                  <a:gd name="T11" fmla="*/ 2147483647 h 451"/>
                  <a:gd name="T12" fmla="*/ 2147483647 w 302"/>
                  <a:gd name="T13" fmla="*/ 2147483647 h 451"/>
                  <a:gd name="T14" fmla="*/ 2147483647 w 302"/>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451"/>
                  <a:gd name="T26" fmla="*/ 302 w 302"/>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451">
                    <a:moveTo>
                      <a:pt x="62" y="0"/>
                    </a:moveTo>
                    <a:lnTo>
                      <a:pt x="202" y="86"/>
                    </a:lnTo>
                    <a:cubicBezTo>
                      <a:pt x="202" y="86"/>
                      <a:pt x="158" y="192"/>
                      <a:pt x="211" y="312"/>
                    </a:cubicBezTo>
                    <a:lnTo>
                      <a:pt x="278" y="220"/>
                    </a:lnTo>
                    <a:lnTo>
                      <a:pt x="302" y="451"/>
                    </a:lnTo>
                    <a:lnTo>
                      <a:pt x="0" y="441"/>
                    </a:lnTo>
                    <a:lnTo>
                      <a:pt x="115" y="364"/>
                    </a:lnTo>
                    <a:cubicBezTo>
                      <a:pt x="5" y="144"/>
                      <a:pt x="62" y="0"/>
                      <a:pt x="62" y="0"/>
                    </a:cubicBezTo>
                    <a:close/>
                  </a:path>
                </a:pathLst>
              </a:custGeom>
              <a:solidFill>
                <a:schemeClr val="tx1"/>
              </a:solidFill>
              <a:ln w="9525">
                <a:noFill/>
                <a:round/>
                <a:headEnd/>
                <a:tailEnd/>
              </a:ln>
            </p:spPr>
            <p:txBody>
              <a:bodyPr/>
              <a:lstStyle/>
              <a:p>
                <a:endParaRPr lang="en-US"/>
              </a:p>
            </p:txBody>
          </p:sp>
        </p:grpSp>
        <p:sp>
          <p:nvSpPr>
            <p:cNvPr id="12294" name="TextBox 235"/>
            <p:cNvSpPr txBox="1">
              <a:spLocks noChangeArrowheads="1"/>
            </p:cNvSpPr>
            <p:nvPr/>
          </p:nvSpPr>
          <p:spPr bwMode="auto">
            <a:xfrm>
              <a:off x="6400800" y="3276600"/>
              <a:ext cx="2325688" cy="461963"/>
            </a:xfrm>
            <a:prstGeom prst="rect">
              <a:avLst/>
            </a:prstGeom>
            <a:noFill/>
            <a:ln w="9525">
              <a:noFill/>
              <a:miter lim="800000"/>
              <a:headEnd/>
              <a:tailEnd/>
            </a:ln>
          </p:spPr>
          <p:txBody>
            <a:bodyPr wrap="none">
              <a:spAutoFit/>
            </a:bodyPr>
            <a:lstStyle/>
            <a:p>
              <a:r>
                <a:rPr lang="en-US">
                  <a:solidFill>
                    <a:srgbClr val="404040"/>
                  </a:solidFill>
                </a:rPr>
                <a:t>tactile feedback</a:t>
              </a:r>
            </a:p>
          </p:txBody>
        </p:sp>
      </p:grpSp>
      <p:grpSp>
        <p:nvGrpSpPr>
          <p:cNvPr id="112" name="Group 111"/>
          <p:cNvGrpSpPr/>
          <p:nvPr/>
        </p:nvGrpSpPr>
        <p:grpSpPr>
          <a:xfrm>
            <a:off x="2458337" y="3864407"/>
            <a:ext cx="5490276" cy="2820556"/>
            <a:chOff x="2458337" y="3864407"/>
            <a:chExt cx="5490276" cy="2820556"/>
          </a:xfrm>
        </p:grpSpPr>
        <p:grpSp>
          <p:nvGrpSpPr>
            <p:cNvPr id="8" name="Group 370"/>
            <p:cNvGrpSpPr>
              <a:grpSpLocks/>
            </p:cNvGrpSpPr>
            <p:nvPr/>
          </p:nvGrpSpPr>
          <p:grpSpPr bwMode="auto">
            <a:xfrm>
              <a:off x="2458337" y="3864407"/>
              <a:ext cx="2662112" cy="2820556"/>
              <a:chOff x="2359025" y="2438400"/>
              <a:chExt cx="1222375" cy="1295400"/>
            </a:xfrm>
          </p:grpSpPr>
          <p:sp>
            <p:nvSpPr>
              <p:cNvPr id="12297" name="Freeform 31"/>
              <p:cNvSpPr>
                <a:spLocks/>
              </p:cNvSpPr>
              <p:nvPr/>
            </p:nvSpPr>
            <p:spPr bwMode="auto">
              <a:xfrm>
                <a:off x="3014663" y="2954338"/>
                <a:ext cx="563562" cy="771525"/>
              </a:xfrm>
              <a:custGeom>
                <a:avLst/>
                <a:gdLst>
                  <a:gd name="T0" fmla="*/ 2147483647 w 1888"/>
                  <a:gd name="T1" fmla="*/ 2147483647 h 2585"/>
                  <a:gd name="T2" fmla="*/ 2147483647 w 1888"/>
                  <a:gd name="T3" fmla="*/ 2147483647 h 2585"/>
                  <a:gd name="T4" fmla="*/ 2147483647 w 1888"/>
                  <a:gd name="T5" fmla="*/ 2147483647 h 2585"/>
                  <a:gd name="T6" fmla="*/ 2147483647 w 1888"/>
                  <a:gd name="T7" fmla="*/ 2147483647 h 2585"/>
                  <a:gd name="T8" fmla="*/ 2147483647 w 1888"/>
                  <a:gd name="T9" fmla="*/ 2147483647 h 2585"/>
                  <a:gd name="T10" fmla="*/ 2147483647 w 1888"/>
                  <a:gd name="T11" fmla="*/ 2147483647 h 2585"/>
                  <a:gd name="T12" fmla="*/ 2147483647 w 1888"/>
                  <a:gd name="T13" fmla="*/ 2147483647 h 2585"/>
                  <a:gd name="T14" fmla="*/ 2147483647 w 1888"/>
                  <a:gd name="T15" fmla="*/ 2147483647 h 2585"/>
                  <a:gd name="T16" fmla="*/ 2147483647 w 1888"/>
                  <a:gd name="T17" fmla="*/ 2147483647 h 2585"/>
                  <a:gd name="T18" fmla="*/ 2147483647 w 1888"/>
                  <a:gd name="T19" fmla="*/ 2147483647 h 2585"/>
                  <a:gd name="T20" fmla="*/ 2147483647 w 1888"/>
                  <a:gd name="T21" fmla="*/ 2147483647 h 2585"/>
                  <a:gd name="T22" fmla="*/ 2147483647 w 1888"/>
                  <a:gd name="T23" fmla="*/ 2147483647 h 2585"/>
                  <a:gd name="T24" fmla="*/ 2147483647 w 1888"/>
                  <a:gd name="T25" fmla="*/ 2147483647 h 2585"/>
                  <a:gd name="T26" fmla="*/ 2147483647 w 1888"/>
                  <a:gd name="T27" fmla="*/ 2147483647 h 2585"/>
                  <a:gd name="T28" fmla="*/ 2147483647 w 1888"/>
                  <a:gd name="T29" fmla="*/ 2147483647 h 2585"/>
                  <a:gd name="T30" fmla="*/ 2147483647 w 1888"/>
                  <a:gd name="T31" fmla="*/ 2147483647 h 2585"/>
                  <a:gd name="T32" fmla="*/ 2147483647 w 1888"/>
                  <a:gd name="T33" fmla="*/ 2147483647 h 2585"/>
                  <a:gd name="T34" fmla="*/ 2147483647 w 1888"/>
                  <a:gd name="T35" fmla="*/ 1090068720 h 2585"/>
                  <a:gd name="T36" fmla="*/ 2147483647 w 1888"/>
                  <a:gd name="T37" fmla="*/ 877346295 h 2585"/>
                  <a:gd name="T38" fmla="*/ 2147483647 w 1888"/>
                  <a:gd name="T39" fmla="*/ 2147483647 h 2585"/>
                  <a:gd name="T40" fmla="*/ 2147483647 w 1888"/>
                  <a:gd name="T41" fmla="*/ 2147483647 h 2585"/>
                  <a:gd name="T42" fmla="*/ 2147483647 w 1888"/>
                  <a:gd name="T43" fmla="*/ 2147483647 h 2585"/>
                  <a:gd name="T44" fmla="*/ 2147483647 w 1888"/>
                  <a:gd name="T45" fmla="*/ 2147483647 h 2585"/>
                  <a:gd name="T46" fmla="*/ 2147483647 w 1888"/>
                  <a:gd name="T47" fmla="*/ 2147483647 h 2585"/>
                  <a:gd name="T48" fmla="*/ 2147483647 w 1888"/>
                  <a:gd name="T49" fmla="*/ 2147483647 h 2585"/>
                  <a:gd name="T50" fmla="*/ 2147483647 w 1888"/>
                  <a:gd name="T51" fmla="*/ 2147483647 h 2585"/>
                  <a:gd name="T52" fmla="*/ 2147483647 w 1888"/>
                  <a:gd name="T53" fmla="*/ 2147483647 h 2585"/>
                  <a:gd name="T54" fmla="*/ 1542594264 w 1888"/>
                  <a:gd name="T55" fmla="*/ 2147483647 h 2585"/>
                  <a:gd name="T56" fmla="*/ 744700617 w 1888"/>
                  <a:gd name="T57" fmla="*/ 2147483647 h 2585"/>
                  <a:gd name="T58" fmla="*/ 1063858196 w 1888"/>
                  <a:gd name="T59" fmla="*/ 2147483647 h 2585"/>
                  <a:gd name="T60" fmla="*/ 2147483647 w 1888"/>
                  <a:gd name="T61" fmla="*/ 2147483647 h 2585"/>
                  <a:gd name="T62" fmla="*/ 2147483647 w 1888"/>
                  <a:gd name="T63" fmla="*/ 2147483647 h 25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88"/>
                  <a:gd name="T97" fmla="*/ 0 h 2585"/>
                  <a:gd name="T98" fmla="*/ 1888 w 1888"/>
                  <a:gd name="T99" fmla="*/ 2585 h 25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88" h="2585">
                    <a:moveTo>
                      <a:pt x="1398" y="2585"/>
                    </a:moveTo>
                    <a:cubicBezTo>
                      <a:pt x="1394" y="2562"/>
                      <a:pt x="1349" y="2526"/>
                      <a:pt x="1374" y="2449"/>
                    </a:cubicBezTo>
                    <a:cubicBezTo>
                      <a:pt x="1399" y="2372"/>
                      <a:pt x="1495" y="2208"/>
                      <a:pt x="1546" y="2125"/>
                    </a:cubicBezTo>
                    <a:cubicBezTo>
                      <a:pt x="1597" y="2042"/>
                      <a:pt x="1642" y="2019"/>
                      <a:pt x="1678" y="1949"/>
                    </a:cubicBezTo>
                    <a:cubicBezTo>
                      <a:pt x="1714" y="1879"/>
                      <a:pt x="1729" y="1782"/>
                      <a:pt x="1762" y="1705"/>
                    </a:cubicBezTo>
                    <a:cubicBezTo>
                      <a:pt x="1795" y="1628"/>
                      <a:pt x="1860" y="1575"/>
                      <a:pt x="1874" y="1485"/>
                    </a:cubicBezTo>
                    <a:cubicBezTo>
                      <a:pt x="1888" y="1395"/>
                      <a:pt x="1885" y="1266"/>
                      <a:pt x="1846" y="1165"/>
                    </a:cubicBezTo>
                    <a:cubicBezTo>
                      <a:pt x="1807" y="1064"/>
                      <a:pt x="1683" y="931"/>
                      <a:pt x="1642" y="881"/>
                    </a:cubicBezTo>
                    <a:cubicBezTo>
                      <a:pt x="1601" y="831"/>
                      <a:pt x="1622" y="869"/>
                      <a:pt x="1602" y="865"/>
                    </a:cubicBezTo>
                    <a:cubicBezTo>
                      <a:pt x="1591" y="830"/>
                      <a:pt x="1600" y="726"/>
                      <a:pt x="1578" y="669"/>
                    </a:cubicBezTo>
                    <a:cubicBezTo>
                      <a:pt x="1556" y="612"/>
                      <a:pt x="1508" y="549"/>
                      <a:pt x="1470" y="521"/>
                    </a:cubicBezTo>
                    <a:cubicBezTo>
                      <a:pt x="1432" y="493"/>
                      <a:pt x="1373" y="531"/>
                      <a:pt x="1350" y="501"/>
                    </a:cubicBezTo>
                    <a:cubicBezTo>
                      <a:pt x="1327" y="471"/>
                      <a:pt x="1355" y="386"/>
                      <a:pt x="1330" y="341"/>
                    </a:cubicBezTo>
                    <a:cubicBezTo>
                      <a:pt x="1305" y="296"/>
                      <a:pt x="1253" y="246"/>
                      <a:pt x="1202" y="233"/>
                    </a:cubicBezTo>
                    <a:cubicBezTo>
                      <a:pt x="1151" y="220"/>
                      <a:pt x="1056" y="270"/>
                      <a:pt x="1022" y="265"/>
                    </a:cubicBezTo>
                    <a:cubicBezTo>
                      <a:pt x="988" y="260"/>
                      <a:pt x="1003" y="226"/>
                      <a:pt x="998" y="201"/>
                    </a:cubicBezTo>
                    <a:cubicBezTo>
                      <a:pt x="993" y="176"/>
                      <a:pt x="1014" y="140"/>
                      <a:pt x="994" y="113"/>
                    </a:cubicBezTo>
                    <a:cubicBezTo>
                      <a:pt x="974" y="86"/>
                      <a:pt x="921" y="54"/>
                      <a:pt x="878" y="41"/>
                    </a:cubicBezTo>
                    <a:cubicBezTo>
                      <a:pt x="835" y="28"/>
                      <a:pt x="781" y="0"/>
                      <a:pt x="738" y="33"/>
                    </a:cubicBezTo>
                    <a:cubicBezTo>
                      <a:pt x="695" y="66"/>
                      <a:pt x="644" y="200"/>
                      <a:pt x="618" y="241"/>
                    </a:cubicBezTo>
                    <a:cubicBezTo>
                      <a:pt x="592" y="282"/>
                      <a:pt x="598" y="290"/>
                      <a:pt x="583" y="282"/>
                    </a:cubicBezTo>
                    <a:cubicBezTo>
                      <a:pt x="568" y="274"/>
                      <a:pt x="544" y="217"/>
                      <a:pt x="526" y="192"/>
                    </a:cubicBezTo>
                    <a:cubicBezTo>
                      <a:pt x="508" y="167"/>
                      <a:pt x="490" y="127"/>
                      <a:pt x="472" y="129"/>
                    </a:cubicBezTo>
                    <a:cubicBezTo>
                      <a:pt x="454" y="131"/>
                      <a:pt x="442" y="149"/>
                      <a:pt x="415" y="204"/>
                    </a:cubicBezTo>
                    <a:cubicBezTo>
                      <a:pt x="388" y="259"/>
                      <a:pt x="346" y="396"/>
                      <a:pt x="313" y="456"/>
                    </a:cubicBezTo>
                    <a:cubicBezTo>
                      <a:pt x="280" y="516"/>
                      <a:pt x="251" y="501"/>
                      <a:pt x="220" y="564"/>
                    </a:cubicBezTo>
                    <a:cubicBezTo>
                      <a:pt x="189" y="627"/>
                      <a:pt x="154" y="753"/>
                      <a:pt x="127" y="834"/>
                    </a:cubicBezTo>
                    <a:cubicBezTo>
                      <a:pt x="100" y="915"/>
                      <a:pt x="74" y="989"/>
                      <a:pt x="58" y="1050"/>
                    </a:cubicBezTo>
                    <a:cubicBezTo>
                      <a:pt x="42" y="1111"/>
                      <a:pt x="31" y="1143"/>
                      <a:pt x="28" y="1200"/>
                    </a:cubicBezTo>
                    <a:cubicBezTo>
                      <a:pt x="25" y="1257"/>
                      <a:pt x="0" y="1237"/>
                      <a:pt x="40" y="1392"/>
                    </a:cubicBezTo>
                    <a:cubicBezTo>
                      <a:pt x="80" y="1547"/>
                      <a:pt x="224" y="1932"/>
                      <a:pt x="268" y="2130"/>
                    </a:cubicBezTo>
                    <a:cubicBezTo>
                      <a:pt x="312" y="2328"/>
                      <a:pt x="296" y="2489"/>
                      <a:pt x="304" y="2583"/>
                    </a:cubicBezTo>
                  </a:path>
                </a:pathLst>
              </a:custGeom>
              <a:solidFill>
                <a:srgbClr val="F1DFBD"/>
              </a:solidFill>
              <a:ln w="6350">
                <a:solidFill>
                  <a:srgbClr val="000000"/>
                </a:solidFill>
                <a:round/>
                <a:headEnd/>
                <a:tailEnd/>
              </a:ln>
            </p:spPr>
            <p:txBody>
              <a:bodyPr/>
              <a:lstStyle/>
              <a:p>
                <a:endParaRPr lang="en-US"/>
              </a:p>
            </p:txBody>
          </p:sp>
          <p:sp>
            <p:nvSpPr>
              <p:cNvPr id="12298" name="Freeform 32"/>
              <p:cNvSpPr>
                <a:spLocks/>
              </p:cNvSpPr>
              <p:nvPr/>
            </p:nvSpPr>
            <p:spPr bwMode="auto">
              <a:xfrm>
                <a:off x="2582863" y="2781300"/>
                <a:ext cx="758825" cy="627063"/>
              </a:xfrm>
              <a:custGeom>
                <a:avLst/>
                <a:gdLst>
                  <a:gd name="T0" fmla="*/ 2147483647 w 2539"/>
                  <a:gd name="T1" fmla="*/ 2147483647 h 2103"/>
                  <a:gd name="T2" fmla="*/ 2147483647 w 2539"/>
                  <a:gd name="T3" fmla="*/ 2147483647 h 2103"/>
                  <a:gd name="T4" fmla="*/ 2147483647 w 2539"/>
                  <a:gd name="T5" fmla="*/ 2147483647 h 2103"/>
                  <a:gd name="T6" fmla="*/ 2147483647 w 2539"/>
                  <a:gd name="T7" fmla="*/ 2147483647 h 2103"/>
                  <a:gd name="T8" fmla="*/ 2147483647 w 2539"/>
                  <a:gd name="T9" fmla="*/ 2147483647 h 2103"/>
                  <a:gd name="T10" fmla="*/ 2147483647 w 2539"/>
                  <a:gd name="T11" fmla="*/ 2147483647 h 2103"/>
                  <a:gd name="T12" fmla="*/ 2147483647 w 2539"/>
                  <a:gd name="T13" fmla="*/ 2147483647 h 2103"/>
                  <a:gd name="T14" fmla="*/ 2147483647 w 2539"/>
                  <a:gd name="T15" fmla="*/ 2147483647 h 2103"/>
                  <a:gd name="T16" fmla="*/ 2147483647 w 2539"/>
                  <a:gd name="T17" fmla="*/ 2147483647 h 2103"/>
                  <a:gd name="T18" fmla="*/ 2147483647 w 2539"/>
                  <a:gd name="T19" fmla="*/ 2147483647 h 2103"/>
                  <a:gd name="T20" fmla="*/ 2147483647 w 2539"/>
                  <a:gd name="T21" fmla="*/ 2147483647 h 2103"/>
                  <a:gd name="T22" fmla="*/ 2147483647 w 2539"/>
                  <a:gd name="T23" fmla="*/ 2147483647 h 2103"/>
                  <a:gd name="T24" fmla="*/ 2147483647 w 2539"/>
                  <a:gd name="T25" fmla="*/ 1776216030 h 2103"/>
                  <a:gd name="T26" fmla="*/ 2147483647 w 2539"/>
                  <a:gd name="T27" fmla="*/ 503667259 h 2103"/>
                  <a:gd name="T28" fmla="*/ 2147483647 w 2539"/>
                  <a:gd name="T29" fmla="*/ 2147483647 h 2103"/>
                  <a:gd name="T30" fmla="*/ 2147483647 w 2539"/>
                  <a:gd name="T31" fmla="*/ 2147483647 h 2103"/>
                  <a:gd name="T32" fmla="*/ 2147483647 w 2539"/>
                  <a:gd name="T33" fmla="*/ 2147483647 h 2103"/>
                  <a:gd name="T34" fmla="*/ 2147483647 w 2539"/>
                  <a:gd name="T35" fmla="*/ 2147483647 h 2103"/>
                  <a:gd name="T36" fmla="*/ 2147483647 w 2539"/>
                  <a:gd name="T37" fmla="*/ 2147483647 h 2103"/>
                  <a:gd name="T38" fmla="*/ 2147483647 w 2539"/>
                  <a:gd name="T39" fmla="*/ 2147483647 h 2103"/>
                  <a:gd name="T40" fmla="*/ 2147483647 w 2539"/>
                  <a:gd name="T41" fmla="*/ 2147483647 h 2103"/>
                  <a:gd name="T42" fmla="*/ 2147483647 w 2539"/>
                  <a:gd name="T43" fmla="*/ 2147483647 h 2103"/>
                  <a:gd name="T44" fmla="*/ 2147483647 w 2539"/>
                  <a:gd name="T45" fmla="*/ 2147483647 h 2103"/>
                  <a:gd name="T46" fmla="*/ 2147483647 w 2539"/>
                  <a:gd name="T47" fmla="*/ 2147483647 h 2103"/>
                  <a:gd name="T48" fmla="*/ 133446803 w 2539"/>
                  <a:gd name="T49" fmla="*/ 2147483647 h 2103"/>
                  <a:gd name="T50" fmla="*/ 2147483647 w 2539"/>
                  <a:gd name="T51" fmla="*/ 2147483647 h 2103"/>
                  <a:gd name="T52" fmla="*/ 2147483647 w 2539"/>
                  <a:gd name="T53" fmla="*/ 2147483647 h 210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539"/>
                  <a:gd name="T82" fmla="*/ 0 h 2103"/>
                  <a:gd name="T83" fmla="*/ 2539 w 2539"/>
                  <a:gd name="T84" fmla="*/ 2103 h 210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539" h="2103">
                    <a:moveTo>
                      <a:pt x="833" y="1887"/>
                    </a:moveTo>
                    <a:lnTo>
                      <a:pt x="929" y="1839"/>
                    </a:lnTo>
                    <a:cubicBezTo>
                      <a:pt x="978" y="1789"/>
                      <a:pt x="1076" y="1649"/>
                      <a:pt x="1125" y="1587"/>
                    </a:cubicBezTo>
                    <a:cubicBezTo>
                      <a:pt x="1174" y="1525"/>
                      <a:pt x="1173" y="1504"/>
                      <a:pt x="1225" y="1467"/>
                    </a:cubicBezTo>
                    <a:cubicBezTo>
                      <a:pt x="1277" y="1430"/>
                      <a:pt x="1372" y="1391"/>
                      <a:pt x="1437" y="1363"/>
                    </a:cubicBezTo>
                    <a:cubicBezTo>
                      <a:pt x="1502" y="1335"/>
                      <a:pt x="1494" y="1382"/>
                      <a:pt x="1613" y="1299"/>
                    </a:cubicBezTo>
                    <a:cubicBezTo>
                      <a:pt x="1732" y="1216"/>
                      <a:pt x="2058" y="976"/>
                      <a:pt x="2149" y="863"/>
                    </a:cubicBezTo>
                    <a:cubicBezTo>
                      <a:pt x="2240" y="750"/>
                      <a:pt x="2138" y="684"/>
                      <a:pt x="2161" y="619"/>
                    </a:cubicBezTo>
                    <a:cubicBezTo>
                      <a:pt x="2184" y="554"/>
                      <a:pt x="2259" y="514"/>
                      <a:pt x="2289" y="471"/>
                    </a:cubicBezTo>
                    <a:cubicBezTo>
                      <a:pt x="2319" y="428"/>
                      <a:pt x="2323" y="398"/>
                      <a:pt x="2341" y="363"/>
                    </a:cubicBezTo>
                    <a:cubicBezTo>
                      <a:pt x="2359" y="328"/>
                      <a:pt x="2370" y="299"/>
                      <a:pt x="2397" y="259"/>
                    </a:cubicBezTo>
                    <a:cubicBezTo>
                      <a:pt x="2424" y="219"/>
                      <a:pt x="2487" y="155"/>
                      <a:pt x="2505" y="123"/>
                    </a:cubicBezTo>
                    <a:cubicBezTo>
                      <a:pt x="2523" y="91"/>
                      <a:pt x="2505" y="84"/>
                      <a:pt x="2505" y="67"/>
                    </a:cubicBezTo>
                    <a:cubicBezTo>
                      <a:pt x="2505" y="50"/>
                      <a:pt x="2539" y="0"/>
                      <a:pt x="2505" y="19"/>
                    </a:cubicBezTo>
                    <a:cubicBezTo>
                      <a:pt x="2471" y="38"/>
                      <a:pt x="2358" y="130"/>
                      <a:pt x="2301" y="179"/>
                    </a:cubicBezTo>
                    <a:cubicBezTo>
                      <a:pt x="2244" y="228"/>
                      <a:pt x="2216" y="273"/>
                      <a:pt x="2165" y="311"/>
                    </a:cubicBezTo>
                    <a:cubicBezTo>
                      <a:pt x="2114" y="349"/>
                      <a:pt x="2100" y="348"/>
                      <a:pt x="1997" y="407"/>
                    </a:cubicBezTo>
                    <a:cubicBezTo>
                      <a:pt x="1894" y="466"/>
                      <a:pt x="1705" y="591"/>
                      <a:pt x="1549" y="663"/>
                    </a:cubicBezTo>
                    <a:cubicBezTo>
                      <a:pt x="1393" y="735"/>
                      <a:pt x="1196" y="793"/>
                      <a:pt x="1061" y="839"/>
                    </a:cubicBezTo>
                    <a:cubicBezTo>
                      <a:pt x="926" y="885"/>
                      <a:pt x="830" y="921"/>
                      <a:pt x="741" y="939"/>
                    </a:cubicBezTo>
                    <a:cubicBezTo>
                      <a:pt x="652" y="957"/>
                      <a:pt x="602" y="966"/>
                      <a:pt x="525" y="947"/>
                    </a:cubicBezTo>
                    <a:cubicBezTo>
                      <a:pt x="448" y="928"/>
                      <a:pt x="338" y="862"/>
                      <a:pt x="277" y="827"/>
                    </a:cubicBezTo>
                    <a:cubicBezTo>
                      <a:pt x="216" y="792"/>
                      <a:pt x="184" y="756"/>
                      <a:pt x="161" y="735"/>
                    </a:cubicBezTo>
                    <a:cubicBezTo>
                      <a:pt x="138" y="714"/>
                      <a:pt x="167" y="668"/>
                      <a:pt x="141" y="699"/>
                    </a:cubicBezTo>
                    <a:cubicBezTo>
                      <a:pt x="115" y="730"/>
                      <a:pt x="10" y="816"/>
                      <a:pt x="5" y="923"/>
                    </a:cubicBezTo>
                    <a:cubicBezTo>
                      <a:pt x="0" y="1030"/>
                      <a:pt x="6" y="1142"/>
                      <a:pt x="109" y="1339"/>
                    </a:cubicBezTo>
                    <a:cubicBezTo>
                      <a:pt x="212" y="1536"/>
                      <a:pt x="425" y="1841"/>
                      <a:pt x="625" y="2103"/>
                    </a:cubicBezTo>
                  </a:path>
                </a:pathLst>
              </a:custGeom>
              <a:solidFill>
                <a:srgbClr val="F1DFBD"/>
              </a:solidFill>
              <a:ln w="6350">
                <a:noFill/>
                <a:round/>
                <a:headEnd/>
                <a:tailEnd/>
              </a:ln>
            </p:spPr>
            <p:txBody>
              <a:bodyPr/>
              <a:lstStyle/>
              <a:p>
                <a:endParaRPr lang="en-US"/>
              </a:p>
            </p:txBody>
          </p:sp>
          <p:sp>
            <p:nvSpPr>
              <p:cNvPr id="12299" name="Freeform 53"/>
              <p:cNvSpPr>
                <a:spLocks/>
              </p:cNvSpPr>
              <p:nvPr/>
            </p:nvSpPr>
            <p:spPr bwMode="auto">
              <a:xfrm>
                <a:off x="3116263" y="2995613"/>
                <a:ext cx="55562" cy="73025"/>
              </a:xfrm>
              <a:custGeom>
                <a:avLst/>
                <a:gdLst>
                  <a:gd name="T0" fmla="*/ 2147483647 w 35"/>
                  <a:gd name="T1" fmla="*/ 2147483647 h 46"/>
                  <a:gd name="T2" fmla="*/ 2147483647 w 35"/>
                  <a:gd name="T3" fmla="*/ 2147483647 h 46"/>
                  <a:gd name="T4" fmla="*/ 2147483647 w 35"/>
                  <a:gd name="T5" fmla="*/ 2147483647 h 46"/>
                  <a:gd name="T6" fmla="*/ 2147483647 w 35"/>
                  <a:gd name="T7" fmla="*/ 2147483647 h 46"/>
                  <a:gd name="T8" fmla="*/ 2147483647 w 35"/>
                  <a:gd name="T9" fmla="*/ 0 h 46"/>
                  <a:gd name="T10" fmla="*/ 0 60000 65536"/>
                  <a:gd name="T11" fmla="*/ 0 60000 65536"/>
                  <a:gd name="T12" fmla="*/ 0 60000 65536"/>
                  <a:gd name="T13" fmla="*/ 0 60000 65536"/>
                  <a:gd name="T14" fmla="*/ 0 60000 65536"/>
                  <a:gd name="T15" fmla="*/ 0 w 35"/>
                  <a:gd name="T16" fmla="*/ 0 h 46"/>
                  <a:gd name="T17" fmla="*/ 35 w 35"/>
                  <a:gd name="T18" fmla="*/ 46 h 46"/>
                </a:gdLst>
                <a:ahLst/>
                <a:cxnLst>
                  <a:cxn ang="T10">
                    <a:pos x="T0" y="T1"/>
                  </a:cxn>
                  <a:cxn ang="T11">
                    <a:pos x="T2" y="T3"/>
                  </a:cxn>
                  <a:cxn ang="T12">
                    <a:pos x="T4" y="T5"/>
                  </a:cxn>
                  <a:cxn ang="T13">
                    <a:pos x="T6" y="T7"/>
                  </a:cxn>
                  <a:cxn ang="T14">
                    <a:pos x="T8" y="T9"/>
                  </a:cxn>
                </a:cxnLst>
                <a:rect l="T15" t="T16" r="T17" b="T18"/>
                <a:pathLst>
                  <a:path w="35" h="46">
                    <a:moveTo>
                      <a:pt x="13" y="5"/>
                    </a:moveTo>
                    <a:cubicBezTo>
                      <a:pt x="11" y="11"/>
                      <a:pt x="0" y="33"/>
                      <a:pt x="1" y="39"/>
                    </a:cubicBezTo>
                    <a:cubicBezTo>
                      <a:pt x="2" y="45"/>
                      <a:pt x="11" y="46"/>
                      <a:pt x="17" y="41"/>
                    </a:cubicBezTo>
                    <a:cubicBezTo>
                      <a:pt x="23" y="36"/>
                      <a:pt x="33" y="18"/>
                      <a:pt x="34" y="11"/>
                    </a:cubicBezTo>
                    <a:cubicBezTo>
                      <a:pt x="35" y="4"/>
                      <a:pt x="25" y="2"/>
                      <a:pt x="22" y="0"/>
                    </a:cubicBezTo>
                  </a:path>
                </a:pathLst>
              </a:custGeom>
              <a:solidFill>
                <a:srgbClr val="FAF3E6"/>
              </a:solidFill>
              <a:ln w="3175">
                <a:solidFill>
                  <a:srgbClr val="000000"/>
                </a:solidFill>
                <a:round/>
                <a:headEnd/>
                <a:tailEnd/>
              </a:ln>
            </p:spPr>
            <p:txBody>
              <a:bodyPr/>
              <a:lstStyle/>
              <a:p>
                <a:endParaRPr lang="en-US"/>
              </a:p>
            </p:txBody>
          </p:sp>
          <p:sp>
            <p:nvSpPr>
              <p:cNvPr id="12300" name="Freeform 33"/>
              <p:cNvSpPr>
                <a:spLocks/>
              </p:cNvSpPr>
              <p:nvPr/>
            </p:nvSpPr>
            <p:spPr bwMode="auto">
              <a:xfrm>
                <a:off x="3171825" y="2787650"/>
                <a:ext cx="160338" cy="257175"/>
              </a:xfrm>
              <a:custGeom>
                <a:avLst/>
                <a:gdLst>
                  <a:gd name="T0" fmla="*/ 2147483647 w 538"/>
                  <a:gd name="T1" fmla="*/ 0 h 862"/>
                  <a:gd name="T2" fmla="*/ 2147483647 w 538"/>
                  <a:gd name="T3" fmla="*/ 2147483647 h 862"/>
                  <a:gd name="T4" fmla="*/ 2147483647 w 538"/>
                  <a:gd name="T5" fmla="*/ 2147483647 h 862"/>
                  <a:gd name="T6" fmla="*/ 2147483647 w 538"/>
                  <a:gd name="T7" fmla="*/ 2147483647 h 862"/>
                  <a:gd name="T8" fmla="*/ 2147483647 w 538"/>
                  <a:gd name="T9" fmla="*/ 2147483647 h 862"/>
                  <a:gd name="T10" fmla="*/ 2147483647 w 538"/>
                  <a:gd name="T11" fmla="*/ 2147483647 h 862"/>
                  <a:gd name="T12" fmla="*/ 2147483647 w 538"/>
                  <a:gd name="T13" fmla="*/ 2147483647 h 862"/>
                  <a:gd name="T14" fmla="*/ 1588270379 w 538"/>
                  <a:gd name="T15" fmla="*/ 2147483647 h 862"/>
                  <a:gd name="T16" fmla="*/ 0 w 538"/>
                  <a:gd name="T17" fmla="*/ 2147483647 h 8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8"/>
                  <a:gd name="T28" fmla="*/ 0 h 862"/>
                  <a:gd name="T29" fmla="*/ 538 w 538"/>
                  <a:gd name="T30" fmla="*/ 862 h 8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8" h="862">
                    <a:moveTo>
                      <a:pt x="538" y="0"/>
                    </a:moveTo>
                    <a:lnTo>
                      <a:pt x="532" y="116"/>
                    </a:lnTo>
                    <a:lnTo>
                      <a:pt x="432" y="228"/>
                    </a:lnTo>
                    <a:cubicBezTo>
                      <a:pt x="401" y="279"/>
                      <a:pt x="374" y="372"/>
                      <a:pt x="344" y="424"/>
                    </a:cubicBezTo>
                    <a:cubicBezTo>
                      <a:pt x="314" y="476"/>
                      <a:pt x="283" y="499"/>
                      <a:pt x="252" y="540"/>
                    </a:cubicBezTo>
                    <a:cubicBezTo>
                      <a:pt x="221" y="581"/>
                      <a:pt x="180" y="631"/>
                      <a:pt x="156" y="668"/>
                    </a:cubicBezTo>
                    <a:cubicBezTo>
                      <a:pt x="132" y="705"/>
                      <a:pt x="124" y="732"/>
                      <a:pt x="108" y="764"/>
                    </a:cubicBezTo>
                    <a:cubicBezTo>
                      <a:pt x="92" y="796"/>
                      <a:pt x="78" y="862"/>
                      <a:pt x="60" y="860"/>
                    </a:cubicBezTo>
                    <a:cubicBezTo>
                      <a:pt x="42" y="858"/>
                      <a:pt x="10" y="770"/>
                      <a:pt x="0" y="752"/>
                    </a:cubicBezTo>
                  </a:path>
                </a:pathLst>
              </a:custGeom>
              <a:noFill/>
              <a:ln w="12700">
                <a:solidFill>
                  <a:schemeClr val="tx1"/>
                </a:solidFill>
                <a:round/>
                <a:headEnd/>
                <a:tailEnd/>
              </a:ln>
            </p:spPr>
            <p:txBody>
              <a:bodyPr/>
              <a:lstStyle/>
              <a:p>
                <a:endParaRPr lang="en-US"/>
              </a:p>
            </p:txBody>
          </p:sp>
          <p:sp>
            <p:nvSpPr>
              <p:cNvPr id="12301" name="Freeform 34"/>
              <p:cNvSpPr>
                <a:spLocks/>
              </p:cNvSpPr>
              <p:nvPr/>
            </p:nvSpPr>
            <p:spPr bwMode="auto">
              <a:xfrm>
                <a:off x="3019425" y="2990850"/>
                <a:ext cx="171450" cy="735013"/>
              </a:xfrm>
              <a:custGeom>
                <a:avLst/>
                <a:gdLst>
                  <a:gd name="T0" fmla="*/ 2147483647 w 580"/>
                  <a:gd name="T1" fmla="*/ 2147483647 h 2462"/>
                  <a:gd name="T2" fmla="*/ 2147483647 w 580"/>
                  <a:gd name="T3" fmla="*/ 2147483647 h 2462"/>
                  <a:gd name="T4" fmla="*/ 1988887989 w 580"/>
                  <a:gd name="T5" fmla="*/ 2147483647 h 2462"/>
                  <a:gd name="T6" fmla="*/ 129149738 w 580"/>
                  <a:gd name="T7" fmla="*/ 2147483647 h 2462"/>
                  <a:gd name="T8" fmla="*/ 1265719574 w 580"/>
                  <a:gd name="T9" fmla="*/ 2147483647 h 2462"/>
                  <a:gd name="T10" fmla="*/ 2147483647 w 580"/>
                  <a:gd name="T11" fmla="*/ 2147483647 h 2462"/>
                  <a:gd name="T12" fmla="*/ 2147483647 w 580"/>
                  <a:gd name="T13" fmla="*/ 2147483647 h 2462"/>
                  <a:gd name="T14" fmla="*/ 2147483647 w 580"/>
                  <a:gd name="T15" fmla="*/ 2147483647 h 2462"/>
                  <a:gd name="T16" fmla="*/ 2147483647 w 580"/>
                  <a:gd name="T17" fmla="*/ 2147483647 h 2462"/>
                  <a:gd name="T18" fmla="*/ 2147483647 w 580"/>
                  <a:gd name="T19" fmla="*/ 266046941 h 2462"/>
                  <a:gd name="T20" fmla="*/ 2147483647 w 580"/>
                  <a:gd name="T21" fmla="*/ 1436831893 h 2462"/>
                  <a:gd name="T22" fmla="*/ 2147483647 w 580"/>
                  <a:gd name="T23" fmla="*/ 2147483647 h 2462"/>
                  <a:gd name="T24" fmla="*/ 2147483647 w 580"/>
                  <a:gd name="T25" fmla="*/ 2147483647 h 2462"/>
                  <a:gd name="T26" fmla="*/ 2147483647 w 580"/>
                  <a:gd name="T27" fmla="*/ 2147483647 h 2462"/>
                  <a:gd name="T28" fmla="*/ 2147483647 w 580"/>
                  <a:gd name="T29" fmla="*/ 2147483647 h 2462"/>
                  <a:gd name="T30" fmla="*/ 2147483647 w 580"/>
                  <a:gd name="T31" fmla="*/ 2147483647 h 24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80"/>
                  <a:gd name="T49" fmla="*/ 0 h 2462"/>
                  <a:gd name="T50" fmla="*/ 580 w 580"/>
                  <a:gd name="T51" fmla="*/ 2462 h 24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80" h="2462">
                    <a:moveTo>
                      <a:pt x="285" y="2462"/>
                    </a:moveTo>
                    <a:cubicBezTo>
                      <a:pt x="282" y="2397"/>
                      <a:pt x="300" y="2241"/>
                      <a:pt x="265" y="2066"/>
                    </a:cubicBezTo>
                    <a:cubicBezTo>
                      <a:pt x="230" y="1891"/>
                      <a:pt x="120" y="1559"/>
                      <a:pt x="77" y="1410"/>
                    </a:cubicBezTo>
                    <a:cubicBezTo>
                      <a:pt x="34" y="1261"/>
                      <a:pt x="10" y="1252"/>
                      <a:pt x="5" y="1170"/>
                    </a:cubicBezTo>
                    <a:cubicBezTo>
                      <a:pt x="0" y="1088"/>
                      <a:pt x="30" y="996"/>
                      <a:pt x="49" y="918"/>
                    </a:cubicBezTo>
                    <a:cubicBezTo>
                      <a:pt x="68" y="840"/>
                      <a:pt x="96" y="775"/>
                      <a:pt x="117" y="702"/>
                    </a:cubicBezTo>
                    <a:cubicBezTo>
                      <a:pt x="138" y="629"/>
                      <a:pt x="146" y="545"/>
                      <a:pt x="177" y="482"/>
                    </a:cubicBezTo>
                    <a:cubicBezTo>
                      <a:pt x="208" y="419"/>
                      <a:pt x="272" y="383"/>
                      <a:pt x="305" y="322"/>
                    </a:cubicBezTo>
                    <a:cubicBezTo>
                      <a:pt x="338" y="261"/>
                      <a:pt x="350" y="166"/>
                      <a:pt x="373" y="114"/>
                    </a:cubicBezTo>
                    <a:cubicBezTo>
                      <a:pt x="396" y="62"/>
                      <a:pt x="423" y="20"/>
                      <a:pt x="445" y="10"/>
                    </a:cubicBezTo>
                    <a:cubicBezTo>
                      <a:pt x="467" y="0"/>
                      <a:pt x="484" y="23"/>
                      <a:pt x="505" y="54"/>
                    </a:cubicBezTo>
                    <a:cubicBezTo>
                      <a:pt x="526" y="85"/>
                      <a:pt x="566" y="144"/>
                      <a:pt x="573" y="194"/>
                    </a:cubicBezTo>
                    <a:cubicBezTo>
                      <a:pt x="580" y="244"/>
                      <a:pt x="568" y="265"/>
                      <a:pt x="549" y="354"/>
                    </a:cubicBezTo>
                    <a:cubicBezTo>
                      <a:pt x="530" y="443"/>
                      <a:pt x="483" y="630"/>
                      <a:pt x="457" y="726"/>
                    </a:cubicBezTo>
                    <a:cubicBezTo>
                      <a:pt x="431" y="822"/>
                      <a:pt x="418" y="862"/>
                      <a:pt x="393" y="930"/>
                    </a:cubicBezTo>
                    <a:cubicBezTo>
                      <a:pt x="368" y="998"/>
                      <a:pt x="338" y="1066"/>
                      <a:pt x="309" y="1134"/>
                    </a:cubicBezTo>
                  </a:path>
                </a:pathLst>
              </a:custGeom>
              <a:noFill/>
              <a:ln w="12700">
                <a:solidFill>
                  <a:schemeClr val="tx1"/>
                </a:solidFill>
                <a:round/>
                <a:headEnd/>
                <a:tailEnd/>
              </a:ln>
            </p:spPr>
            <p:txBody>
              <a:bodyPr/>
              <a:lstStyle/>
              <a:p>
                <a:endParaRPr lang="en-US"/>
              </a:p>
            </p:txBody>
          </p:sp>
          <p:sp>
            <p:nvSpPr>
              <p:cNvPr id="12302" name="Freeform 35"/>
              <p:cNvSpPr>
                <a:spLocks/>
              </p:cNvSpPr>
              <p:nvPr/>
            </p:nvSpPr>
            <p:spPr bwMode="auto">
              <a:xfrm>
                <a:off x="3309938" y="3027363"/>
                <a:ext cx="9525" cy="165100"/>
              </a:xfrm>
              <a:custGeom>
                <a:avLst/>
                <a:gdLst>
                  <a:gd name="T0" fmla="*/ 432800414 w 33"/>
                  <a:gd name="T1" fmla="*/ 0 h 553"/>
                  <a:gd name="T2" fmla="*/ 769459807 w 33"/>
                  <a:gd name="T3" fmla="*/ 2147483647 h 553"/>
                  <a:gd name="T4" fmla="*/ 288589027 w 33"/>
                  <a:gd name="T5" fmla="*/ 2147483647 h 553"/>
                  <a:gd name="T6" fmla="*/ 0 w 33"/>
                  <a:gd name="T7" fmla="*/ 2147483647 h 553"/>
                  <a:gd name="T8" fmla="*/ 0 60000 65536"/>
                  <a:gd name="T9" fmla="*/ 0 60000 65536"/>
                  <a:gd name="T10" fmla="*/ 0 60000 65536"/>
                  <a:gd name="T11" fmla="*/ 0 60000 65536"/>
                  <a:gd name="T12" fmla="*/ 0 w 33"/>
                  <a:gd name="T13" fmla="*/ 0 h 553"/>
                  <a:gd name="T14" fmla="*/ 33 w 33"/>
                  <a:gd name="T15" fmla="*/ 553 h 553"/>
                </a:gdLst>
                <a:ahLst/>
                <a:cxnLst>
                  <a:cxn ang="T8">
                    <a:pos x="T0" y="T1"/>
                  </a:cxn>
                  <a:cxn ang="T9">
                    <a:pos x="T2" y="T3"/>
                  </a:cxn>
                  <a:cxn ang="T10">
                    <a:pos x="T4" y="T5"/>
                  </a:cxn>
                  <a:cxn ang="T11">
                    <a:pos x="T6" y="T7"/>
                  </a:cxn>
                </a:cxnLst>
                <a:rect l="T12" t="T13" r="T14" b="T15"/>
                <a:pathLst>
                  <a:path w="33" h="553">
                    <a:moveTo>
                      <a:pt x="18" y="0"/>
                    </a:moveTo>
                    <a:cubicBezTo>
                      <a:pt x="20" y="17"/>
                      <a:pt x="33" y="57"/>
                      <a:pt x="32" y="101"/>
                    </a:cubicBezTo>
                    <a:cubicBezTo>
                      <a:pt x="31" y="145"/>
                      <a:pt x="17" y="190"/>
                      <a:pt x="12" y="265"/>
                    </a:cubicBezTo>
                    <a:cubicBezTo>
                      <a:pt x="7" y="340"/>
                      <a:pt x="2" y="447"/>
                      <a:pt x="0" y="553"/>
                    </a:cubicBezTo>
                  </a:path>
                </a:pathLst>
              </a:custGeom>
              <a:noFill/>
              <a:ln w="6350">
                <a:solidFill>
                  <a:schemeClr val="tx1"/>
                </a:solidFill>
                <a:round/>
                <a:headEnd/>
                <a:tailEnd/>
              </a:ln>
            </p:spPr>
            <p:txBody>
              <a:bodyPr/>
              <a:lstStyle/>
              <a:p>
                <a:endParaRPr lang="en-US"/>
              </a:p>
            </p:txBody>
          </p:sp>
          <p:sp>
            <p:nvSpPr>
              <p:cNvPr id="12303" name="Freeform 36"/>
              <p:cNvSpPr>
                <a:spLocks/>
              </p:cNvSpPr>
              <p:nvPr/>
            </p:nvSpPr>
            <p:spPr bwMode="auto">
              <a:xfrm>
                <a:off x="3414713" y="3100388"/>
                <a:ext cx="14287" cy="122237"/>
              </a:xfrm>
              <a:custGeom>
                <a:avLst/>
                <a:gdLst>
                  <a:gd name="T0" fmla="*/ 0 w 46"/>
                  <a:gd name="T1" fmla="*/ 0 h 408"/>
                  <a:gd name="T2" fmla="*/ 898853871 w 46"/>
                  <a:gd name="T3" fmla="*/ 2147483647 h 408"/>
                  <a:gd name="T4" fmla="*/ 1378184895 w 46"/>
                  <a:gd name="T5" fmla="*/ 2147483647 h 408"/>
                  <a:gd name="T6" fmla="*/ 0 60000 65536"/>
                  <a:gd name="T7" fmla="*/ 0 60000 65536"/>
                  <a:gd name="T8" fmla="*/ 0 60000 65536"/>
                  <a:gd name="T9" fmla="*/ 0 w 46"/>
                  <a:gd name="T10" fmla="*/ 0 h 408"/>
                  <a:gd name="T11" fmla="*/ 46 w 46"/>
                  <a:gd name="T12" fmla="*/ 408 h 408"/>
                </a:gdLst>
                <a:ahLst/>
                <a:cxnLst>
                  <a:cxn ang="T6">
                    <a:pos x="T0" y="T1"/>
                  </a:cxn>
                  <a:cxn ang="T7">
                    <a:pos x="T2" y="T3"/>
                  </a:cxn>
                  <a:cxn ang="T8">
                    <a:pos x="T4" y="T5"/>
                  </a:cxn>
                </a:cxnLst>
                <a:rect l="T9" t="T10" r="T11" b="T12"/>
                <a:pathLst>
                  <a:path w="46" h="408">
                    <a:moveTo>
                      <a:pt x="0" y="0"/>
                    </a:moveTo>
                    <a:cubicBezTo>
                      <a:pt x="5" y="40"/>
                      <a:pt x="22" y="176"/>
                      <a:pt x="30" y="244"/>
                    </a:cubicBezTo>
                    <a:cubicBezTo>
                      <a:pt x="38" y="312"/>
                      <a:pt x="41" y="377"/>
                      <a:pt x="46" y="408"/>
                    </a:cubicBezTo>
                  </a:path>
                </a:pathLst>
              </a:custGeom>
              <a:noFill/>
              <a:ln w="6350">
                <a:solidFill>
                  <a:schemeClr val="tx1"/>
                </a:solidFill>
                <a:round/>
                <a:headEnd/>
                <a:tailEnd/>
              </a:ln>
            </p:spPr>
            <p:txBody>
              <a:bodyPr/>
              <a:lstStyle/>
              <a:p>
                <a:endParaRPr lang="en-US"/>
              </a:p>
            </p:txBody>
          </p:sp>
          <p:sp>
            <p:nvSpPr>
              <p:cNvPr id="12304" name="Freeform 37"/>
              <p:cNvSpPr>
                <a:spLocks/>
              </p:cNvSpPr>
              <p:nvPr/>
            </p:nvSpPr>
            <p:spPr bwMode="auto">
              <a:xfrm>
                <a:off x="3494088" y="3211513"/>
                <a:ext cx="20637" cy="79375"/>
              </a:xfrm>
              <a:custGeom>
                <a:avLst/>
                <a:gdLst>
                  <a:gd name="T0" fmla="*/ 0 w 80"/>
                  <a:gd name="T1" fmla="*/ 0 h 256"/>
                  <a:gd name="T2" fmla="*/ 1029978224 w 80"/>
                  <a:gd name="T3" fmla="*/ 2147483647 h 256"/>
                  <a:gd name="T4" fmla="*/ 1373281942 w 80"/>
                  <a:gd name="T5" fmla="*/ 2147483647 h 256"/>
                  <a:gd name="T6" fmla="*/ 0 60000 65536"/>
                  <a:gd name="T7" fmla="*/ 0 60000 65536"/>
                  <a:gd name="T8" fmla="*/ 0 60000 65536"/>
                  <a:gd name="T9" fmla="*/ 0 w 80"/>
                  <a:gd name="T10" fmla="*/ 0 h 256"/>
                  <a:gd name="T11" fmla="*/ 80 w 80"/>
                  <a:gd name="T12" fmla="*/ 256 h 256"/>
                </a:gdLst>
                <a:ahLst/>
                <a:cxnLst>
                  <a:cxn ang="T6">
                    <a:pos x="T0" y="T1"/>
                  </a:cxn>
                  <a:cxn ang="T7">
                    <a:pos x="T2" y="T3"/>
                  </a:cxn>
                  <a:cxn ang="T8">
                    <a:pos x="T4" y="T5"/>
                  </a:cxn>
                </a:cxnLst>
                <a:rect l="T9" t="T10" r="T11" b="T12"/>
                <a:pathLst>
                  <a:path w="80" h="256">
                    <a:moveTo>
                      <a:pt x="0" y="0"/>
                    </a:moveTo>
                    <a:cubicBezTo>
                      <a:pt x="23" y="54"/>
                      <a:pt x="47" y="109"/>
                      <a:pt x="60" y="152"/>
                    </a:cubicBezTo>
                    <a:cubicBezTo>
                      <a:pt x="73" y="195"/>
                      <a:pt x="76" y="225"/>
                      <a:pt x="80" y="256"/>
                    </a:cubicBezTo>
                  </a:path>
                </a:pathLst>
              </a:custGeom>
              <a:noFill/>
              <a:ln w="6350">
                <a:solidFill>
                  <a:schemeClr val="tx1"/>
                </a:solidFill>
                <a:round/>
                <a:headEnd/>
                <a:tailEnd/>
              </a:ln>
            </p:spPr>
            <p:txBody>
              <a:bodyPr/>
              <a:lstStyle/>
              <a:p>
                <a:endParaRPr lang="en-US"/>
              </a:p>
            </p:txBody>
          </p:sp>
          <p:sp>
            <p:nvSpPr>
              <p:cNvPr id="12305" name="Freeform 38"/>
              <p:cNvSpPr>
                <a:spLocks/>
              </p:cNvSpPr>
              <p:nvPr/>
            </p:nvSpPr>
            <p:spPr bwMode="auto">
              <a:xfrm>
                <a:off x="2600325" y="3589338"/>
                <a:ext cx="92075" cy="141287"/>
              </a:xfrm>
              <a:custGeom>
                <a:avLst/>
                <a:gdLst>
                  <a:gd name="T0" fmla="*/ 2147483647 w 307"/>
                  <a:gd name="T1" fmla="*/ 2147483647 h 475"/>
                  <a:gd name="T2" fmla="*/ 2147483647 w 307"/>
                  <a:gd name="T3" fmla="*/ 2147483647 h 475"/>
                  <a:gd name="T4" fmla="*/ 0 w 307"/>
                  <a:gd name="T5" fmla="*/ 0 h 475"/>
                  <a:gd name="T6" fmla="*/ 0 60000 65536"/>
                  <a:gd name="T7" fmla="*/ 0 60000 65536"/>
                  <a:gd name="T8" fmla="*/ 0 60000 65536"/>
                  <a:gd name="T9" fmla="*/ 0 w 307"/>
                  <a:gd name="T10" fmla="*/ 0 h 475"/>
                  <a:gd name="T11" fmla="*/ 307 w 307"/>
                  <a:gd name="T12" fmla="*/ 475 h 475"/>
                </a:gdLst>
                <a:ahLst/>
                <a:cxnLst>
                  <a:cxn ang="T6">
                    <a:pos x="T0" y="T1"/>
                  </a:cxn>
                  <a:cxn ang="T7">
                    <a:pos x="T2" y="T3"/>
                  </a:cxn>
                  <a:cxn ang="T8">
                    <a:pos x="T4" y="T5"/>
                  </a:cxn>
                </a:cxnLst>
                <a:rect l="T9" t="T10" r="T11" b="T12"/>
                <a:pathLst>
                  <a:path w="307" h="475">
                    <a:moveTo>
                      <a:pt x="307" y="475"/>
                    </a:moveTo>
                    <a:cubicBezTo>
                      <a:pt x="294" y="452"/>
                      <a:pt x="282" y="410"/>
                      <a:pt x="231" y="331"/>
                    </a:cubicBezTo>
                    <a:cubicBezTo>
                      <a:pt x="180" y="252"/>
                      <a:pt x="48" y="69"/>
                      <a:pt x="0" y="0"/>
                    </a:cubicBezTo>
                  </a:path>
                </a:pathLst>
              </a:custGeom>
              <a:noFill/>
              <a:ln w="6350">
                <a:solidFill>
                  <a:schemeClr val="tx1"/>
                </a:solidFill>
                <a:round/>
                <a:headEnd/>
                <a:tailEnd/>
              </a:ln>
            </p:spPr>
            <p:txBody>
              <a:bodyPr/>
              <a:lstStyle/>
              <a:p>
                <a:endParaRPr lang="en-US"/>
              </a:p>
            </p:txBody>
          </p:sp>
          <p:sp>
            <p:nvSpPr>
              <p:cNvPr id="12306" name="Freeform 41"/>
              <p:cNvSpPr>
                <a:spLocks/>
              </p:cNvSpPr>
              <p:nvPr/>
            </p:nvSpPr>
            <p:spPr bwMode="auto">
              <a:xfrm>
                <a:off x="2832100" y="3170238"/>
                <a:ext cx="228600" cy="174625"/>
              </a:xfrm>
              <a:custGeom>
                <a:avLst/>
                <a:gdLst>
                  <a:gd name="T0" fmla="*/ 0 w 768"/>
                  <a:gd name="T1" fmla="*/ 2147483647 h 585"/>
                  <a:gd name="T2" fmla="*/ 2147483647 w 768"/>
                  <a:gd name="T3" fmla="*/ 2147483647 h 585"/>
                  <a:gd name="T4" fmla="*/ 2147483647 w 768"/>
                  <a:gd name="T5" fmla="*/ 2147483647 h 585"/>
                  <a:gd name="T6" fmla="*/ 2147483647 w 768"/>
                  <a:gd name="T7" fmla="*/ 2048073940 h 585"/>
                  <a:gd name="T8" fmla="*/ 2147483647 w 768"/>
                  <a:gd name="T9" fmla="*/ 345815708 h 585"/>
                  <a:gd name="T10" fmla="*/ 2147483647 w 768"/>
                  <a:gd name="T11" fmla="*/ 26642402 h 585"/>
                  <a:gd name="T12" fmla="*/ 0 60000 65536"/>
                  <a:gd name="T13" fmla="*/ 0 60000 65536"/>
                  <a:gd name="T14" fmla="*/ 0 60000 65536"/>
                  <a:gd name="T15" fmla="*/ 0 60000 65536"/>
                  <a:gd name="T16" fmla="*/ 0 60000 65536"/>
                  <a:gd name="T17" fmla="*/ 0 60000 65536"/>
                  <a:gd name="T18" fmla="*/ 0 w 768"/>
                  <a:gd name="T19" fmla="*/ 0 h 585"/>
                  <a:gd name="T20" fmla="*/ 768 w 768"/>
                  <a:gd name="T21" fmla="*/ 585 h 585"/>
                </a:gdLst>
                <a:ahLst/>
                <a:cxnLst>
                  <a:cxn ang="T12">
                    <a:pos x="T0" y="T1"/>
                  </a:cxn>
                  <a:cxn ang="T13">
                    <a:pos x="T2" y="T3"/>
                  </a:cxn>
                  <a:cxn ang="T14">
                    <a:pos x="T4" y="T5"/>
                  </a:cxn>
                  <a:cxn ang="T15">
                    <a:pos x="T6" y="T7"/>
                  </a:cxn>
                  <a:cxn ang="T16">
                    <a:pos x="T8" y="T9"/>
                  </a:cxn>
                  <a:cxn ang="T17">
                    <a:pos x="T10" y="T11"/>
                  </a:cxn>
                </a:cxnLst>
                <a:rect l="T18" t="T19" r="T20" b="T21"/>
                <a:pathLst>
                  <a:path w="768" h="585">
                    <a:moveTo>
                      <a:pt x="0" y="585"/>
                    </a:moveTo>
                    <a:cubicBezTo>
                      <a:pt x="35" y="569"/>
                      <a:pt x="71" y="554"/>
                      <a:pt x="128" y="493"/>
                    </a:cubicBezTo>
                    <a:cubicBezTo>
                      <a:pt x="185" y="432"/>
                      <a:pt x="269" y="286"/>
                      <a:pt x="340" y="217"/>
                    </a:cubicBezTo>
                    <a:cubicBezTo>
                      <a:pt x="411" y="148"/>
                      <a:pt x="489" y="111"/>
                      <a:pt x="552" y="77"/>
                    </a:cubicBezTo>
                    <a:cubicBezTo>
                      <a:pt x="615" y="43"/>
                      <a:pt x="684" y="26"/>
                      <a:pt x="720" y="13"/>
                    </a:cubicBezTo>
                    <a:cubicBezTo>
                      <a:pt x="756" y="0"/>
                      <a:pt x="762" y="0"/>
                      <a:pt x="768" y="1"/>
                    </a:cubicBezTo>
                  </a:path>
                </a:pathLst>
              </a:custGeom>
              <a:noFill/>
              <a:ln w="12700">
                <a:solidFill>
                  <a:schemeClr val="tx1"/>
                </a:solidFill>
                <a:round/>
                <a:headEnd/>
                <a:tailEnd/>
              </a:ln>
            </p:spPr>
            <p:txBody>
              <a:bodyPr/>
              <a:lstStyle/>
              <a:p>
                <a:endParaRPr lang="en-US"/>
              </a:p>
            </p:txBody>
          </p:sp>
          <p:sp>
            <p:nvSpPr>
              <p:cNvPr id="12307" name="Freeform 42"/>
              <p:cNvSpPr>
                <a:spLocks/>
              </p:cNvSpPr>
              <p:nvPr/>
            </p:nvSpPr>
            <p:spPr bwMode="auto">
              <a:xfrm>
                <a:off x="3263900" y="2438400"/>
                <a:ext cx="317500" cy="525463"/>
              </a:xfrm>
              <a:custGeom>
                <a:avLst/>
                <a:gdLst>
                  <a:gd name="T0" fmla="*/ 0 w 1064"/>
                  <a:gd name="T1" fmla="*/ 2147483647 h 1760"/>
                  <a:gd name="T2" fmla="*/ 2147483647 w 1064"/>
                  <a:gd name="T3" fmla="*/ 2147483647 h 1760"/>
                  <a:gd name="T4" fmla="*/ 2147483647 w 1064"/>
                  <a:gd name="T5" fmla="*/ 2147483647 h 1760"/>
                  <a:gd name="T6" fmla="*/ 2147483647 w 1064"/>
                  <a:gd name="T7" fmla="*/ 2147483647 h 1760"/>
                  <a:gd name="T8" fmla="*/ 2147483647 w 1064"/>
                  <a:gd name="T9" fmla="*/ 2147483647 h 1760"/>
                  <a:gd name="T10" fmla="*/ 2147483647 w 1064"/>
                  <a:gd name="T11" fmla="*/ 2147483647 h 1760"/>
                  <a:gd name="T12" fmla="*/ 2147483647 w 1064"/>
                  <a:gd name="T13" fmla="*/ 2147483647 h 1760"/>
                  <a:gd name="T14" fmla="*/ 2147483647 w 1064"/>
                  <a:gd name="T15" fmla="*/ 2147483647 h 1760"/>
                  <a:gd name="T16" fmla="*/ 2147483647 w 1064"/>
                  <a:gd name="T17" fmla="*/ 0 h 17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64"/>
                  <a:gd name="T28" fmla="*/ 0 h 1760"/>
                  <a:gd name="T29" fmla="*/ 1064 w 1064"/>
                  <a:gd name="T30" fmla="*/ 1760 h 17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64" h="1760">
                    <a:moveTo>
                      <a:pt x="0" y="1760"/>
                    </a:moveTo>
                    <a:cubicBezTo>
                      <a:pt x="20" y="1723"/>
                      <a:pt x="79" y="1621"/>
                      <a:pt x="124" y="1536"/>
                    </a:cubicBezTo>
                    <a:cubicBezTo>
                      <a:pt x="169" y="1451"/>
                      <a:pt x="233" y="1318"/>
                      <a:pt x="272" y="1252"/>
                    </a:cubicBezTo>
                    <a:cubicBezTo>
                      <a:pt x="311" y="1186"/>
                      <a:pt x="317" y="1188"/>
                      <a:pt x="356" y="1140"/>
                    </a:cubicBezTo>
                    <a:cubicBezTo>
                      <a:pt x="395" y="1092"/>
                      <a:pt x="443" y="1058"/>
                      <a:pt x="504" y="964"/>
                    </a:cubicBezTo>
                    <a:cubicBezTo>
                      <a:pt x="565" y="870"/>
                      <a:pt x="659" y="687"/>
                      <a:pt x="724" y="576"/>
                    </a:cubicBezTo>
                    <a:cubicBezTo>
                      <a:pt x="789" y="465"/>
                      <a:pt x="847" y="368"/>
                      <a:pt x="896" y="300"/>
                    </a:cubicBezTo>
                    <a:cubicBezTo>
                      <a:pt x="945" y="232"/>
                      <a:pt x="988" y="218"/>
                      <a:pt x="1016" y="168"/>
                    </a:cubicBezTo>
                    <a:cubicBezTo>
                      <a:pt x="1044" y="118"/>
                      <a:pt x="1058" y="31"/>
                      <a:pt x="1064" y="0"/>
                    </a:cubicBezTo>
                  </a:path>
                </a:pathLst>
              </a:custGeom>
              <a:noFill/>
              <a:ln w="12700">
                <a:solidFill>
                  <a:schemeClr val="tx1"/>
                </a:solidFill>
                <a:round/>
                <a:headEnd/>
                <a:tailEnd/>
              </a:ln>
            </p:spPr>
            <p:txBody>
              <a:bodyPr/>
              <a:lstStyle/>
              <a:p>
                <a:endParaRPr lang="en-US"/>
              </a:p>
            </p:txBody>
          </p:sp>
          <p:sp>
            <p:nvSpPr>
              <p:cNvPr id="12308" name="Freeform 43"/>
              <p:cNvSpPr>
                <a:spLocks/>
              </p:cNvSpPr>
              <p:nvPr/>
            </p:nvSpPr>
            <p:spPr bwMode="auto">
              <a:xfrm>
                <a:off x="3194050" y="2786063"/>
                <a:ext cx="138113" cy="173037"/>
              </a:xfrm>
              <a:custGeom>
                <a:avLst/>
                <a:gdLst>
                  <a:gd name="T0" fmla="*/ 2147483647 w 464"/>
                  <a:gd name="T1" fmla="*/ 0 h 584"/>
                  <a:gd name="T2" fmla="*/ 2147483647 w 464"/>
                  <a:gd name="T3" fmla="*/ 520252037 h 584"/>
                  <a:gd name="T4" fmla="*/ 2147483647 w 464"/>
                  <a:gd name="T5" fmla="*/ 2147483647 h 584"/>
                  <a:gd name="T6" fmla="*/ 2147483647 w 464"/>
                  <a:gd name="T7" fmla="*/ 2147483647 h 584"/>
                  <a:gd name="T8" fmla="*/ 2147483647 w 464"/>
                  <a:gd name="T9" fmla="*/ 2147483647 h 584"/>
                  <a:gd name="T10" fmla="*/ 738391389 w 464"/>
                  <a:gd name="T11" fmla="*/ 2147483647 h 584"/>
                  <a:gd name="T12" fmla="*/ 0 w 464"/>
                  <a:gd name="T13" fmla="*/ 2147483647 h 584"/>
                  <a:gd name="T14" fmla="*/ 0 60000 65536"/>
                  <a:gd name="T15" fmla="*/ 0 60000 65536"/>
                  <a:gd name="T16" fmla="*/ 0 60000 65536"/>
                  <a:gd name="T17" fmla="*/ 0 60000 65536"/>
                  <a:gd name="T18" fmla="*/ 0 60000 65536"/>
                  <a:gd name="T19" fmla="*/ 0 60000 65536"/>
                  <a:gd name="T20" fmla="*/ 0 60000 65536"/>
                  <a:gd name="T21" fmla="*/ 0 w 464"/>
                  <a:gd name="T22" fmla="*/ 0 h 584"/>
                  <a:gd name="T23" fmla="*/ 464 w 464"/>
                  <a:gd name="T24" fmla="*/ 584 h 5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4" h="584">
                    <a:moveTo>
                      <a:pt x="464" y="0"/>
                    </a:moveTo>
                    <a:lnTo>
                      <a:pt x="448" y="20"/>
                    </a:lnTo>
                    <a:cubicBezTo>
                      <a:pt x="425" y="37"/>
                      <a:pt x="379" y="63"/>
                      <a:pt x="328" y="104"/>
                    </a:cubicBezTo>
                    <a:cubicBezTo>
                      <a:pt x="277" y="145"/>
                      <a:pt x="183" y="222"/>
                      <a:pt x="144" y="264"/>
                    </a:cubicBezTo>
                    <a:cubicBezTo>
                      <a:pt x="105" y="306"/>
                      <a:pt x="111" y="317"/>
                      <a:pt x="92" y="356"/>
                    </a:cubicBezTo>
                    <a:cubicBezTo>
                      <a:pt x="73" y="395"/>
                      <a:pt x="43" y="458"/>
                      <a:pt x="28" y="496"/>
                    </a:cubicBezTo>
                    <a:cubicBezTo>
                      <a:pt x="13" y="534"/>
                      <a:pt x="6" y="559"/>
                      <a:pt x="0" y="584"/>
                    </a:cubicBezTo>
                  </a:path>
                </a:pathLst>
              </a:custGeom>
              <a:noFill/>
              <a:ln w="12700">
                <a:solidFill>
                  <a:schemeClr val="tx1"/>
                </a:solidFill>
                <a:round/>
                <a:headEnd/>
                <a:tailEnd/>
              </a:ln>
            </p:spPr>
            <p:txBody>
              <a:bodyPr/>
              <a:lstStyle/>
              <a:p>
                <a:endParaRPr lang="en-US"/>
              </a:p>
            </p:txBody>
          </p:sp>
          <p:sp>
            <p:nvSpPr>
              <p:cNvPr id="12309" name="Freeform 44"/>
              <p:cNvSpPr>
                <a:spLocks/>
              </p:cNvSpPr>
              <p:nvPr/>
            </p:nvSpPr>
            <p:spPr bwMode="auto">
              <a:xfrm>
                <a:off x="2678113" y="3651250"/>
                <a:ext cx="41275" cy="47625"/>
              </a:xfrm>
              <a:custGeom>
                <a:avLst/>
                <a:gdLst>
                  <a:gd name="T0" fmla="*/ 0 w 140"/>
                  <a:gd name="T1" fmla="*/ 2147483647 h 162"/>
                  <a:gd name="T2" fmla="*/ 1358206943 w 140"/>
                  <a:gd name="T3" fmla="*/ 584406669 h 162"/>
                  <a:gd name="T4" fmla="*/ 2147483647 w 140"/>
                  <a:gd name="T5" fmla="*/ 584406669 h 162"/>
                  <a:gd name="T6" fmla="*/ 0 60000 65536"/>
                  <a:gd name="T7" fmla="*/ 0 60000 65536"/>
                  <a:gd name="T8" fmla="*/ 0 60000 65536"/>
                  <a:gd name="T9" fmla="*/ 0 w 140"/>
                  <a:gd name="T10" fmla="*/ 0 h 162"/>
                  <a:gd name="T11" fmla="*/ 140 w 140"/>
                  <a:gd name="T12" fmla="*/ 162 h 162"/>
                </a:gdLst>
                <a:ahLst/>
                <a:cxnLst>
                  <a:cxn ang="T6">
                    <a:pos x="T0" y="T1"/>
                  </a:cxn>
                  <a:cxn ang="T7">
                    <a:pos x="T2" y="T3"/>
                  </a:cxn>
                  <a:cxn ang="T8">
                    <a:pos x="T4" y="T5"/>
                  </a:cxn>
                </a:cxnLst>
                <a:rect l="T9" t="T10" r="T11" b="T12"/>
                <a:pathLst>
                  <a:path w="140" h="162">
                    <a:moveTo>
                      <a:pt x="0" y="162"/>
                    </a:moveTo>
                    <a:cubicBezTo>
                      <a:pt x="9" y="140"/>
                      <a:pt x="30" y="46"/>
                      <a:pt x="53" y="23"/>
                    </a:cubicBezTo>
                    <a:cubicBezTo>
                      <a:pt x="76" y="0"/>
                      <a:pt x="107" y="13"/>
                      <a:pt x="140" y="23"/>
                    </a:cubicBezTo>
                  </a:path>
                </a:pathLst>
              </a:custGeom>
              <a:noFill/>
              <a:ln w="12700">
                <a:solidFill>
                  <a:schemeClr val="tx1"/>
                </a:solidFill>
                <a:round/>
                <a:headEnd/>
                <a:tailEnd/>
              </a:ln>
            </p:spPr>
            <p:txBody>
              <a:bodyPr/>
              <a:lstStyle/>
              <a:p>
                <a:endParaRPr lang="en-US"/>
              </a:p>
            </p:txBody>
          </p:sp>
          <p:sp>
            <p:nvSpPr>
              <p:cNvPr id="12310" name="Freeform 45"/>
              <p:cNvSpPr>
                <a:spLocks/>
              </p:cNvSpPr>
              <p:nvPr/>
            </p:nvSpPr>
            <p:spPr bwMode="auto">
              <a:xfrm>
                <a:off x="2359025" y="2981325"/>
                <a:ext cx="560388" cy="752475"/>
              </a:xfrm>
              <a:custGeom>
                <a:avLst/>
                <a:gdLst>
                  <a:gd name="T0" fmla="*/ 0 w 1879"/>
                  <a:gd name="T1" fmla="*/ 2147483647 h 2519"/>
                  <a:gd name="T2" fmla="*/ 2147483647 w 1879"/>
                  <a:gd name="T3" fmla="*/ 2147483647 h 2519"/>
                  <a:gd name="T4" fmla="*/ 2147483647 w 1879"/>
                  <a:gd name="T5" fmla="*/ 2147483647 h 2519"/>
                  <a:gd name="T6" fmla="*/ 2147483647 w 1879"/>
                  <a:gd name="T7" fmla="*/ 2147483647 h 2519"/>
                  <a:gd name="T8" fmla="*/ 2147483647 w 1879"/>
                  <a:gd name="T9" fmla="*/ 2147483647 h 2519"/>
                  <a:gd name="T10" fmla="*/ 2147483647 w 1879"/>
                  <a:gd name="T11" fmla="*/ 2147483647 h 2519"/>
                  <a:gd name="T12" fmla="*/ 2147483647 w 1879"/>
                  <a:gd name="T13" fmla="*/ 2147483647 h 2519"/>
                  <a:gd name="T14" fmla="*/ 2147483647 w 1879"/>
                  <a:gd name="T15" fmla="*/ 2147483647 h 2519"/>
                  <a:gd name="T16" fmla="*/ 2147483647 w 1879"/>
                  <a:gd name="T17" fmla="*/ 2147483647 h 2519"/>
                  <a:gd name="T18" fmla="*/ 2147483647 w 1879"/>
                  <a:gd name="T19" fmla="*/ 2147483647 h 2519"/>
                  <a:gd name="T20" fmla="*/ 2147483647 w 1879"/>
                  <a:gd name="T21" fmla="*/ 2147483647 h 2519"/>
                  <a:gd name="T22" fmla="*/ 2147483647 w 1879"/>
                  <a:gd name="T23" fmla="*/ 2147483647 h 2519"/>
                  <a:gd name="T24" fmla="*/ 2147483647 w 1879"/>
                  <a:gd name="T25" fmla="*/ 2147483647 h 2519"/>
                  <a:gd name="T26" fmla="*/ 2147483647 w 1879"/>
                  <a:gd name="T27" fmla="*/ 0 h 25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79"/>
                  <a:gd name="T43" fmla="*/ 0 h 2519"/>
                  <a:gd name="T44" fmla="*/ 1879 w 1879"/>
                  <a:gd name="T45" fmla="*/ 2519 h 25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79" h="2519">
                    <a:moveTo>
                      <a:pt x="0" y="254"/>
                    </a:moveTo>
                    <a:cubicBezTo>
                      <a:pt x="56" y="299"/>
                      <a:pt x="112" y="345"/>
                      <a:pt x="202" y="427"/>
                    </a:cubicBezTo>
                    <a:cubicBezTo>
                      <a:pt x="292" y="509"/>
                      <a:pt x="445" y="636"/>
                      <a:pt x="538" y="744"/>
                    </a:cubicBezTo>
                    <a:cubicBezTo>
                      <a:pt x="631" y="852"/>
                      <a:pt x="701" y="962"/>
                      <a:pt x="763" y="1075"/>
                    </a:cubicBezTo>
                    <a:cubicBezTo>
                      <a:pt x="825" y="1188"/>
                      <a:pt x="855" y="1270"/>
                      <a:pt x="912" y="1420"/>
                    </a:cubicBezTo>
                    <a:cubicBezTo>
                      <a:pt x="969" y="1570"/>
                      <a:pt x="1046" y="1807"/>
                      <a:pt x="1104" y="1977"/>
                    </a:cubicBezTo>
                    <a:cubicBezTo>
                      <a:pt x="1162" y="2147"/>
                      <a:pt x="1231" y="2367"/>
                      <a:pt x="1262" y="2443"/>
                    </a:cubicBezTo>
                    <a:cubicBezTo>
                      <a:pt x="1293" y="2519"/>
                      <a:pt x="1213" y="2512"/>
                      <a:pt x="1291" y="2433"/>
                    </a:cubicBezTo>
                    <a:cubicBezTo>
                      <a:pt x="1369" y="2354"/>
                      <a:pt x="1638" y="2081"/>
                      <a:pt x="1728" y="1968"/>
                    </a:cubicBezTo>
                    <a:cubicBezTo>
                      <a:pt x="1818" y="1855"/>
                      <a:pt x="1818" y="1808"/>
                      <a:pt x="1829" y="1756"/>
                    </a:cubicBezTo>
                    <a:cubicBezTo>
                      <a:pt x="1840" y="1704"/>
                      <a:pt x="1879" y="1837"/>
                      <a:pt x="1795" y="1656"/>
                    </a:cubicBezTo>
                    <a:cubicBezTo>
                      <a:pt x="1711" y="1475"/>
                      <a:pt x="1464" y="925"/>
                      <a:pt x="1325" y="672"/>
                    </a:cubicBezTo>
                    <a:cubicBezTo>
                      <a:pt x="1186" y="419"/>
                      <a:pt x="1041" y="251"/>
                      <a:pt x="960" y="139"/>
                    </a:cubicBezTo>
                    <a:cubicBezTo>
                      <a:pt x="879" y="27"/>
                      <a:pt x="865" y="29"/>
                      <a:pt x="840" y="0"/>
                    </a:cubicBezTo>
                  </a:path>
                </a:pathLst>
              </a:custGeom>
              <a:solidFill>
                <a:schemeClr val="bg1"/>
              </a:solidFill>
              <a:ln w="12700">
                <a:solidFill>
                  <a:schemeClr val="tx1"/>
                </a:solidFill>
                <a:round/>
                <a:headEnd/>
                <a:tailEnd/>
              </a:ln>
            </p:spPr>
            <p:txBody>
              <a:bodyPr/>
              <a:lstStyle/>
              <a:p>
                <a:endParaRPr lang="en-US"/>
              </a:p>
            </p:txBody>
          </p:sp>
          <p:sp>
            <p:nvSpPr>
              <p:cNvPr id="12311" name="Freeform 46"/>
              <p:cNvSpPr>
                <a:spLocks/>
              </p:cNvSpPr>
              <p:nvPr/>
            </p:nvSpPr>
            <p:spPr bwMode="auto">
              <a:xfrm>
                <a:off x="2359025" y="2439988"/>
                <a:ext cx="869950" cy="628650"/>
              </a:xfrm>
              <a:custGeom>
                <a:avLst/>
                <a:gdLst>
                  <a:gd name="T0" fmla="*/ 1651409391 w 2913"/>
                  <a:gd name="T1" fmla="*/ 0 h 2104"/>
                  <a:gd name="T2" fmla="*/ 159825315 w 2913"/>
                  <a:gd name="T3" fmla="*/ 2147483647 h 2104"/>
                  <a:gd name="T4" fmla="*/ 2147483647 w 2913"/>
                  <a:gd name="T5" fmla="*/ 2147483647 h 2104"/>
                  <a:gd name="T6" fmla="*/ 2147483647 w 2913"/>
                  <a:gd name="T7" fmla="*/ 2147483647 h 2104"/>
                  <a:gd name="T8" fmla="*/ 2147483647 w 2913"/>
                  <a:gd name="T9" fmla="*/ 2147483647 h 2104"/>
                  <a:gd name="T10" fmla="*/ 2147483647 w 2913"/>
                  <a:gd name="T11" fmla="*/ 2147483647 h 2104"/>
                  <a:gd name="T12" fmla="*/ 2147483647 w 2913"/>
                  <a:gd name="T13" fmla="*/ 2147483647 h 2104"/>
                  <a:gd name="T14" fmla="*/ 2147483647 w 2913"/>
                  <a:gd name="T15" fmla="*/ 2147483647 h 2104"/>
                  <a:gd name="T16" fmla="*/ 2147483647 w 2913"/>
                  <a:gd name="T17" fmla="*/ 2147483647 h 2104"/>
                  <a:gd name="T18" fmla="*/ 2147483647 w 2913"/>
                  <a:gd name="T19" fmla="*/ 2147483647 h 2104"/>
                  <a:gd name="T20" fmla="*/ 2147483647 w 2913"/>
                  <a:gd name="T21" fmla="*/ 2147483647 h 21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13"/>
                  <a:gd name="T34" fmla="*/ 0 h 2104"/>
                  <a:gd name="T35" fmla="*/ 2913 w 2913"/>
                  <a:gd name="T36" fmla="*/ 2104 h 21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13" h="2104">
                    <a:moveTo>
                      <a:pt x="62" y="0"/>
                    </a:moveTo>
                    <a:cubicBezTo>
                      <a:pt x="53" y="168"/>
                      <a:pt x="0" y="787"/>
                      <a:pt x="6" y="1008"/>
                    </a:cubicBezTo>
                    <a:cubicBezTo>
                      <a:pt x="12" y="1229"/>
                      <a:pt x="27" y="1218"/>
                      <a:pt x="99" y="1324"/>
                    </a:cubicBezTo>
                    <a:cubicBezTo>
                      <a:pt x="171" y="1430"/>
                      <a:pt x="348" y="1586"/>
                      <a:pt x="440" y="1646"/>
                    </a:cubicBezTo>
                    <a:cubicBezTo>
                      <a:pt x="532" y="1706"/>
                      <a:pt x="582" y="1654"/>
                      <a:pt x="651" y="1684"/>
                    </a:cubicBezTo>
                    <a:cubicBezTo>
                      <a:pt x="720" y="1714"/>
                      <a:pt x="741" y="1754"/>
                      <a:pt x="852" y="1823"/>
                    </a:cubicBezTo>
                    <a:cubicBezTo>
                      <a:pt x="963" y="1892"/>
                      <a:pt x="1102" y="2090"/>
                      <a:pt x="1318" y="2097"/>
                    </a:cubicBezTo>
                    <a:cubicBezTo>
                      <a:pt x="1534" y="2104"/>
                      <a:pt x="1955" y="1931"/>
                      <a:pt x="2148" y="1866"/>
                    </a:cubicBezTo>
                    <a:cubicBezTo>
                      <a:pt x="2341" y="1801"/>
                      <a:pt x="2360" y="1770"/>
                      <a:pt x="2475" y="1708"/>
                    </a:cubicBezTo>
                    <a:cubicBezTo>
                      <a:pt x="2590" y="1646"/>
                      <a:pt x="2767" y="1535"/>
                      <a:pt x="2840" y="1492"/>
                    </a:cubicBezTo>
                    <a:cubicBezTo>
                      <a:pt x="2913" y="1449"/>
                      <a:pt x="2912" y="1449"/>
                      <a:pt x="2912" y="1449"/>
                    </a:cubicBezTo>
                  </a:path>
                </a:pathLst>
              </a:custGeom>
              <a:solidFill>
                <a:schemeClr val="bg1"/>
              </a:solidFill>
              <a:ln w="12700">
                <a:solidFill>
                  <a:schemeClr val="tx1"/>
                </a:solidFill>
                <a:round/>
                <a:headEnd/>
                <a:tailEnd/>
              </a:ln>
            </p:spPr>
            <p:txBody>
              <a:bodyPr/>
              <a:lstStyle/>
              <a:p>
                <a:endParaRPr lang="en-US"/>
              </a:p>
            </p:txBody>
          </p:sp>
          <p:sp>
            <p:nvSpPr>
              <p:cNvPr id="12312" name="Freeform 47"/>
              <p:cNvSpPr>
                <a:spLocks/>
              </p:cNvSpPr>
              <p:nvPr/>
            </p:nvSpPr>
            <p:spPr bwMode="auto">
              <a:xfrm>
                <a:off x="2932113" y="3062288"/>
                <a:ext cx="142875" cy="166687"/>
              </a:xfrm>
              <a:custGeom>
                <a:avLst/>
                <a:gdLst>
                  <a:gd name="T0" fmla="*/ 0 w 480"/>
                  <a:gd name="T1" fmla="*/ 2147483647 h 562"/>
                  <a:gd name="T2" fmla="*/ 2147483647 w 480"/>
                  <a:gd name="T3" fmla="*/ 2147483647 h 562"/>
                  <a:gd name="T4" fmla="*/ 2147483647 w 480"/>
                  <a:gd name="T5" fmla="*/ 2147483647 h 562"/>
                  <a:gd name="T6" fmla="*/ 2147483647 w 480"/>
                  <a:gd name="T7" fmla="*/ 0 h 562"/>
                  <a:gd name="T8" fmla="*/ 0 60000 65536"/>
                  <a:gd name="T9" fmla="*/ 0 60000 65536"/>
                  <a:gd name="T10" fmla="*/ 0 60000 65536"/>
                  <a:gd name="T11" fmla="*/ 0 60000 65536"/>
                  <a:gd name="T12" fmla="*/ 0 w 480"/>
                  <a:gd name="T13" fmla="*/ 0 h 562"/>
                  <a:gd name="T14" fmla="*/ 480 w 480"/>
                  <a:gd name="T15" fmla="*/ 562 h 562"/>
                </a:gdLst>
                <a:ahLst/>
                <a:cxnLst>
                  <a:cxn ang="T8">
                    <a:pos x="T0" y="T1"/>
                  </a:cxn>
                  <a:cxn ang="T9">
                    <a:pos x="T2" y="T3"/>
                  </a:cxn>
                  <a:cxn ang="T10">
                    <a:pos x="T4" y="T5"/>
                  </a:cxn>
                  <a:cxn ang="T11">
                    <a:pos x="T6" y="T7"/>
                  </a:cxn>
                </a:cxnLst>
                <a:rect l="T12" t="T13" r="T14" b="T15"/>
                <a:pathLst>
                  <a:path w="480" h="562">
                    <a:moveTo>
                      <a:pt x="0" y="562"/>
                    </a:moveTo>
                    <a:cubicBezTo>
                      <a:pt x="65" y="479"/>
                      <a:pt x="130" y="397"/>
                      <a:pt x="197" y="327"/>
                    </a:cubicBezTo>
                    <a:cubicBezTo>
                      <a:pt x="264" y="257"/>
                      <a:pt x="356" y="194"/>
                      <a:pt x="403" y="140"/>
                    </a:cubicBezTo>
                    <a:cubicBezTo>
                      <a:pt x="450" y="86"/>
                      <a:pt x="465" y="43"/>
                      <a:pt x="480" y="0"/>
                    </a:cubicBezTo>
                  </a:path>
                </a:pathLst>
              </a:custGeom>
              <a:noFill/>
              <a:ln w="6350">
                <a:solidFill>
                  <a:schemeClr val="tx1"/>
                </a:solidFill>
                <a:round/>
                <a:headEnd/>
                <a:tailEnd/>
              </a:ln>
            </p:spPr>
            <p:txBody>
              <a:bodyPr/>
              <a:lstStyle/>
              <a:p>
                <a:endParaRPr lang="en-US"/>
              </a:p>
            </p:txBody>
          </p:sp>
          <p:sp>
            <p:nvSpPr>
              <p:cNvPr id="12313" name="Freeform 48"/>
              <p:cNvSpPr>
                <a:spLocks/>
              </p:cNvSpPr>
              <p:nvPr/>
            </p:nvSpPr>
            <p:spPr bwMode="auto">
              <a:xfrm>
                <a:off x="3138488" y="2943225"/>
                <a:ext cx="31750" cy="55563"/>
              </a:xfrm>
              <a:custGeom>
                <a:avLst/>
                <a:gdLst>
                  <a:gd name="T0" fmla="*/ 422491633 w 130"/>
                  <a:gd name="T1" fmla="*/ 0 h 240"/>
                  <a:gd name="T2" fmla="*/ 145662162 w 130"/>
                  <a:gd name="T3" fmla="*/ 893425722 h 240"/>
                  <a:gd name="T4" fmla="*/ 1325691698 w 130"/>
                  <a:gd name="T5" fmla="*/ 1613140206 h 240"/>
                  <a:gd name="T6" fmla="*/ 1893845248 w 130"/>
                  <a:gd name="T7" fmla="*/ 2147483647 h 240"/>
                  <a:gd name="T8" fmla="*/ 0 60000 65536"/>
                  <a:gd name="T9" fmla="*/ 0 60000 65536"/>
                  <a:gd name="T10" fmla="*/ 0 60000 65536"/>
                  <a:gd name="T11" fmla="*/ 0 60000 65536"/>
                  <a:gd name="T12" fmla="*/ 0 w 130"/>
                  <a:gd name="T13" fmla="*/ 0 h 240"/>
                  <a:gd name="T14" fmla="*/ 130 w 130"/>
                  <a:gd name="T15" fmla="*/ 240 h 240"/>
                </a:gdLst>
                <a:ahLst/>
                <a:cxnLst>
                  <a:cxn ang="T8">
                    <a:pos x="T0" y="T1"/>
                  </a:cxn>
                  <a:cxn ang="T9">
                    <a:pos x="T2" y="T3"/>
                  </a:cxn>
                  <a:cxn ang="T10">
                    <a:pos x="T4" y="T5"/>
                  </a:cxn>
                  <a:cxn ang="T11">
                    <a:pos x="T6" y="T7"/>
                  </a:cxn>
                </a:cxnLst>
                <a:rect l="T12" t="T13" r="T14" b="T15"/>
                <a:pathLst>
                  <a:path w="130" h="240">
                    <a:moveTo>
                      <a:pt x="29" y="0"/>
                    </a:moveTo>
                    <a:cubicBezTo>
                      <a:pt x="14" y="25"/>
                      <a:pt x="0" y="50"/>
                      <a:pt x="10" y="72"/>
                    </a:cubicBezTo>
                    <a:cubicBezTo>
                      <a:pt x="20" y="94"/>
                      <a:pt x="71" y="102"/>
                      <a:pt x="91" y="130"/>
                    </a:cubicBezTo>
                    <a:cubicBezTo>
                      <a:pt x="111" y="158"/>
                      <a:pt x="120" y="199"/>
                      <a:pt x="130" y="240"/>
                    </a:cubicBezTo>
                  </a:path>
                </a:pathLst>
              </a:custGeom>
              <a:noFill/>
              <a:ln w="6350">
                <a:solidFill>
                  <a:schemeClr val="tx1"/>
                </a:solidFill>
                <a:round/>
                <a:headEnd/>
                <a:tailEnd/>
              </a:ln>
            </p:spPr>
            <p:txBody>
              <a:bodyPr/>
              <a:lstStyle/>
              <a:p>
                <a:endParaRPr lang="en-US"/>
              </a:p>
            </p:txBody>
          </p:sp>
          <p:sp>
            <p:nvSpPr>
              <p:cNvPr id="12314" name="Freeform 49"/>
              <p:cNvSpPr>
                <a:spLocks/>
              </p:cNvSpPr>
              <p:nvPr/>
            </p:nvSpPr>
            <p:spPr bwMode="auto">
              <a:xfrm>
                <a:off x="3117850" y="3019425"/>
                <a:ext cx="52388" cy="47625"/>
              </a:xfrm>
              <a:custGeom>
                <a:avLst/>
                <a:gdLst>
                  <a:gd name="T0" fmla="*/ 0 w 173"/>
                  <a:gd name="T1" fmla="*/ 2147483647 h 162"/>
                  <a:gd name="T2" fmla="*/ 2147483647 w 173"/>
                  <a:gd name="T3" fmla="*/ 2147483647 h 162"/>
                  <a:gd name="T4" fmla="*/ 2147483647 w 173"/>
                  <a:gd name="T5" fmla="*/ 0 h 162"/>
                  <a:gd name="T6" fmla="*/ 0 60000 65536"/>
                  <a:gd name="T7" fmla="*/ 0 60000 65536"/>
                  <a:gd name="T8" fmla="*/ 0 60000 65536"/>
                  <a:gd name="T9" fmla="*/ 0 w 173"/>
                  <a:gd name="T10" fmla="*/ 0 h 162"/>
                  <a:gd name="T11" fmla="*/ 173 w 173"/>
                  <a:gd name="T12" fmla="*/ 162 h 162"/>
                </a:gdLst>
                <a:ahLst/>
                <a:cxnLst>
                  <a:cxn ang="T6">
                    <a:pos x="T0" y="T1"/>
                  </a:cxn>
                  <a:cxn ang="T7">
                    <a:pos x="T2" y="T3"/>
                  </a:cxn>
                  <a:cxn ang="T8">
                    <a:pos x="T4" y="T5"/>
                  </a:cxn>
                </a:cxnLst>
                <a:rect l="T9" t="T10" r="T11" b="T12"/>
                <a:pathLst>
                  <a:path w="173" h="162">
                    <a:moveTo>
                      <a:pt x="0" y="130"/>
                    </a:moveTo>
                    <a:cubicBezTo>
                      <a:pt x="26" y="146"/>
                      <a:pt x="53" y="162"/>
                      <a:pt x="82" y="140"/>
                    </a:cubicBezTo>
                    <a:cubicBezTo>
                      <a:pt x="111" y="118"/>
                      <a:pt x="142" y="59"/>
                      <a:pt x="173" y="0"/>
                    </a:cubicBezTo>
                  </a:path>
                </a:pathLst>
              </a:custGeom>
              <a:noFill/>
              <a:ln w="6350">
                <a:solidFill>
                  <a:schemeClr val="tx1"/>
                </a:solidFill>
                <a:round/>
                <a:headEnd/>
                <a:tailEnd/>
              </a:ln>
            </p:spPr>
            <p:txBody>
              <a:bodyPr/>
              <a:lstStyle/>
              <a:p>
                <a:endParaRPr lang="en-US"/>
              </a:p>
            </p:txBody>
          </p:sp>
          <p:sp>
            <p:nvSpPr>
              <p:cNvPr id="12315" name="Oval 66"/>
              <p:cNvSpPr>
                <a:spLocks noChangeArrowheads="1"/>
              </p:cNvSpPr>
              <p:nvPr/>
            </p:nvSpPr>
            <p:spPr bwMode="auto">
              <a:xfrm rot="-9412019">
                <a:off x="3189288" y="2981325"/>
                <a:ext cx="19050" cy="47625"/>
              </a:xfrm>
              <a:prstGeom prst="ellipse">
                <a:avLst/>
              </a:prstGeom>
              <a:solidFill>
                <a:srgbClr val="C3EE6E"/>
              </a:solidFill>
              <a:ln w="9525">
                <a:solidFill>
                  <a:schemeClr val="tx1"/>
                </a:solidFill>
                <a:round/>
                <a:headEnd/>
                <a:tailEnd/>
              </a:ln>
            </p:spPr>
            <p:txBody>
              <a:bodyPr wrap="none" anchor="ctr"/>
              <a:lstStyle/>
              <a:p>
                <a:endParaRPr lang="en-US"/>
              </a:p>
            </p:txBody>
          </p:sp>
          <p:sp>
            <p:nvSpPr>
              <p:cNvPr id="12316" name="Freeform 40"/>
              <p:cNvSpPr>
                <a:spLocks/>
              </p:cNvSpPr>
              <p:nvPr/>
            </p:nvSpPr>
            <p:spPr bwMode="auto">
              <a:xfrm>
                <a:off x="3189288" y="2954338"/>
                <a:ext cx="388937" cy="771525"/>
              </a:xfrm>
              <a:custGeom>
                <a:avLst/>
                <a:gdLst>
                  <a:gd name="T0" fmla="*/ 2147483647 w 1302"/>
                  <a:gd name="T1" fmla="*/ 2147483647 h 2585"/>
                  <a:gd name="T2" fmla="*/ 2147483647 w 1302"/>
                  <a:gd name="T3" fmla="*/ 2147483647 h 2585"/>
                  <a:gd name="T4" fmla="*/ 2147483647 w 1302"/>
                  <a:gd name="T5" fmla="*/ 2147483647 h 2585"/>
                  <a:gd name="T6" fmla="*/ 2147483647 w 1302"/>
                  <a:gd name="T7" fmla="*/ 2147483647 h 2585"/>
                  <a:gd name="T8" fmla="*/ 2147483647 w 1302"/>
                  <a:gd name="T9" fmla="*/ 2147483647 h 2585"/>
                  <a:gd name="T10" fmla="*/ 2147483647 w 1302"/>
                  <a:gd name="T11" fmla="*/ 2147483647 h 2585"/>
                  <a:gd name="T12" fmla="*/ 2147483647 w 1302"/>
                  <a:gd name="T13" fmla="*/ 2147483647 h 2585"/>
                  <a:gd name="T14" fmla="*/ 2147483647 w 1302"/>
                  <a:gd name="T15" fmla="*/ 2147483647 h 2585"/>
                  <a:gd name="T16" fmla="*/ 2147483647 w 1302"/>
                  <a:gd name="T17" fmla="*/ 2147483647 h 2585"/>
                  <a:gd name="T18" fmla="*/ 2147483647 w 1302"/>
                  <a:gd name="T19" fmla="*/ 2147483647 h 2585"/>
                  <a:gd name="T20" fmla="*/ 2147483647 w 1302"/>
                  <a:gd name="T21" fmla="*/ 2147483647 h 2585"/>
                  <a:gd name="T22" fmla="*/ 2147483647 w 1302"/>
                  <a:gd name="T23" fmla="*/ 2147483647 h 2585"/>
                  <a:gd name="T24" fmla="*/ 2147483647 w 1302"/>
                  <a:gd name="T25" fmla="*/ 2147483647 h 2585"/>
                  <a:gd name="T26" fmla="*/ 2147483647 w 1302"/>
                  <a:gd name="T27" fmla="*/ 2147483647 h 2585"/>
                  <a:gd name="T28" fmla="*/ 2147483647 w 1302"/>
                  <a:gd name="T29" fmla="*/ 2147483647 h 2585"/>
                  <a:gd name="T30" fmla="*/ 2147483647 w 1302"/>
                  <a:gd name="T31" fmla="*/ 2147483647 h 2585"/>
                  <a:gd name="T32" fmla="*/ 2147483647 w 1302"/>
                  <a:gd name="T33" fmla="*/ 2147483647 h 2585"/>
                  <a:gd name="T34" fmla="*/ 2147483647 w 1302"/>
                  <a:gd name="T35" fmla="*/ 1090068720 h 2585"/>
                  <a:gd name="T36" fmla="*/ 2147483647 w 1302"/>
                  <a:gd name="T37" fmla="*/ 877346295 h 2585"/>
                  <a:gd name="T38" fmla="*/ 853000079 w 1302"/>
                  <a:gd name="T39" fmla="*/ 2147483647 h 2585"/>
                  <a:gd name="T40" fmla="*/ 0 w 1302"/>
                  <a:gd name="T41" fmla="*/ 2147483647 h 25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02"/>
                  <a:gd name="T64" fmla="*/ 0 h 2585"/>
                  <a:gd name="T65" fmla="*/ 1302 w 1302"/>
                  <a:gd name="T66" fmla="*/ 2585 h 25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02" h="2585">
                    <a:moveTo>
                      <a:pt x="812" y="2585"/>
                    </a:moveTo>
                    <a:cubicBezTo>
                      <a:pt x="808" y="2562"/>
                      <a:pt x="763" y="2526"/>
                      <a:pt x="788" y="2449"/>
                    </a:cubicBezTo>
                    <a:cubicBezTo>
                      <a:pt x="813" y="2372"/>
                      <a:pt x="909" y="2208"/>
                      <a:pt x="960" y="2125"/>
                    </a:cubicBezTo>
                    <a:cubicBezTo>
                      <a:pt x="1011" y="2042"/>
                      <a:pt x="1056" y="2019"/>
                      <a:pt x="1092" y="1949"/>
                    </a:cubicBezTo>
                    <a:cubicBezTo>
                      <a:pt x="1128" y="1879"/>
                      <a:pt x="1143" y="1782"/>
                      <a:pt x="1176" y="1705"/>
                    </a:cubicBezTo>
                    <a:cubicBezTo>
                      <a:pt x="1209" y="1628"/>
                      <a:pt x="1274" y="1575"/>
                      <a:pt x="1288" y="1485"/>
                    </a:cubicBezTo>
                    <a:cubicBezTo>
                      <a:pt x="1302" y="1395"/>
                      <a:pt x="1299" y="1266"/>
                      <a:pt x="1260" y="1165"/>
                    </a:cubicBezTo>
                    <a:cubicBezTo>
                      <a:pt x="1221" y="1064"/>
                      <a:pt x="1097" y="931"/>
                      <a:pt x="1056" y="881"/>
                    </a:cubicBezTo>
                    <a:cubicBezTo>
                      <a:pt x="1015" y="831"/>
                      <a:pt x="1036" y="869"/>
                      <a:pt x="1016" y="865"/>
                    </a:cubicBezTo>
                    <a:cubicBezTo>
                      <a:pt x="1005" y="830"/>
                      <a:pt x="1014" y="726"/>
                      <a:pt x="992" y="669"/>
                    </a:cubicBezTo>
                    <a:cubicBezTo>
                      <a:pt x="970" y="612"/>
                      <a:pt x="922" y="549"/>
                      <a:pt x="884" y="521"/>
                    </a:cubicBezTo>
                    <a:cubicBezTo>
                      <a:pt x="846" y="493"/>
                      <a:pt x="787" y="531"/>
                      <a:pt x="764" y="501"/>
                    </a:cubicBezTo>
                    <a:cubicBezTo>
                      <a:pt x="741" y="471"/>
                      <a:pt x="769" y="386"/>
                      <a:pt x="744" y="341"/>
                    </a:cubicBezTo>
                    <a:cubicBezTo>
                      <a:pt x="719" y="296"/>
                      <a:pt x="667" y="246"/>
                      <a:pt x="616" y="233"/>
                    </a:cubicBezTo>
                    <a:cubicBezTo>
                      <a:pt x="565" y="220"/>
                      <a:pt x="470" y="270"/>
                      <a:pt x="436" y="265"/>
                    </a:cubicBezTo>
                    <a:cubicBezTo>
                      <a:pt x="402" y="260"/>
                      <a:pt x="417" y="226"/>
                      <a:pt x="412" y="201"/>
                    </a:cubicBezTo>
                    <a:cubicBezTo>
                      <a:pt x="407" y="176"/>
                      <a:pt x="428" y="140"/>
                      <a:pt x="408" y="113"/>
                    </a:cubicBezTo>
                    <a:cubicBezTo>
                      <a:pt x="388" y="86"/>
                      <a:pt x="335" y="54"/>
                      <a:pt x="292" y="41"/>
                    </a:cubicBezTo>
                    <a:cubicBezTo>
                      <a:pt x="249" y="28"/>
                      <a:pt x="195" y="0"/>
                      <a:pt x="152" y="33"/>
                    </a:cubicBezTo>
                    <a:cubicBezTo>
                      <a:pt x="109" y="66"/>
                      <a:pt x="57" y="192"/>
                      <a:pt x="32" y="241"/>
                    </a:cubicBezTo>
                    <a:cubicBezTo>
                      <a:pt x="7" y="290"/>
                      <a:pt x="5" y="312"/>
                      <a:pt x="0" y="325"/>
                    </a:cubicBezTo>
                  </a:path>
                </a:pathLst>
              </a:custGeom>
              <a:noFill/>
              <a:ln w="12700">
                <a:solidFill>
                  <a:schemeClr val="tx1"/>
                </a:solidFill>
                <a:round/>
                <a:headEnd/>
                <a:tailEnd/>
              </a:ln>
            </p:spPr>
            <p:txBody>
              <a:bodyPr/>
              <a:lstStyle/>
              <a:p>
                <a:endParaRPr lang="en-US"/>
              </a:p>
            </p:txBody>
          </p:sp>
          <p:sp>
            <p:nvSpPr>
              <p:cNvPr id="12317" name="Freeform 159"/>
              <p:cNvSpPr>
                <a:spLocks/>
              </p:cNvSpPr>
              <p:nvPr/>
            </p:nvSpPr>
            <p:spPr bwMode="auto">
              <a:xfrm>
                <a:off x="3219450" y="3036888"/>
                <a:ext cx="127000" cy="223837"/>
              </a:xfrm>
              <a:custGeom>
                <a:avLst/>
                <a:gdLst>
                  <a:gd name="T0" fmla="*/ 2147483647 w 80"/>
                  <a:gd name="T1" fmla="*/ 0 h 141"/>
                  <a:gd name="T2" fmla="*/ 0 w 80"/>
                  <a:gd name="T3" fmla="*/ 2147483647 h 141"/>
                  <a:gd name="T4" fmla="*/ 2147483647 w 80"/>
                  <a:gd name="T5" fmla="*/ 2147483647 h 141"/>
                  <a:gd name="T6" fmla="*/ 2147483647 w 80"/>
                  <a:gd name="T7" fmla="*/ 2147483647 h 141"/>
                  <a:gd name="T8" fmla="*/ 2147483647 w 80"/>
                  <a:gd name="T9" fmla="*/ 2147483647 h 141"/>
                  <a:gd name="T10" fmla="*/ 2147483647 w 80"/>
                  <a:gd name="T11" fmla="*/ 2147483647 h 141"/>
                  <a:gd name="T12" fmla="*/ 2147483647 w 80"/>
                  <a:gd name="T13" fmla="*/ 2147483647 h 141"/>
                  <a:gd name="T14" fmla="*/ 2147483647 w 80"/>
                  <a:gd name="T15" fmla="*/ 0 h 141"/>
                  <a:gd name="T16" fmla="*/ 0 60000 65536"/>
                  <a:gd name="T17" fmla="*/ 0 60000 65536"/>
                  <a:gd name="T18" fmla="*/ 0 60000 65536"/>
                  <a:gd name="T19" fmla="*/ 0 60000 65536"/>
                  <a:gd name="T20" fmla="*/ 0 60000 65536"/>
                  <a:gd name="T21" fmla="*/ 0 60000 65536"/>
                  <a:gd name="T22" fmla="*/ 0 60000 65536"/>
                  <a:gd name="T23" fmla="*/ 0 60000 65536"/>
                  <a:gd name="T24" fmla="*/ 0 w 80"/>
                  <a:gd name="T25" fmla="*/ 0 h 141"/>
                  <a:gd name="T26" fmla="*/ 80 w 80"/>
                  <a:gd name="T27" fmla="*/ 141 h 1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0" h="141">
                    <a:moveTo>
                      <a:pt x="18" y="0"/>
                    </a:moveTo>
                    <a:lnTo>
                      <a:pt x="0" y="75"/>
                    </a:lnTo>
                    <a:cubicBezTo>
                      <a:pt x="11" y="62"/>
                      <a:pt x="29" y="84"/>
                      <a:pt x="37" y="87"/>
                    </a:cubicBezTo>
                    <a:lnTo>
                      <a:pt x="8" y="141"/>
                    </a:lnTo>
                    <a:lnTo>
                      <a:pt x="80" y="84"/>
                    </a:lnTo>
                    <a:lnTo>
                      <a:pt x="59" y="10"/>
                    </a:lnTo>
                    <a:lnTo>
                      <a:pt x="49" y="51"/>
                    </a:lnTo>
                    <a:lnTo>
                      <a:pt x="18" y="0"/>
                    </a:lnTo>
                    <a:close/>
                  </a:path>
                </a:pathLst>
              </a:custGeom>
              <a:solidFill>
                <a:schemeClr val="tx1"/>
              </a:solidFill>
              <a:ln w="9525">
                <a:noFill/>
                <a:round/>
                <a:headEnd/>
                <a:tailEnd/>
              </a:ln>
            </p:spPr>
            <p:txBody>
              <a:bodyPr/>
              <a:lstStyle/>
              <a:p>
                <a:endParaRPr lang="en-US"/>
              </a:p>
            </p:txBody>
          </p:sp>
        </p:grpSp>
        <p:sp>
          <p:nvSpPr>
            <p:cNvPr id="12295" name="TextBox 236"/>
            <p:cNvSpPr txBox="1">
              <a:spLocks noChangeArrowheads="1"/>
            </p:cNvSpPr>
            <p:nvPr/>
          </p:nvSpPr>
          <p:spPr bwMode="auto">
            <a:xfrm>
              <a:off x="5334000" y="5257800"/>
              <a:ext cx="2614613" cy="461963"/>
            </a:xfrm>
            <a:prstGeom prst="rect">
              <a:avLst/>
            </a:prstGeom>
            <a:noFill/>
            <a:ln w="9525">
              <a:noFill/>
              <a:miter lim="800000"/>
              <a:headEnd/>
              <a:tailEnd/>
            </a:ln>
          </p:spPr>
          <p:txBody>
            <a:bodyPr wrap="none">
              <a:spAutoFit/>
            </a:bodyPr>
            <a:lstStyle/>
            <a:p>
              <a:r>
                <a:rPr lang="en-US">
                  <a:solidFill>
                    <a:srgbClr val="404040"/>
                  </a:solidFill>
                </a:rPr>
                <a:t>auditory feedback</a:t>
              </a:r>
            </a:p>
          </p:txBody>
        </p:sp>
      </p:grpSp>
      <p:sp>
        <p:nvSpPr>
          <p:cNvPr id="12296" name="TextBox 238"/>
          <p:cNvSpPr txBox="1">
            <a:spLocks noChangeArrowheads="1"/>
          </p:cNvSpPr>
          <p:nvPr/>
        </p:nvSpPr>
        <p:spPr bwMode="auto">
          <a:xfrm>
            <a:off x="-122380" y="-293255"/>
            <a:ext cx="7430239" cy="1169551"/>
          </a:xfrm>
          <a:prstGeom prst="rect">
            <a:avLst/>
          </a:prstGeom>
          <a:noFill/>
          <a:ln w="9525">
            <a:noFill/>
            <a:miter lim="800000"/>
            <a:headEnd/>
            <a:tailEnd/>
          </a:ln>
        </p:spPr>
        <p:txBody>
          <a:bodyPr wrap="none">
            <a:spAutoFit/>
          </a:bodyPr>
          <a:lstStyle/>
          <a:p>
            <a:r>
              <a:rPr lang="en-US" sz="7000" b="1" dirty="0" smtClean="0">
                <a:solidFill>
                  <a:srgbClr val="B7F15A"/>
                </a:solidFill>
              </a:rPr>
              <a:t>devices &amp; output</a:t>
            </a:r>
            <a:endParaRPr lang="en-US" sz="7000" b="1" dirty="0">
              <a:solidFill>
                <a:srgbClr val="B7F15A"/>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 name="Group 11"/>
          <p:cNvGrpSpPr>
            <a:grpSpLocks/>
          </p:cNvGrpSpPr>
          <p:nvPr/>
        </p:nvGrpSpPr>
        <p:grpSpPr bwMode="auto">
          <a:xfrm>
            <a:off x="-439738" y="941388"/>
            <a:ext cx="7654926" cy="5586412"/>
            <a:chOff x="-439738" y="941388"/>
            <a:chExt cx="7654926" cy="5586412"/>
          </a:xfrm>
        </p:grpSpPr>
        <p:pic>
          <p:nvPicPr>
            <p:cNvPr id="5"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6"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7"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8"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9"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0"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1"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
        <p:nvSpPr>
          <p:cNvPr id="3" name="TextBox 238"/>
          <p:cNvSpPr txBox="1">
            <a:spLocks noChangeArrowheads="1"/>
          </p:cNvSpPr>
          <p:nvPr/>
        </p:nvSpPr>
        <p:spPr bwMode="auto">
          <a:xfrm>
            <a:off x="-76200" y="-304800"/>
            <a:ext cx="4922917" cy="1169551"/>
          </a:xfrm>
          <a:prstGeom prst="rect">
            <a:avLst/>
          </a:prstGeom>
          <a:noFill/>
          <a:ln w="9525">
            <a:noFill/>
            <a:miter lim="800000"/>
            <a:headEnd/>
            <a:tailEnd/>
          </a:ln>
        </p:spPr>
        <p:txBody>
          <a:bodyPr wrap="none">
            <a:spAutoFit/>
          </a:bodyPr>
          <a:lstStyle/>
          <a:p>
            <a:r>
              <a:rPr lang="en-US" sz="7000" b="1" dirty="0" smtClean="0">
                <a:solidFill>
                  <a:srgbClr val="B7F15A"/>
                </a:solidFill>
              </a:rPr>
              <a:t>conclusion</a:t>
            </a:r>
            <a:endParaRPr lang="en-US" sz="7000" b="1" dirty="0">
              <a:solidFill>
                <a:srgbClr val="B7F15A"/>
              </a:solidFill>
            </a:endParaRPr>
          </a:p>
        </p:txBody>
      </p:sp>
      <p:sp>
        <p:nvSpPr>
          <p:cNvPr id="12" name="Rectangle 11"/>
          <p:cNvSpPr/>
          <p:nvPr/>
        </p:nvSpPr>
        <p:spPr bwMode="auto">
          <a:xfrm>
            <a:off x="0" y="1828800"/>
            <a:ext cx="7543800" cy="914400"/>
          </a:xfrm>
          <a:prstGeom prst="rect">
            <a:avLst/>
          </a:prstGeom>
          <a:solidFill>
            <a:srgbClr val="FFFFFF">
              <a:alpha val="81000"/>
            </a:srgbClr>
          </a:solid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13" name="Rectangle 12"/>
          <p:cNvSpPr/>
          <p:nvPr/>
        </p:nvSpPr>
        <p:spPr bwMode="auto">
          <a:xfrm>
            <a:off x="0" y="3429000"/>
            <a:ext cx="8915400" cy="1219200"/>
          </a:xfrm>
          <a:prstGeom prst="rect">
            <a:avLst/>
          </a:prstGeom>
          <a:solidFill>
            <a:srgbClr val="FFFFFF">
              <a:alpha val="81000"/>
            </a:srgb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14" name="Rectangle 13"/>
          <p:cNvSpPr/>
          <p:nvPr/>
        </p:nvSpPr>
        <p:spPr bwMode="auto">
          <a:xfrm>
            <a:off x="0" y="5105400"/>
            <a:ext cx="8915400" cy="609600"/>
          </a:xfrm>
          <a:prstGeom prst="rect">
            <a:avLst/>
          </a:prstGeom>
          <a:solidFill>
            <a:srgbClr val="FFFFFF">
              <a:alpha val="81000"/>
            </a:srgb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21" name="Rectangle 20"/>
          <p:cNvSpPr/>
          <p:nvPr/>
        </p:nvSpPr>
        <p:spPr>
          <a:xfrm>
            <a:off x="0" y="990600"/>
            <a:ext cx="9144000" cy="5562600"/>
          </a:xfrm>
          <a:prstGeom prst="rect">
            <a:avLst/>
          </a:prstGeom>
          <a:solidFill>
            <a:schemeClr val="bg1">
              <a:alpha val="79000"/>
            </a:schemeClr>
          </a:solidFill>
        </p:spPr>
        <p:txBody>
          <a:bodyPr wrap="square">
            <a:noAutofit/>
          </a:bodyPr>
          <a:lstStyle/>
          <a:p>
            <a:pPr algn="l">
              <a:lnSpc>
                <a:spcPct val="90000"/>
              </a:lnSpc>
            </a:pPr>
            <a:endParaRPr lang="en-US" sz="2800" dirty="0" smtClean="0">
              <a:solidFill>
                <a:schemeClr val="tx1">
                  <a:lumMod val="75000"/>
                  <a:lumOff val="25000"/>
                </a:schemeClr>
              </a:solidFill>
            </a:endParaRPr>
          </a:p>
          <a:p>
            <a:pPr algn="l">
              <a:lnSpc>
                <a:spcPct val="90000"/>
              </a:lnSpc>
            </a:pPr>
            <a:endParaRPr lang="en-US" sz="2800" dirty="0" smtClean="0">
              <a:solidFill>
                <a:schemeClr val="tx1">
                  <a:lumMod val="75000"/>
                  <a:lumOff val="25000"/>
                </a:schemeClr>
              </a:solidFill>
            </a:endParaRPr>
          </a:p>
          <a:p>
            <a:pPr algn="l">
              <a:lnSpc>
                <a:spcPct val="90000"/>
              </a:lnSpc>
            </a:pPr>
            <a:r>
              <a:rPr lang="en-US" sz="2800" dirty="0" smtClean="0">
                <a:solidFill>
                  <a:schemeClr val="tx1">
                    <a:lumMod val="75000"/>
                    <a:lumOff val="25000"/>
                  </a:schemeClr>
                </a:solidFill>
              </a:rPr>
              <a:t>will invisibly small devices replace my iPhone?</a:t>
            </a:r>
          </a:p>
          <a:p>
            <a:pPr algn="l">
              <a:lnSpc>
                <a:spcPct val="90000"/>
              </a:lnSpc>
            </a:pPr>
            <a:r>
              <a:rPr lang="en-US" sz="2800" b="1" dirty="0" smtClean="0">
                <a:solidFill>
                  <a:srgbClr val="FF9900"/>
                </a:solidFill>
              </a:rPr>
              <a:t>clearly not </a:t>
            </a:r>
            <a:r>
              <a:rPr lang="en-US" sz="2800" dirty="0" smtClean="0">
                <a:solidFill>
                  <a:schemeClr val="tx1">
                    <a:lumMod val="75000"/>
                    <a:lumOff val="25000"/>
                  </a:schemeClr>
                </a:solidFill>
              </a:rPr>
              <a:t>(limitation primarily output)</a:t>
            </a:r>
          </a:p>
          <a:p>
            <a:pPr algn="l">
              <a:lnSpc>
                <a:spcPct val="90000"/>
              </a:lnSpc>
            </a:pPr>
            <a:endParaRPr lang="en-US" sz="2800" dirty="0" smtClean="0">
              <a:solidFill>
                <a:schemeClr val="tx1">
                  <a:lumMod val="75000"/>
                  <a:lumOff val="25000"/>
                </a:schemeClr>
              </a:solidFill>
            </a:endParaRPr>
          </a:p>
          <a:p>
            <a:pPr algn="l">
              <a:lnSpc>
                <a:spcPct val="90000"/>
              </a:lnSpc>
            </a:pPr>
            <a:endParaRPr lang="en-US" sz="2800" dirty="0" smtClean="0">
              <a:solidFill>
                <a:schemeClr val="tx1">
                  <a:lumMod val="75000"/>
                  <a:lumOff val="25000"/>
                </a:schemeClr>
              </a:solidFill>
            </a:endParaRPr>
          </a:p>
          <a:p>
            <a:pPr algn="l">
              <a:lnSpc>
                <a:spcPct val="90000"/>
              </a:lnSpc>
            </a:pPr>
            <a:r>
              <a:rPr lang="en-US" sz="2800" dirty="0" smtClean="0">
                <a:solidFill>
                  <a:schemeClr val="tx1">
                    <a:lumMod val="75000"/>
                    <a:lumOff val="25000"/>
                  </a:schemeClr>
                </a:solidFill>
              </a:rPr>
              <a:t>will they provide access to equipment that I have to access </a:t>
            </a:r>
            <a:r>
              <a:rPr lang="en-US" sz="2800" b="1" dirty="0" smtClean="0">
                <a:solidFill>
                  <a:schemeClr val="tx1">
                    <a:lumMod val="75000"/>
                    <a:lumOff val="25000"/>
                  </a:schemeClr>
                </a:solidFill>
              </a:rPr>
              <a:t>anytime anywhere? </a:t>
            </a:r>
            <a:r>
              <a:rPr lang="en-US" sz="2800" dirty="0" smtClean="0">
                <a:solidFill>
                  <a:schemeClr val="tx1">
                    <a:lumMod val="75000"/>
                    <a:lumOff val="25000"/>
                  </a:schemeClr>
                </a:solidFill>
              </a:rPr>
              <a:t>answering machine, pacemaker? </a:t>
            </a:r>
            <a:r>
              <a:rPr lang="en-US" sz="2800" b="1" dirty="0" smtClean="0">
                <a:solidFill>
                  <a:srgbClr val="B7F15A"/>
                </a:solidFill>
              </a:rPr>
              <a:t>that sounds about right</a:t>
            </a:r>
          </a:p>
          <a:p>
            <a:pPr algn="l">
              <a:lnSpc>
                <a:spcPct val="90000"/>
              </a:lnSpc>
            </a:pPr>
            <a:endParaRPr lang="en-US" sz="2800" dirty="0" smtClean="0">
              <a:solidFill>
                <a:schemeClr val="tx1">
                  <a:lumMod val="75000"/>
                  <a:lumOff val="25000"/>
                </a:schemeClr>
              </a:solidFill>
            </a:endParaRPr>
          </a:p>
          <a:p>
            <a:pPr algn="l">
              <a:lnSpc>
                <a:spcPct val="90000"/>
              </a:lnSpc>
            </a:pPr>
            <a:endParaRPr lang="en-US" sz="2800" dirty="0" smtClean="0">
              <a:solidFill>
                <a:schemeClr val="tx1">
                  <a:lumMod val="75000"/>
                  <a:lumOff val="25000"/>
                </a:schemeClr>
              </a:solidFill>
              <a:sym typeface="Wingdings"/>
            </a:endParaRPr>
          </a:p>
          <a:p>
            <a:pPr algn="l">
              <a:lnSpc>
                <a:spcPct val="90000"/>
              </a:lnSpc>
            </a:pPr>
            <a:r>
              <a:rPr lang="en-US" sz="2800" dirty="0" smtClean="0">
                <a:solidFill>
                  <a:schemeClr val="tx1">
                    <a:lumMod val="75000"/>
                    <a:lumOff val="25000"/>
                  </a:schemeClr>
                </a:solidFill>
                <a:sym typeface="Wingdings"/>
              </a:rPr>
              <a:t> </a:t>
            </a:r>
            <a:r>
              <a:rPr lang="en-US" sz="2800" dirty="0" smtClean="0">
                <a:solidFill>
                  <a:schemeClr val="tx1">
                    <a:lumMod val="75000"/>
                    <a:lumOff val="25000"/>
                  </a:schemeClr>
                </a:solidFill>
              </a:rPr>
              <a:t>a standardized interface for </a:t>
            </a:r>
            <a:r>
              <a:rPr lang="en-US" sz="2800" b="1" dirty="0" smtClean="0">
                <a:solidFill>
                  <a:srgbClr val="B7F15A"/>
                </a:solidFill>
              </a:rPr>
              <a:t>ubicomp</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2994" name="Picture 4" descr="IMG_3231+.JPG"/>
          <p:cNvPicPr>
            <a:picLocks noChangeAspect="1"/>
          </p:cNvPicPr>
          <p:nvPr/>
        </p:nvPicPr>
        <p:blipFill>
          <a:blip r:embed="rId3"/>
          <a:srcRect l="4167" r="5649"/>
          <a:stretch>
            <a:fillRect/>
          </a:stretch>
        </p:blipFill>
        <p:spPr bwMode="auto">
          <a:xfrm>
            <a:off x="0" y="0"/>
            <a:ext cx="9272588" cy="6858000"/>
          </a:xfrm>
          <a:prstGeom prst="rect">
            <a:avLst/>
          </a:prstGeom>
          <a:noFill/>
          <a:ln w="9525">
            <a:noFill/>
            <a:miter lim="800000"/>
            <a:headEnd/>
            <a:tailEnd/>
          </a:ln>
        </p:spPr>
      </p:pic>
      <p:pic>
        <p:nvPicPr>
          <p:cNvPr id="212995" name="Picture 6" descr="hpi-logo"/>
          <p:cNvPicPr>
            <a:picLocks noChangeAspect="1" noChangeArrowheads="1"/>
          </p:cNvPicPr>
          <p:nvPr/>
        </p:nvPicPr>
        <p:blipFill>
          <a:blip r:embed="rId4"/>
          <a:srcRect/>
          <a:stretch>
            <a:fillRect/>
          </a:stretch>
        </p:blipFill>
        <p:spPr bwMode="auto">
          <a:xfrm>
            <a:off x="304800" y="5553075"/>
            <a:ext cx="1981200" cy="1152525"/>
          </a:xfrm>
          <a:prstGeom prst="rect">
            <a:avLst/>
          </a:prstGeom>
          <a:noFill/>
          <a:ln w="9525">
            <a:noFill/>
            <a:miter lim="800000"/>
            <a:headEnd/>
            <a:tailEnd/>
          </a:ln>
        </p:spPr>
      </p:pic>
      <p:sp>
        <p:nvSpPr>
          <p:cNvPr id="212996" name="TextBox 3"/>
          <p:cNvSpPr txBox="1">
            <a:spLocks noChangeArrowheads="1"/>
          </p:cNvSpPr>
          <p:nvPr/>
        </p:nvSpPr>
        <p:spPr bwMode="auto">
          <a:xfrm>
            <a:off x="3455988" y="6105525"/>
            <a:ext cx="5764212" cy="600075"/>
          </a:xfrm>
          <a:prstGeom prst="rect">
            <a:avLst/>
          </a:prstGeom>
          <a:noFill/>
          <a:ln w="9525">
            <a:noFill/>
            <a:miter lim="800000"/>
            <a:headEnd/>
            <a:tailEnd/>
          </a:ln>
        </p:spPr>
        <p:txBody>
          <a:bodyPr wrap="none">
            <a:prstTxWarp prst="textNoShape">
              <a:avLst/>
            </a:prstTxWarp>
            <a:spAutoFit/>
          </a:bodyPr>
          <a:lstStyle/>
          <a:p>
            <a:pPr algn="r"/>
            <a:r>
              <a:rPr lang="en-US" sz="3300">
                <a:latin typeface="Abadi MT Condensed Light" pitchFamily="-65" charset="0"/>
              </a:rPr>
              <a:t>fachgebiet </a:t>
            </a:r>
            <a:r>
              <a:rPr lang="en-US" sz="3300" b="1">
                <a:solidFill>
                  <a:srgbClr val="FF9800"/>
                </a:solidFill>
                <a:latin typeface="Abadi MT Condensed Light" pitchFamily="-65" charset="0"/>
              </a:rPr>
              <a:t>human-computer interaction</a:t>
            </a:r>
          </a:p>
        </p:txBody>
      </p:sp>
      <p:sp>
        <p:nvSpPr>
          <p:cNvPr id="212997" name="TextBox 6"/>
          <p:cNvSpPr txBox="1">
            <a:spLocks noChangeArrowheads="1"/>
          </p:cNvSpPr>
          <p:nvPr/>
        </p:nvSpPr>
        <p:spPr bwMode="auto">
          <a:xfrm>
            <a:off x="0" y="0"/>
            <a:ext cx="4699324" cy="1569660"/>
          </a:xfrm>
          <a:prstGeom prst="rect">
            <a:avLst/>
          </a:prstGeom>
          <a:solidFill>
            <a:schemeClr val="tx1">
              <a:alpha val="50195"/>
            </a:schemeClr>
          </a:solidFill>
          <a:ln w="9525">
            <a:noFill/>
            <a:miter lim="800000"/>
            <a:headEnd/>
            <a:tailEnd/>
          </a:ln>
        </p:spPr>
        <p:txBody>
          <a:bodyPr wrap="none">
            <a:prstTxWarp prst="textNoShape">
              <a:avLst/>
            </a:prstTxWarp>
            <a:spAutoFit/>
          </a:bodyPr>
          <a:lstStyle/>
          <a:p>
            <a:pPr algn="l"/>
            <a:r>
              <a:rPr lang="en-US" sz="3200" dirty="0"/>
              <a:t>thanks to</a:t>
            </a:r>
            <a:r>
              <a:rPr lang="en-US" sz="3200" dirty="0" smtClean="0"/>
              <a:t> our group </a:t>
            </a:r>
            <a:r>
              <a:rPr lang="en-US" sz="3200" dirty="0"/>
              <a:t>at</a:t>
            </a:r>
            <a:br>
              <a:rPr lang="en-US" sz="3200" dirty="0"/>
            </a:br>
            <a:r>
              <a:rPr lang="en-US" sz="3200" b="1" dirty="0">
                <a:solidFill>
                  <a:srgbClr val="FF9900"/>
                </a:solidFill>
              </a:rPr>
              <a:t>hasso plattner institute</a:t>
            </a:r>
          </a:p>
          <a:p>
            <a:pPr algn="l"/>
            <a:r>
              <a:rPr lang="en-US" sz="3200" dirty="0"/>
              <a:t>in </a:t>
            </a:r>
            <a:r>
              <a:rPr lang="en-US" sz="3200" dirty="0" err="1"/>
              <a:t>berlin/potsdam</a:t>
            </a:r>
            <a:endParaRPr lang="en-US" sz="3200" dirty="0"/>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7330" name="Rectangle 4"/>
          <p:cNvSpPr>
            <a:spLocks noChangeArrowheads="1"/>
          </p:cNvSpPr>
          <p:nvPr/>
        </p:nvSpPr>
        <p:spPr bwMode="auto">
          <a:xfrm>
            <a:off x="0" y="0"/>
            <a:ext cx="9144000" cy="6858000"/>
          </a:xfrm>
          <a:prstGeom prst="rect">
            <a:avLst/>
          </a:prstGeom>
          <a:solidFill>
            <a:schemeClr val="bg2"/>
          </a:solidFill>
          <a:ln w="9525">
            <a:noFill/>
            <a:miter lim="800000"/>
            <a:headEnd/>
            <a:tailEnd/>
          </a:ln>
        </p:spPr>
        <p:txBody>
          <a:bodyPr lIns="0" tIns="0" rIns="0" bIns="0" anchor="ctr">
            <a:prstTxWarp prst="textNoShape">
              <a:avLst/>
            </a:prstTxWarp>
          </a:bodyPr>
          <a:lstStyle/>
          <a:p>
            <a:pPr algn="r"/>
            <a:endParaRPr lang="de-DE">
              <a:solidFill>
                <a:schemeClr val="bg2"/>
              </a:solidFill>
            </a:endParaRPr>
          </a:p>
        </p:txBody>
      </p:sp>
      <p:sp>
        <p:nvSpPr>
          <p:cNvPr id="227331" name="Rectangle 2"/>
          <p:cNvSpPr>
            <a:spLocks noGrp="1" noChangeArrowheads="1"/>
          </p:cNvSpPr>
          <p:nvPr>
            <p:ph type="title" idx="4294967295"/>
          </p:nvPr>
        </p:nvSpPr>
        <p:spPr>
          <a:xfrm>
            <a:off x="228600" y="746125"/>
            <a:ext cx="8458200" cy="1631950"/>
          </a:xfrm>
        </p:spPr>
        <p:txBody>
          <a:bodyPr/>
          <a:lstStyle/>
          <a:p>
            <a:pPr eaLnBrk="1" hangingPunct="1"/>
            <a:r>
              <a:rPr lang="de-DE" smtClean="0">
                <a:latin typeface="Arial" pitchFamily="-65" charset="0"/>
                <a:ea typeface="ＭＳ Ｐゴシック" pitchFamily="-65" charset="-128"/>
                <a:cs typeface="ＭＳ Ｐゴシック" pitchFamily="-65" charset="-128"/>
              </a:rPr>
              <a:t>.</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7090" name="Picture 7" descr="2009-02-13 092cs.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17091" name="Content Placeholder 2"/>
          <p:cNvSpPr>
            <a:spLocks noGrp="1"/>
          </p:cNvSpPr>
          <p:nvPr>
            <p:ph idx="4294967295"/>
          </p:nvPr>
        </p:nvSpPr>
        <p:spPr bwMode="auto">
          <a:xfrm>
            <a:off x="0" y="5257800"/>
            <a:ext cx="9144000" cy="1600200"/>
          </a:xfrm>
          <a:prstGeom prst="rect">
            <a:avLst/>
          </a:prstGeom>
          <a:solidFill>
            <a:srgbClr val="000000">
              <a:alpha val="56862"/>
            </a:srgbClr>
          </a:solidFill>
          <a:ln>
            <a:miter lim="800000"/>
            <a:headEnd/>
            <a:tailEnd/>
          </a:ln>
        </p:spPr>
        <p:txBody>
          <a:bodyPr>
            <a:prstTxWarp prst="textNoShape">
              <a:avLst/>
            </a:prstTxWarp>
          </a:bodyPr>
          <a:lstStyle/>
          <a:p>
            <a:pPr marL="0" indent="0" eaLnBrk="1" hangingPunct="1">
              <a:lnSpc>
                <a:spcPct val="90000"/>
              </a:lnSpc>
            </a:pPr>
            <a:r>
              <a:rPr lang="en-US" sz="5000">
                <a:solidFill>
                  <a:srgbClr val="FF9900"/>
                </a:solidFill>
                <a:ea typeface="ＭＳ Ｐゴシック" pitchFamily="-65" charset="-128"/>
                <a:cs typeface="ＭＳ Ｐゴシック" pitchFamily="-65" charset="-128"/>
              </a:rPr>
              <a:t>Christian Holz</a:t>
            </a:r>
          </a:p>
          <a:p>
            <a:pPr lvl="1" eaLnBrk="1" hangingPunct="1">
              <a:lnSpc>
                <a:spcPct val="90000"/>
              </a:lnSpc>
            </a:pPr>
            <a:r>
              <a:rPr lang="en-US" sz="1800">
                <a:solidFill>
                  <a:schemeClr val="bg1"/>
                </a:solidFill>
              </a:rPr>
              <a:t>	Ph.D. Student, masters from </a:t>
            </a:r>
            <a:r>
              <a:rPr lang="en-US" sz="1800" b="1">
                <a:solidFill>
                  <a:srgbClr val="FF9900"/>
                </a:solidFill>
              </a:rPr>
              <a:t>Hasso Plattner Institute</a:t>
            </a:r>
            <a:r>
              <a:rPr lang="en-US" sz="1800">
                <a:solidFill>
                  <a:schemeClr val="bg1"/>
                </a:solidFill>
              </a:rPr>
              <a:t/>
            </a:r>
            <a:br>
              <a:rPr lang="en-US" sz="1800">
                <a:solidFill>
                  <a:schemeClr val="bg1"/>
                </a:solidFill>
              </a:rPr>
            </a:br>
            <a:r>
              <a:rPr lang="en-US" sz="1800">
                <a:solidFill>
                  <a:schemeClr val="bg1"/>
                </a:solidFill>
              </a:rPr>
              <a:t>Masters at </a:t>
            </a:r>
            <a:r>
              <a:rPr lang="en-US" sz="1800" b="1">
                <a:solidFill>
                  <a:srgbClr val="FF9900"/>
                </a:solidFill>
              </a:rPr>
              <a:t>Columbia University, New York </a:t>
            </a:r>
            <a:r>
              <a:rPr lang="en-US" sz="1800">
                <a:solidFill>
                  <a:schemeClr val="bg1"/>
                </a:solidFill>
              </a:rPr>
              <a:t>on time series visualization</a:t>
            </a:r>
            <a:br>
              <a:rPr lang="en-US" sz="1800">
                <a:solidFill>
                  <a:schemeClr val="bg1"/>
                </a:solidFill>
              </a:rPr>
            </a:br>
            <a:endParaRPr lang="en-US" sz="1800"/>
          </a:p>
          <a:p>
            <a:pPr lvl="1"/>
            <a:r>
              <a:rPr lang="en-US" sz="1800"/>
              <a:t>.</a:t>
            </a:r>
          </a:p>
        </p:txBody>
      </p:sp>
      <p:sp>
        <p:nvSpPr>
          <p:cNvPr id="217092" name="Text Box 2"/>
          <p:cNvSpPr txBox="1">
            <a:spLocks noChangeArrowheads="1"/>
          </p:cNvSpPr>
          <p:nvPr/>
        </p:nvSpPr>
        <p:spPr bwMode="auto">
          <a:xfrm>
            <a:off x="-4763" y="-223838"/>
            <a:ext cx="4471988" cy="2411413"/>
          </a:xfrm>
          <a:prstGeom prst="rect">
            <a:avLst/>
          </a:prstGeom>
          <a:noFill/>
          <a:ln w="9525">
            <a:noFill/>
            <a:miter lim="800000"/>
            <a:headEnd/>
            <a:tailEnd/>
          </a:ln>
        </p:spPr>
        <p:txBody>
          <a:bodyPr wrap="none" lIns="0" tIns="0" rIns="0" bIns="0">
            <a:prstTxWarp prst="textNoShape">
              <a:avLst/>
            </a:prstTxWarp>
            <a:spAutoFit/>
          </a:bodyPr>
          <a:lstStyle/>
          <a:p>
            <a:pPr algn="l">
              <a:lnSpc>
                <a:spcPct val="70000"/>
              </a:lnSpc>
            </a:pPr>
            <a:r>
              <a:rPr lang="en-US" sz="5500"/>
              <a:t>understanding</a:t>
            </a:r>
            <a:br>
              <a:rPr lang="en-US" sz="5500"/>
            </a:br>
            <a:r>
              <a:rPr lang="en-US" sz="5500"/>
              <a:t>touch </a:t>
            </a:r>
            <a:r>
              <a:rPr lang="en-US" sz="5500">
                <a:solidFill>
                  <a:srgbClr val="FF9900"/>
                </a:solidFill>
              </a:rPr>
              <a:t>on a</a:t>
            </a:r>
            <a:br>
              <a:rPr lang="en-US" sz="5500">
                <a:solidFill>
                  <a:srgbClr val="FF9900"/>
                </a:solidFill>
              </a:rPr>
            </a:br>
            <a:r>
              <a:rPr lang="en-US" sz="5500">
                <a:solidFill>
                  <a:srgbClr val="FF9900"/>
                </a:solidFill>
              </a:rPr>
              <a:t>microscopic</a:t>
            </a:r>
            <a:br>
              <a:rPr lang="en-US" sz="5500">
                <a:solidFill>
                  <a:srgbClr val="FF9900"/>
                </a:solidFill>
              </a:rPr>
            </a:br>
            <a:r>
              <a:rPr lang="en-US" sz="5500">
                <a:solidFill>
                  <a:srgbClr val="FF9900"/>
                </a:solidFill>
              </a:rPr>
              <a:t>scale</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9138" name="Picture 5" descr="IMG_3220+.JPG"/>
          <p:cNvPicPr>
            <a:picLocks noChangeAspect="1"/>
          </p:cNvPicPr>
          <p:nvPr/>
        </p:nvPicPr>
        <p:blipFill>
          <a:blip r:embed="rId3"/>
          <a:srcRect r="11111"/>
          <a:stretch>
            <a:fillRect/>
          </a:stretch>
        </p:blipFill>
        <p:spPr bwMode="auto">
          <a:xfrm>
            <a:off x="0" y="0"/>
            <a:ext cx="9144000" cy="6858000"/>
          </a:xfrm>
          <a:prstGeom prst="rect">
            <a:avLst/>
          </a:prstGeom>
          <a:noFill/>
          <a:ln w="9525">
            <a:noFill/>
            <a:miter lim="800000"/>
            <a:headEnd/>
            <a:tailEnd/>
          </a:ln>
        </p:spPr>
      </p:pic>
      <p:pic>
        <p:nvPicPr>
          <p:cNvPr id="219139" name="Picture 4" descr="Sean Gustafson New at Hasso Plattner Institute in HCI.jpg"/>
          <p:cNvPicPr>
            <a:picLocks noChangeAspect="1"/>
          </p:cNvPicPr>
          <p:nvPr/>
        </p:nvPicPr>
        <p:blipFill>
          <a:blip r:embed="rId4"/>
          <a:srcRect b="39931"/>
          <a:stretch>
            <a:fillRect/>
          </a:stretch>
        </p:blipFill>
        <p:spPr bwMode="auto">
          <a:xfrm>
            <a:off x="0" y="0"/>
            <a:ext cx="9144000" cy="6858000"/>
          </a:xfrm>
          <a:prstGeom prst="rect">
            <a:avLst/>
          </a:prstGeom>
          <a:noFill/>
          <a:ln w="9525">
            <a:noFill/>
            <a:miter lim="800000"/>
            <a:headEnd/>
            <a:tailEnd/>
          </a:ln>
        </p:spPr>
      </p:pic>
      <p:sp>
        <p:nvSpPr>
          <p:cNvPr id="219140" name="Content Placeholder 2"/>
          <p:cNvSpPr>
            <a:spLocks noGrp="1"/>
          </p:cNvSpPr>
          <p:nvPr>
            <p:ph idx="4294967295"/>
          </p:nvPr>
        </p:nvSpPr>
        <p:spPr bwMode="auto">
          <a:xfrm>
            <a:off x="0" y="5257800"/>
            <a:ext cx="9144000" cy="1600200"/>
          </a:xfrm>
          <a:prstGeom prst="rect">
            <a:avLst/>
          </a:prstGeom>
          <a:solidFill>
            <a:srgbClr val="000000">
              <a:alpha val="74901"/>
            </a:srgbClr>
          </a:solidFill>
          <a:ln>
            <a:miter lim="800000"/>
            <a:headEnd/>
            <a:tailEnd/>
          </a:ln>
        </p:spPr>
        <p:txBody>
          <a:bodyPr>
            <a:prstTxWarp prst="textNoShape">
              <a:avLst/>
            </a:prstTxWarp>
          </a:bodyPr>
          <a:lstStyle/>
          <a:p>
            <a:pPr marL="0" indent="0" eaLnBrk="1" hangingPunct="1">
              <a:lnSpc>
                <a:spcPct val="90000"/>
              </a:lnSpc>
            </a:pPr>
            <a:r>
              <a:rPr lang="en-US" sz="5000">
                <a:solidFill>
                  <a:srgbClr val="FF9900"/>
                </a:solidFill>
                <a:ea typeface="ＭＳ Ｐゴシック" pitchFamily="-65" charset="-128"/>
                <a:cs typeface="ＭＳ Ｐゴシック" pitchFamily="-65" charset="-128"/>
              </a:rPr>
              <a:t>Sean Gustafson</a:t>
            </a:r>
          </a:p>
          <a:p>
            <a:pPr lvl="1" eaLnBrk="1" hangingPunct="1">
              <a:lnSpc>
                <a:spcPct val="90000"/>
              </a:lnSpc>
            </a:pPr>
            <a:r>
              <a:rPr lang="en-US" sz="1800">
                <a:solidFill>
                  <a:srgbClr val="FFFFFF"/>
                </a:solidFill>
              </a:rPr>
              <a:t>	Ph.D. Student</a:t>
            </a:r>
            <a:br>
              <a:rPr lang="en-US" sz="1800">
                <a:solidFill>
                  <a:srgbClr val="FFFFFF"/>
                </a:solidFill>
              </a:rPr>
            </a:br>
            <a:r>
              <a:rPr lang="en-US" sz="1800">
                <a:solidFill>
                  <a:srgbClr val="FFFFFF"/>
                </a:solidFill>
              </a:rPr>
              <a:t>Masters </a:t>
            </a:r>
            <a:r>
              <a:rPr lang="en-US" sz="1800" b="1">
                <a:solidFill>
                  <a:srgbClr val="FF9900"/>
                </a:solidFill>
              </a:rPr>
              <a:t>University of Manitoba, Canada </a:t>
            </a:r>
            <a:r>
              <a:rPr lang="en-US" sz="1800">
                <a:solidFill>
                  <a:srgbClr val="FFFFFF"/>
                </a:solidFill>
              </a:rPr>
              <a:t>on visualization, off-screen pointing</a:t>
            </a:r>
          </a:p>
          <a:p>
            <a:pPr marL="0" indent="0" eaLnBrk="1" hangingPunct="1">
              <a:lnSpc>
                <a:spcPct val="90000"/>
              </a:lnSpc>
            </a:pPr>
            <a:endParaRPr lang="en-US" sz="2200">
              <a:solidFill>
                <a:srgbClr val="FFFFFF"/>
              </a:solidFill>
              <a:ea typeface="ＭＳ Ｐゴシック" pitchFamily="-65" charset="-128"/>
              <a:cs typeface="ＭＳ Ｐゴシック" pitchFamily="-65" charset="-128"/>
            </a:endParaRPr>
          </a:p>
          <a:p>
            <a:pPr lvl="1" eaLnBrk="1" hangingPunct="1">
              <a:lnSpc>
                <a:spcPct val="90000"/>
              </a:lnSpc>
            </a:pPr>
            <a:endParaRPr lang="en-US" sz="1800"/>
          </a:p>
          <a:p>
            <a:pPr lvl="1"/>
            <a:r>
              <a:rPr lang="en-US" sz="1800"/>
              <a:t>.</a:t>
            </a:r>
          </a:p>
        </p:txBody>
      </p:sp>
      <p:sp>
        <p:nvSpPr>
          <p:cNvPr id="219141" name="Text Box 2"/>
          <p:cNvSpPr txBox="1">
            <a:spLocks noChangeArrowheads="1"/>
          </p:cNvSpPr>
          <p:nvPr/>
        </p:nvSpPr>
        <p:spPr bwMode="auto">
          <a:xfrm>
            <a:off x="-4763" y="-223838"/>
            <a:ext cx="5058132" cy="1227259"/>
          </a:xfrm>
          <a:prstGeom prst="rect">
            <a:avLst/>
          </a:prstGeom>
          <a:noFill/>
          <a:ln w="9525">
            <a:noFill/>
            <a:miter lim="800000"/>
            <a:headEnd/>
            <a:tailEnd/>
          </a:ln>
        </p:spPr>
        <p:txBody>
          <a:bodyPr wrap="none" lIns="0" tIns="0" rIns="0" bIns="0">
            <a:prstTxWarp prst="textNoShape">
              <a:avLst/>
            </a:prstTxWarp>
            <a:spAutoFit/>
          </a:bodyPr>
          <a:lstStyle/>
          <a:p>
            <a:pPr algn="l">
              <a:lnSpc>
                <a:spcPct val="70000"/>
              </a:lnSpc>
            </a:pPr>
            <a:r>
              <a:rPr lang="en-US" sz="5500" dirty="0"/>
              <a:t>spatial cognition</a:t>
            </a:r>
            <a:br>
              <a:rPr lang="en-US" sz="5500" dirty="0"/>
            </a:br>
            <a:r>
              <a:rPr lang="en-US" sz="5500" dirty="0">
                <a:solidFill>
                  <a:srgbClr val="FF9900"/>
                </a:solidFill>
              </a:rPr>
              <a:t>on mobile</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282" name="Picture 4" descr="IMG_3231+.JPG"/>
          <p:cNvPicPr>
            <a:picLocks noChangeAspect="1"/>
          </p:cNvPicPr>
          <p:nvPr/>
        </p:nvPicPr>
        <p:blipFill>
          <a:blip r:embed="rId3"/>
          <a:srcRect l="4167" r="5649"/>
          <a:stretch>
            <a:fillRect/>
          </a:stretch>
        </p:blipFill>
        <p:spPr bwMode="auto">
          <a:xfrm>
            <a:off x="0" y="0"/>
            <a:ext cx="9272588" cy="6858000"/>
          </a:xfrm>
          <a:prstGeom prst="rect">
            <a:avLst/>
          </a:prstGeom>
          <a:noFill/>
          <a:ln w="9525">
            <a:noFill/>
            <a:miter lim="800000"/>
            <a:headEnd/>
            <a:tailEnd/>
          </a:ln>
        </p:spPr>
      </p:pic>
      <p:pic>
        <p:nvPicPr>
          <p:cNvPr id="225283" name="Picture 6" descr="hpi-logo"/>
          <p:cNvPicPr>
            <a:picLocks noChangeAspect="1" noChangeArrowheads="1"/>
          </p:cNvPicPr>
          <p:nvPr/>
        </p:nvPicPr>
        <p:blipFill>
          <a:blip r:embed="rId4"/>
          <a:srcRect/>
          <a:stretch>
            <a:fillRect/>
          </a:stretch>
        </p:blipFill>
        <p:spPr bwMode="auto">
          <a:xfrm>
            <a:off x="304800" y="5553075"/>
            <a:ext cx="1981200" cy="1152525"/>
          </a:xfrm>
          <a:prstGeom prst="rect">
            <a:avLst/>
          </a:prstGeom>
          <a:noFill/>
          <a:ln w="9525">
            <a:noFill/>
            <a:miter lim="800000"/>
            <a:headEnd/>
            <a:tailEnd/>
          </a:ln>
        </p:spPr>
      </p:pic>
      <p:sp>
        <p:nvSpPr>
          <p:cNvPr id="225284" name="TextBox 3"/>
          <p:cNvSpPr txBox="1">
            <a:spLocks noChangeArrowheads="1"/>
          </p:cNvSpPr>
          <p:nvPr/>
        </p:nvSpPr>
        <p:spPr bwMode="auto">
          <a:xfrm>
            <a:off x="3455988" y="6105525"/>
            <a:ext cx="5764212" cy="600075"/>
          </a:xfrm>
          <a:prstGeom prst="rect">
            <a:avLst/>
          </a:prstGeom>
          <a:noFill/>
          <a:ln w="9525">
            <a:noFill/>
            <a:miter lim="800000"/>
            <a:headEnd/>
            <a:tailEnd/>
          </a:ln>
        </p:spPr>
        <p:txBody>
          <a:bodyPr wrap="none">
            <a:prstTxWarp prst="textNoShape">
              <a:avLst/>
            </a:prstTxWarp>
            <a:spAutoFit/>
          </a:bodyPr>
          <a:lstStyle/>
          <a:p>
            <a:pPr algn="r"/>
            <a:r>
              <a:rPr lang="en-US" sz="3300">
                <a:latin typeface="Abadi MT Condensed Light" pitchFamily="-65" charset="0"/>
              </a:rPr>
              <a:t>fachgebiet </a:t>
            </a:r>
            <a:r>
              <a:rPr lang="en-US" sz="3300" b="1">
                <a:solidFill>
                  <a:srgbClr val="FF9800"/>
                </a:solidFill>
                <a:latin typeface="Abadi MT Condensed Light" pitchFamily="-65" charset="0"/>
              </a:rPr>
              <a:t>human-computer interaction</a:t>
            </a:r>
          </a:p>
        </p:txBody>
      </p:sp>
      <p:sp>
        <p:nvSpPr>
          <p:cNvPr id="225285" name="TextBox 6"/>
          <p:cNvSpPr txBox="1">
            <a:spLocks noChangeArrowheads="1"/>
          </p:cNvSpPr>
          <p:nvPr/>
        </p:nvSpPr>
        <p:spPr bwMode="auto">
          <a:xfrm>
            <a:off x="4584700" y="674688"/>
            <a:ext cx="3263900" cy="1077912"/>
          </a:xfrm>
          <a:prstGeom prst="rect">
            <a:avLst/>
          </a:prstGeom>
          <a:solidFill>
            <a:schemeClr val="tx1">
              <a:alpha val="50195"/>
            </a:schemeClr>
          </a:solidFill>
          <a:ln w="9525">
            <a:noFill/>
            <a:miter lim="800000"/>
            <a:headEnd/>
            <a:tailEnd/>
          </a:ln>
        </p:spPr>
        <p:txBody>
          <a:bodyPr wrap="none">
            <a:prstTxWarp prst="textNoShape">
              <a:avLst/>
            </a:prstTxWarp>
            <a:spAutoFit/>
          </a:bodyPr>
          <a:lstStyle/>
          <a:p>
            <a:pPr algn="l"/>
            <a:r>
              <a:rPr lang="en-US" sz="3200"/>
              <a:t>open Ph.D./</a:t>
            </a:r>
            <a:br>
              <a:rPr lang="en-US" sz="3200"/>
            </a:br>
            <a:r>
              <a:rPr lang="en-US" sz="3200"/>
              <a:t>post doc position</a:t>
            </a:r>
          </a:p>
        </p:txBody>
      </p:sp>
      <p:sp>
        <p:nvSpPr>
          <p:cNvPr id="225286" name="Freeform 5"/>
          <p:cNvSpPr>
            <a:spLocks noChangeArrowheads="1"/>
          </p:cNvSpPr>
          <p:nvPr/>
        </p:nvSpPr>
        <p:spPr bwMode="auto">
          <a:xfrm>
            <a:off x="4168775" y="1679575"/>
            <a:ext cx="2097088" cy="1593850"/>
          </a:xfrm>
          <a:custGeom>
            <a:avLst/>
            <a:gdLst>
              <a:gd name="T0" fmla="*/ 1335588 w 2096910"/>
              <a:gd name="T1" fmla="*/ 0 h 1594556"/>
              <a:gd name="T2" fmla="*/ 1335588 w 2096910"/>
              <a:gd name="T3" fmla="*/ 0 h 1594556"/>
              <a:gd name="T4" fmla="*/ 502613 w 2096910"/>
              <a:gd name="T5" fmla="*/ 1196612 h 1594556"/>
              <a:gd name="T6" fmla="*/ 0 w 2096910"/>
              <a:gd name="T7" fmla="*/ 1067096 h 1594556"/>
              <a:gd name="T8" fmla="*/ 347306 w 2096910"/>
              <a:gd name="T9" fmla="*/ 1590791 h 1594556"/>
              <a:gd name="T10" fmla="*/ 869688 w 2096910"/>
              <a:gd name="T11" fmla="*/ 1435935 h 1594556"/>
              <a:gd name="T12" fmla="*/ 1406180 w 2096910"/>
              <a:gd name="T13" fmla="*/ 1562636 h 1594556"/>
              <a:gd name="T14" fmla="*/ 1843847 w 2096910"/>
              <a:gd name="T15" fmla="*/ 1435935 h 1594556"/>
              <a:gd name="T16" fmla="*/ 1129464 w 2096910"/>
              <a:gd name="T17" fmla="*/ 1326130 h 1594556"/>
              <a:gd name="T18" fmla="*/ 2097978 w 2096910"/>
              <a:gd name="T19" fmla="*/ 506800 h 1594556"/>
              <a:gd name="T20" fmla="*/ 1335588 w 2096910"/>
              <a:gd name="T21" fmla="*/ 0 h 1594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96910"/>
              <a:gd name="T34" fmla="*/ 0 h 1594556"/>
              <a:gd name="T35" fmla="*/ 2096910 w 2096910"/>
              <a:gd name="T36" fmla="*/ 1594556 h 15945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96910" h="1594556">
                <a:moveTo>
                  <a:pt x="1334910" y="0"/>
                </a:moveTo>
                <a:lnTo>
                  <a:pt x="1334910" y="0"/>
                </a:lnTo>
                <a:lnTo>
                  <a:pt x="502355" y="1199444"/>
                </a:lnTo>
                <a:lnTo>
                  <a:pt x="0" y="1069622"/>
                </a:lnTo>
                <a:lnTo>
                  <a:pt x="347132" y="1594556"/>
                </a:lnTo>
                <a:lnTo>
                  <a:pt x="869244" y="1439333"/>
                </a:lnTo>
                <a:lnTo>
                  <a:pt x="1405466" y="1566333"/>
                </a:lnTo>
                <a:lnTo>
                  <a:pt x="1842910" y="1439333"/>
                </a:lnTo>
                <a:lnTo>
                  <a:pt x="1128888" y="1329267"/>
                </a:lnTo>
                <a:cubicBezTo>
                  <a:pt x="1451562" y="1055511"/>
                  <a:pt x="1593614" y="756356"/>
                  <a:pt x="2096910" y="508000"/>
                </a:cubicBezTo>
                <a:lnTo>
                  <a:pt x="1334910" y="0"/>
                </a:lnTo>
                <a:close/>
              </a:path>
            </a:pathLst>
          </a:custGeom>
          <a:solidFill>
            <a:srgbClr val="FF9900"/>
          </a:solidFill>
          <a:ln w="19050">
            <a:noFill/>
            <a:round/>
            <a:headEnd/>
            <a:tailEnd/>
          </a:ln>
        </p:spPr>
        <p:txBody>
          <a:bodyPr wrap="none" lIns="0" tIns="0" rIns="0" bIns="0">
            <a:prstTxWarp prst="textNoShape">
              <a:avLst/>
            </a:prstTxWarp>
          </a:bodyPr>
          <a:lstStyle/>
          <a:p>
            <a:endParaRPr lang="en-US"/>
          </a:p>
        </p:txBody>
      </p:sp>
      <p:sp>
        <p:nvSpPr>
          <p:cNvPr id="225287" name="Freeform 9"/>
          <p:cNvSpPr>
            <a:spLocks noChangeArrowheads="1"/>
          </p:cNvSpPr>
          <p:nvPr/>
        </p:nvSpPr>
        <p:spPr bwMode="auto">
          <a:xfrm>
            <a:off x="4146550" y="1670050"/>
            <a:ext cx="2108200" cy="1581150"/>
          </a:xfrm>
          <a:custGeom>
            <a:avLst/>
            <a:gdLst>
              <a:gd name="T0" fmla="*/ 349250 w 2108200"/>
              <a:gd name="T1" fmla="*/ 1581150 h 1581150"/>
              <a:gd name="T2" fmla="*/ 0 w 2108200"/>
              <a:gd name="T3" fmla="*/ 1054100 h 1581150"/>
              <a:gd name="T4" fmla="*/ 514350 w 2108200"/>
              <a:gd name="T5" fmla="*/ 1200150 h 1581150"/>
              <a:gd name="T6" fmla="*/ 1346200 w 2108200"/>
              <a:gd name="T7" fmla="*/ 0 h 1581150"/>
              <a:gd name="T8" fmla="*/ 2108200 w 2108200"/>
              <a:gd name="T9" fmla="*/ 501650 h 1581150"/>
              <a:gd name="T10" fmla="*/ 1149350 w 2108200"/>
              <a:gd name="T11" fmla="*/ 1327150 h 1581150"/>
              <a:gd name="T12" fmla="*/ 1841500 w 2108200"/>
              <a:gd name="T13" fmla="*/ 1435100 h 1581150"/>
              <a:gd name="T14" fmla="*/ 1460500 w 2108200"/>
              <a:gd name="T15" fmla="*/ 1581150 h 1581150"/>
              <a:gd name="T16" fmla="*/ 0 60000 65536"/>
              <a:gd name="T17" fmla="*/ 0 60000 65536"/>
              <a:gd name="T18" fmla="*/ 0 60000 65536"/>
              <a:gd name="T19" fmla="*/ 0 60000 65536"/>
              <a:gd name="T20" fmla="*/ 0 60000 65536"/>
              <a:gd name="T21" fmla="*/ 0 60000 65536"/>
              <a:gd name="T22" fmla="*/ 0 60000 65536"/>
              <a:gd name="T23" fmla="*/ 0 60000 65536"/>
              <a:gd name="T24" fmla="*/ 0 w 2108200"/>
              <a:gd name="T25" fmla="*/ 0 h 1581150"/>
              <a:gd name="T26" fmla="*/ 2108200 w 2108200"/>
              <a:gd name="T27" fmla="*/ 1581150 h 1581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8200" h="1581150">
                <a:moveTo>
                  <a:pt x="349250" y="1581150"/>
                </a:moveTo>
                <a:lnTo>
                  <a:pt x="0" y="1054100"/>
                </a:lnTo>
                <a:lnTo>
                  <a:pt x="514350" y="1200150"/>
                </a:lnTo>
                <a:lnTo>
                  <a:pt x="1346200" y="0"/>
                </a:lnTo>
                <a:lnTo>
                  <a:pt x="2108200" y="501650"/>
                </a:lnTo>
                <a:cubicBezTo>
                  <a:pt x="1579033" y="783167"/>
                  <a:pt x="1468967" y="1051983"/>
                  <a:pt x="1149350" y="1327150"/>
                </a:cubicBezTo>
                <a:lnTo>
                  <a:pt x="1841500" y="1435100"/>
                </a:lnTo>
                <a:lnTo>
                  <a:pt x="1460500" y="1581150"/>
                </a:lnTo>
              </a:path>
            </a:pathLst>
          </a:custGeom>
          <a:noFill/>
          <a:ln w="28575">
            <a:solidFill>
              <a:srgbClr val="FFFFFF"/>
            </a:solidFill>
            <a:round/>
            <a:headEnd/>
            <a:tailEnd/>
          </a:ln>
        </p:spPr>
        <p:txBody>
          <a:bodyPr wrap="none" lIns="0" tIns="0" rIns="0" bIns="0">
            <a:prstTxWarp prst="textNoShape">
              <a:avLst/>
            </a:prstTxWarp>
            <a:spAutoFit/>
          </a:bodyPr>
          <a:lstStyle/>
          <a:p>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Rectangle 5"/>
          <p:cNvSpPr/>
          <p:nvPr/>
        </p:nvSpPr>
        <p:spPr bwMode="auto">
          <a:xfrm>
            <a:off x="0" y="2819400"/>
            <a:ext cx="9144000" cy="4038600"/>
          </a:xfrm>
          <a:prstGeom prst="rect">
            <a:avLst/>
          </a:prstGeom>
          <a:gradFill flip="none" rotWithShape="1">
            <a:gsLst>
              <a:gs pos="0">
                <a:schemeClr val="tx1">
                  <a:alpha val="0"/>
                </a:schemeClr>
              </a:gs>
              <a:gs pos="100000">
                <a:srgbClr val="FFFFFF">
                  <a:alpha val="0"/>
                </a:srgbClr>
              </a:gs>
            </a:gsLst>
            <a:lin ang="5400000" scaled="0"/>
            <a:tileRect/>
          </a:grad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21" name="Rectangle 20"/>
          <p:cNvSpPr/>
          <p:nvPr/>
        </p:nvSpPr>
        <p:spPr>
          <a:xfrm>
            <a:off x="0" y="4876800"/>
            <a:ext cx="8001000" cy="1322413"/>
          </a:xfrm>
          <a:prstGeom prst="rect">
            <a:avLst/>
          </a:prstGeom>
        </p:spPr>
        <p:txBody>
          <a:bodyPr wrap="square">
            <a:spAutoFit/>
          </a:bodyPr>
          <a:lstStyle/>
          <a:p>
            <a:pPr algn="l">
              <a:lnSpc>
                <a:spcPct val="90000"/>
              </a:lnSpc>
            </a:pPr>
            <a:r>
              <a:rPr lang="en-US" sz="4400" dirty="0" smtClean="0">
                <a:solidFill>
                  <a:srgbClr val="595959"/>
                </a:solidFill>
              </a:rPr>
              <a:t>after doing several</a:t>
            </a:r>
            <a:br>
              <a:rPr lang="en-US" sz="4400" dirty="0" smtClean="0">
                <a:solidFill>
                  <a:srgbClr val="595959"/>
                </a:solidFill>
              </a:rPr>
            </a:br>
            <a:r>
              <a:rPr lang="en-US" sz="4400" b="1" dirty="0" smtClean="0">
                <a:solidFill>
                  <a:srgbClr val="FF9900"/>
                </a:solidFill>
              </a:rPr>
              <a:t>“next steps”</a:t>
            </a:r>
            <a:endParaRPr lang="en-US" sz="4400" b="1" dirty="0">
              <a:solidFill>
                <a:srgbClr val="FF9900"/>
              </a:solidFill>
            </a:endParaRPr>
          </a:p>
        </p:txBody>
      </p:sp>
      <p:sp>
        <p:nvSpPr>
          <p:cNvPr id="3" name="Rectangle 2"/>
          <p:cNvSpPr/>
          <p:nvPr/>
        </p:nvSpPr>
        <p:spPr>
          <a:xfrm>
            <a:off x="1295400" y="3276600"/>
            <a:ext cx="7772400" cy="651460"/>
          </a:xfrm>
          <a:prstGeom prst="rect">
            <a:avLst/>
          </a:prstGeom>
        </p:spPr>
        <p:txBody>
          <a:bodyPr wrap="square">
            <a:spAutoFit/>
          </a:bodyPr>
          <a:lstStyle/>
          <a:p>
            <a:pPr algn="r">
              <a:lnSpc>
                <a:spcPct val="90000"/>
              </a:lnSpc>
            </a:pPr>
            <a:r>
              <a:rPr lang="en-US" sz="2000" dirty="0" smtClean="0">
                <a:solidFill>
                  <a:schemeClr val="tx1">
                    <a:lumMod val="65000"/>
                    <a:lumOff val="35000"/>
                  </a:schemeClr>
                </a:solidFill>
              </a:rPr>
              <a:t>…we decided to look at the</a:t>
            </a:r>
            <a:br>
              <a:rPr lang="en-US" sz="2000" dirty="0" smtClean="0">
                <a:solidFill>
                  <a:schemeClr val="tx1">
                    <a:lumMod val="65000"/>
                    <a:lumOff val="35000"/>
                  </a:schemeClr>
                </a:solidFill>
              </a:rPr>
            </a:br>
            <a:r>
              <a:rPr lang="en-US" sz="2000" b="1" dirty="0" smtClean="0">
                <a:solidFill>
                  <a:srgbClr val="B7F15A"/>
                </a:solidFill>
              </a:rPr>
              <a:t>very end</a:t>
            </a:r>
            <a:r>
              <a:rPr lang="en-US" sz="2000" dirty="0" smtClean="0">
                <a:solidFill>
                  <a:srgbClr val="B7F15A"/>
                </a:solidFill>
              </a:rPr>
              <a:t> </a:t>
            </a:r>
            <a:r>
              <a:rPr lang="en-US" sz="2000" dirty="0" smtClean="0">
                <a:solidFill>
                  <a:schemeClr val="tx1">
                    <a:lumMod val="65000"/>
                    <a:lumOff val="35000"/>
                  </a:schemeClr>
                </a:solidFill>
              </a:rPr>
              <a:t>of this evolution</a:t>
            </a:r>
            <a:endParaRPr lang="en-US" sz="2000" dirty="0">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1186" name="Picture 4" descr="02-2008_meinel_plattner_winograd_weinberg"/>
          <p:cNvPicPr>
            <a:picLocks noChangeAspect="1" noChangeArrowheads="1"/>
          </p:cNvPicPr>
          <p:nvPr/>
        </p:nvPicPr>
        <p:blipFill>
          <a:blip r:embed="rId3"/>
          <a:srcRect l="4816" r="6297"/>
          <a:stretch>
            <a:fillRect/>
          </a:stretch>
        </p:blipFill>
        <p:spPr bwMode="auto">
          <a:xfrm>
            <a:off x="0" y="0"/>
            <a:ext cx="9144000" cy="6858000"/>
          </a:xfrm>
          <a:prstGeom prst="rect">
            <a:avLst/>
          </a:prstGeom>
          <a:noFill/>
          <a:ln w="9525">
            <a:noFill/>
            <a:miter lim="800000"/>
            <a:headEnd/>
            <a:tailEnd/>
          </a:ln>
        </p:spPr>
      </p:pic>
      <p:pic>
        <p:nvPicPr>
          <p:cNvPr id="221187" name="Picture 6" descr="hpi-logo"/>
          <p:cNvPicPr>
            <a:picLocks noChangeAspect="1" noChangeArrowheads="1"/>
          </p:cNvPicPr>
          <p:nvPr/>
        </p:nvPicPr>
        <p:blipFill>
          <a:blip r:embed="rId4"/>
          <a:srcRect/>
          <a:stretch>
            <a:fillRect/>
          </a:stretch>
        </p:blipFill>
        <p:spPr bwMode="auto">
          <a:xfrm>
            <a:off x="304800" y="5553075"/>
            <a:ext cx="1981200" cy="11525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3234" name="Picture 4" descr="project SS 2009 HCI Baudisch"/>
          <p:cNvPicPr>
            <a:picLocks noChangeAspect="1" noChangeArrowheads="1"/>
          </p:cNvPicPr>
          <p:nvPr/>
        </p:nvPicPr>
        <p:blipFill>
          <a:blip r:embed="rId3"/>
          <a:srcRect l="369" t="114" b="17290"/>
          <a:stretch>
            <a:fillRect/>
          </a:stretch>
        </p:blipFill>
        <p:spPr bwMode="auto">
          <a:xfrm>
            <a:off x="0" y="0"/>
            <a:ext cx="7315200" cy="6872288"/>
          </a:xfrm>
          <a:prstGeom prst="rect">
            <a:avLst/>
          </a:prstGeom>
          <a:noFill/>
          <a:ln w="9525">
            <a:noFill/>
            <a:miter lim="800000"/>
            <a:headEnd/>
            <a:tailEnd/>
          </a:ln>
        </p:spPr>
      </p:pic>
      <p:sp>
        <p:nvSpPr>
          <p:cNvPr id="223235" name="Content Placeholder 2"/>
          <p:cNvSpPr>
            <a:spLocks noGrp="1"/>
          </p:cNvSpPr>
          <p:nvPr>
            <p:ph idx="4294967295"/>
          </p:nvPr>
        </p:nvSpPr>
        <p:spPr bwMode="auto">
          <a:xfrm>
            <a:off x="0" y="1752600"/>
            <a:ext cx="9144000" cy="4216400"/>
          </a:xfrm>
          <a:prstGeom prst="rect">
            <a:avLst/>
          </a:prstGeom>
          <a:solidFill>
            <a:srgbClr val="000000">
              <a:alpha val="87057"/>
            </a:srgbClr>
          </a:solidFill>
          <a:ln>
            <a:miter lim="800000"/>
            <a:headEnd/>
            <a:tailEnd/>
          </a:ln>
        </p:spPr>
        <p:txBody>
          <a:bodyPr>
            <a:prstTxWarp prst="textNoShape">
              <a:avLst/>
            </a:prstTxWarp>
          </a:bodyPr>
          <a:lstStyle/>
          <a:p>
            <a:pPr lvl="1">
              <a:lnSpc>
                <a:spcPct val="70000"/>
              </a:lnSpc>
            </a:pPr>
            <a:endParaRPr lang="en-US" sz="2800" b="1" smtClean="0">
              <a:solidFill>
                <a:srgbClr val="FF9900"/>
              </a:solidFill>
            </a:endParaRPr>
          </a:p>
          <a:p>
            <a:pPr lvl="1">
              <a:lnSpc>
                <a:spcPct val="70000"/>
              </a:lnSpc>
            </a:pPr>
            <a:endParaRPr lang="en-US" sz="2800" b="1" smtClean="0">
              <a:solidFill>
                <a:srgbClr val="FF9900"/>
              </a:solidFill>
            </a:endParaRPr>
          </a:p>
          <a:p>
            <a:pPr lvl="1">
              <a:lnSpc>
                <a:spcPct val="70000"/>
              </a:lnSpc>
            </a:pPr>
            <a:r>
              <a:rPr lang="en-US" sz="2800" b="1" smtClean="0">
                <a:solidFill>
                  <a:srgbClr val="FF9900"/>
                </a:solidFill>
              </a:rPr>
              <a:t>joe konstan: </a:t>
            </a:r>
            <a:r>
              <a:rPr lang="en-US" sz="2800" smtClean="0">
                <a:solidFill>
                  <a:schemeClr val="bg1"/>
                </a:solidFill>
              </a:rPr>
              <a:t>university of minnesota</a:t>
            </a:r>
          </a:p>
          <a:p>
            <a:pPr lvl="1">
              <a:lnSpc>
                <a:spcPct val="70000"/>
              </a:lnSpc>
            </a:pPr>
            <a:r>
              <a:rPr lang="en-US" sz="2800" b="1" smtClean="0">
                <a:solidFill>
                  <a:srgbClr val="FF9900"/>
                </a:solidFill>
              </a:rPr>
              <a:t>daniel fisher: </a:t>
            </a:r>
            <a:r>
              <a:rPr lang="en-US" sz="2800" smtClean="0">
                <a:solidFill>
                  <a:schemeClr val="bg1"/>
                </a:solidFill>
              </a:rPr>
              <a:t>microsoft research</a:t>
            </a:r>
          </a:p>
          <a:p>
            <a:pPr lvl="1">
              <a:lnSpc>
                <a:spcPct val="70000"/>
              </a:lnSpc>
            </a:pPr>
            <a:r>
              <a:rPr lang="en-US" sz="2800" b="1" smtClean="0">
                <a:solidFill>
                  <a:srgbClr val="FF9900"/>
                </a:solidFill>
              </a:rPr>
              <a:t>gary marsden: </a:t>
            </a:r>
            <a:r>
              <a:rPr lang="en-US" sz="2800" smtClean="0">
                <a:solidFill>
                  <a:schemeClr val="bg1"/>
                </a:solidFill>
              </a:rPr>
              <a:t>south africa, capetown</a:t>
            </a:r>
          </a:p>
          <a:p>
            <a:pPr lvl="1">
              <a:lnSpc>
                <a:spcPct val="70000"/>
              </a:lnSpc>
            </a:pPr>
            <a:r>
              <a:rPr lang="en-US" sz="2800" b="1" smtClean="0">
                <a:solidFill>
                  <a:srgbClr val="FF9900"/>
                </a:solidFill>
              </a:rPr>
              <a:t>michael rohs: </a:t>
            </a:r>
            <a:r>
              <a:rPr lang="en-US" sz="2800" smtClean="0">
                <a:solidFill>
                  <a:schemeClr val="bg1"/>
                </a:solidFill>
              </a:rPr>
              <a:t>telekom labs</a:t>
            </a:r>
          </a:p>
          <a:p>
            <a:pPr lvl="1">
              <a:lnSpc>
                <a:spcPct val="70000"/>
              </a:lnSpc>
            </a:pPr>
            <a:r>
              <a:rPr lang="en-US" sz="2800" b="1" smtClean="0">
                <a:solidFill>
                  <a:srgbClr val="FF9900"/>
                </a:solidFill>
              </a:rPr>
              <a:t>scott klemmer: </a:t>
            </a:r>
            <a:r>
              <a:rPr lang="en-US" sz="2800" smtClean="0">
                <a:solidFill>
                  <a:schemeClr val="bg1"/>
                </a:solidFill>
              </a:rPr>
              <a:t>stanford</a:t>
            </a:r>
          </a:p>
          <a:p>
            <a:pPr lvl="1">
              <a:lnSpc>
                <a:spcPct val="70000"/>
              </a:lnSpc>
            </a:pPr>
            <a:r>
              <a:rPr lang="en-US" sz="2800" b="1" smtClean="0">
                <a:solidFill>
                  <a:srgbClr val="FF9900"/>
                </a:solidFill>
              </a:rPr>
              <a:t>mark billinghurst:</a:t>
            </a:r>
            <a:r>
              <a:rPr lang="en-US" sz="2800" smtClean="0">
                <a:solidFill>
                  <a:schemeClr val="bg1"/>
                </a:solidFill>
              </a:rPr>
              <a:t> hitlab new zealand</a:t>
            </a:r>
          </a:p>
          <a:p>
            <a:pPr lvl="1">
              <a:lnSpc>
                <a:spcPct val="70000"/>
              </a:lnSpc>
            </a:pPr>
            <a:r>
              <a:rPr lang="en-US" sz="2800" b="1" smtClean="0">
                <a:solidFill>
                  <a:srgbClr val="FF9900"/>
                </a:solidFill>
              </a:rPr>
              <a:t>lucia terrenghi: </a:t>
            </a:r>
            <a:r>
              <a:rPr lang="en-US" sz="2800" smtClean="0">
                <a:solidFill>
                  <a:schemeClr val="bg1"/>
                </a:solidFill>
              </a:rPr>
              <a:t>vodaphone</a:t>
            </a:r>
          </a:p>
        </p:txBody>
      </p:sp>
      <p:sp>
        <p:nvSpPr>
          <p:cNvPr id="223236" name="Text Box 5"/>
          <p:cNvSpPr txBox="1">
            <a:spLocks noChangeArrowheads="1"/>
          </p:cNvSpPr>
          <p:nvPr/>
        </p:nvSpPr>
        <p:spPr bwMode="auto">
          <a:xfrm>
            <a:off x="4213225" y="457200"/>
            <a:ext cx="4700588" cy="1200150"/>
          </a:xfrm>
          <a:prstGeom prst="rect">
            <a:avLst/>
          </a:prstGeom>
          <a:solidFill>
            <a:schemeClr val="bg1">
              <a:alpha val="79999"/>
            </a:schemeClr>
          </a:solidFill>
          <a:ln w="9525">
            <a:noFill/>
            <a:miter lim="800000"/>
            <a:headEnd/>
            <a:tailEnd/>
          </a:ln>
        </p:spPr>
        <p:txBody>
          <a:bodyPr wrap="none">
            <a:prstTxWarp prst="textNoShape">
              <a:avLst/>
            </a:prstTxWarp>
            <a:spAutoFit/>
          </a:bodyPr>
          <a:lstStyle/>
          <a:p>
            <a:pPr algn="r"/>
            <a:r>
              <a:rPr lang="en-US" sz="7200" b="1">
                <a:solidFill>
                  <a:srgbClr val="FF9900"/>
                </a:solidFill>
              </a:rPr>
              <a:t>come visit</a:t>
            </a:r>
            <a:endParaRPr lang="de-DE" sz="7200" b="1">
              <a:solidFill>
                <a:srgbClr val="FF9900"/>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228600" y="746125"/>
            <a:ext cx="8458200" cy="762000"/>
          </a:xfrm>
        </p:spPr>
        <p:txBody>
          <a:bodyPr/>
          <a:lstStyle/>
          <a:p>
            <a:pPr eaLnBrk="1" hangingPunct="1"/>
            <a:endParaRPr lang="de-DE" smtClean="0">
              <a:ea typeface="ＭＳ Ｐゴシック" pitchFamily="34" charset="-128"/>
            </a:endParaRPr>
          </a:p>
        </p:txBody>
      </p:sp>
      <p:sp>
        <p:nvSpPr>
          <p:cNvPr id="86019" name="Rectangle 4"/>
          <p:cNvSpPr>
            <a:spLocks noChangeArrowheads="1"/>
          </p:cNvSpPr>
          <p:nvPr/>
        </p:nvSpPr>
        <p:spPr bwMode="auto">
          <a:xfrm>
            <a:off x="0" y="0"/>
            <a:ext cx="9144000" cy="6858000"/>
          </a:xfrm>
          <a:prstGeom prst="rect">
            <a:avLst/>
          </a:prstGeom>
          <a:solidFill>
            <a:schemeClr val="bg2"/>
          </a:solidFill>
          <a:ln w="9525">
            <a:noFill/>
            <a:miter lim="800000"/>
            <a:headEnd/>
            <a:tailEnd/>
          </a:ln>
        </p:spPr>
        <p:txBody>
          <a:bodyPr lIns="0" tIns="0" rIns="0" bIns="0" anchor="ctr"/>
          <a:lstStyle/>
          <a:p>
            <a:pPr algn="r"/>
            <a:endParaRPr lang="de-DE">
              <a:solidFill>
                <a:schemeClr val="bg2"/>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0354" name="Picture 27" descr="IMG_5049+HandsOnly with Device and Arrow "/>
          <p:cNvPicPr>
            <a:picLocks noChangeAspect="1" noChangeArrowheads="1"/>
          </p:cNvPicPr>
          <p:nvPr/>
        </p:nvPicPr>
        <p:blipFill>
          <a:blip r:embed="rId3"/>
          <a:srcRect/>
          <a:stretch>
            <a:fillRect/>
          </a:stretch>
        </p:blipFill>
        <p:spPr bwMode="auto">
          <a:xfrm>
            <a:off x="0" y="1682750"/>
            <a:ext cx="9148763" cy="5175250"/>
          </a:xfrm>
          <a:prstGeom prst="rect">
            <a:avLst/>
          </a:prstGeom>
          <a:noFill/>
          <a:ln w="9525">
            <a:noFill/>
            <a:miter lim="800000"/>
            <a:headEnd/>
            <a:tailEnd/>
          </a:ln>
        </p:spPr>
      </p:pic>
      <p:sp>
        <p:nvSpPr>
          <p:cNvPr id="100355" name="Rectangle 15"/>
          <p:cNvSpPr>
            <a:spLocks noChangeArrowheads="1"/>
          </p:cNvSpPr>
          <p:nvPr/>
        </p:nvSpPr>
        <p:spPr bwMode="auto">
          <a:xfrm>
            <a:off x="228600" y="2297113"/>
            <a:ext cx="2378075" cy="369887"/>
          </a:xfrm>
          <a:prstGeom prst="rect">
            <a:avLst/>
          </a:prstGeom>
          <a:noFill/>
          <a:ln w="9525">
            <a:noFill/>
            <a:miter lim="800000"/>
            <a:headEnd/>
            <a:tailEnd/>
          </a:ln>
        </p:spPr>
        <p:txBody>
          <a:bodyPr lIns="0" tIns="0" rIns="0" bIns="0">
            <a:spAutoFit/>
          </a:bodyPr>
          <a:lstStyle/>
          <a:p>
            <a:r>
              <a:rPr lang="en-US">
                <a:solidFill>
                  <a:srgbClr val="404040"/>
                </a:solidFill>
              </a:rPr>
              <a:t>device</a:t>
            </a:r>
          </a:p>
        </p:txBody>
      </p:sp>
      <p:sp>
        <p:nvSpPr>
          <p:cNvPr id="100356" name="Oval 18"/>
          <p:cNvSpPr>
            <a:spLocks noChangeArrowheads="1"/>
          </p:cNvSpPr>
          <p:nvPr/>
        </p:nvSpPr>
        <p:spPr bwMode="auto">
          <a:xfrm>
            <a:off x="1546225" y="2700338"/>
            <a:ext cx="71438" cy="71437"/>
          </a:xfrm>
          <a:prstGeom prst="ellipse">
            <a:avLst/>
          </a:prstGeom>
          <a:solidFill>
            <a:srgbClr val="FFFFFF"/>
          </a:solidFill>
          <a:ln w="9525">
            <a:noFill/>
            <a:round/>
            <a:headEnd/>
            <a:tailEnd/>
          </a:ln>
        </p:spPr>
        <p:txBody>
          <a:bodyPr wrap="none" anchor="ctr"/>
          <a:lstStyle/>
          <a:p>
            <a:endParaRPr lang="en-US"/>
          </a:p>
        </p:txBody>
      </p:sp>
      <p:sp>
        <p:nvSpPr>
          <p:cNvPr id="100357" name="Line 19"/>
          <p:cNvSpPr>
            <a:spLocks noChangeShapeType="1"/>
          </p:cNvSpPr>
          <p:nvPr/>
        </p:nvSpPr>
        <p:spPr bwMode="auto">
          <a:xfrm>
            <a:off x="1238250" y="2446338"/>
            <a:ext cx="828675" cy="696912"/>
          </a:xfrm>
          <a:prstGeom prst="line">
            <a:avLst/>
          </a:prstGeom>
          <a:noFill/>
          <a:ln w="9525" cap="rnd">
            <a:solidFill>
              <a:schemeClr val="bg1"/>
            </a:solidFill>
            <a:round/>
            <a:headEnd/>
            <a:tailEnd/>
          </a:ln>
        </p:spPr>
        <p:txBody>
          <a:bodyPr/>
          <a:lstStyle/>
          <a:p>
            <a:endParaRPr lang="en-US"/>
          </a:p>
        </p:txBody>
      </p:sp>
      <p:sp>
        <p:nvSpPr>
          <p:cNvPr id="100358" name="Line 16"/>
          <p:cNvSpPr>
            <a:spLocks noChangeShapeType="1"/>
          </p:cNvSpPr>
          <p:nvPr/>
        </p:nvSpPr>
        <p:spPr bwMode="auto">
          <a:xfrm>
            <a:off x="1481138" y="2693988"/>
            <a:ext cx="1795462" cy="1606550"/>
          </a:xfrm>
          <a:prstGeom prst="line">
            <a:avLst/>
          </a:prstGeom>
          <a:noFill/>
          <a:ln w="9525" cap="rnd">
            <a:solidFill>
              <a:srgbClr val="000000"/>
            </a:solidFill>
            <a:round/>
            <a:headEnd/>
            <a:tailEnd/>
          </a:ln>
        </p:spPr>
        <p:txBody>
          <a:bodyPr/>
          <a:lstStyle/>
          <a:p>
            <a:endParaRPr lang="en-US"/>
          </a:p>
        </p:txBody>
      </p:sp>
    </p:spTree>
  </p:cSld>
  <p:clrMapOvr>
    <a:masterClrMapping/>
  </p:clrMapOvr>
  <p:transition/>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AutoShape 2"/>
          <p:cNvSpPr>
            <a:spLocks noChangeArrowheads="1"/>
          </p:cNvSpPr>
          <p:nvPr/>
        </p:nvSpPr>
        <p:spPr bwMode="auto">
          <a:xfrm rot="5400000">
            <a:off x="6836569" y="2917031"/>
            <a:ext cx="1447800" cy="1252538"/>
          </a:xfrm>
          <a:prstGeom prst="triangle">
            <a:avLst>
              <a:gd name="adj" fmla="val 50000"/>
            </a:avLst>
          </a:prstGeom>
          <a:solidFill>
            <a:srgbClr val="FF9900"/>
          </a:solidFill>
          <a:ln w="76200">
            <a:noFill/>
            <a:miter lim="800000"/>
            <a:headEnd/>
            <a:tailEnd/>
          </a:ln>
        </p:spPr>
        <p:txBody>
          <a:bodyPr wrap="none" lIns="0" tIns="0" rIns="0" bIns="0" anchor="ctr">
            <a:prstTxWarp prst="textNoShape">
              <a:avLst/>
            </a:prstTxWarp>
            <a:spAutoFit/>
          </a:bodyPr>
          <a:lstStyle/>
          <a:p>
            <a:endParaRPr lang="en-US"/>
          </a:p>
        </p:txBody>
      </p:sp>
      <p:sp>
        <p:nvSpPr>
          <p:cNvPr id="22531" name="Rectangle 3"/>
          <p:cNvSpPr>
            <a:spLocks noChangeArrowheads="1"/>
          </p:cNvSpPr>
          <p:nvPr/>
        </p:nvSpPr>
        <p:spPr bwMode="auto">
          <a:xfrm flipH="1">
            <a:off x="412750" y="3252788"/>
            <a:ext cx="6902450" cy="685800"/>
          </a:xfrm>
          <a:prstGeom prst="rect">
            <a:avLst/>
          </a:prstGeom>
          <a:gradFill rotWithShape="1">
            <a:gsLst>
              <a:gs pos="0">
                <a:srgbClr val="FF9900"/>
              </a:gs>
              <a:gs pos="100000">
                <a:srgbClr val="FF9B04">
                  <a:alpha val="0"/>
                </a:srgbClr>
              </a:gs>
            </a:gsLst>
            <a:lin ang="0" scaled="1"/>
          </a:gradFill>
          <a:ln w="9525">
            <a:solidFill>
              <a:srgbClr val="FF9900"/>
            </a:solidFill>
            <a:miter lim="800000"/>
            <a:headEnd/>
            <a:tailEnd/>
          </a:ln>
        </p:spPr>
        <p:txBody>
          <a:bodyPr wrap="none" anchor="ctr">
            <a:prstTxWarp prst="textNoShape">
              <a:avLst/>
            </a:prstTxWarp>
          </a:bodyPr>
          <a:lstStyle/>
          <a:p>
            <a:endParaRPr lang="en-US"/>
          </a:p>
        </p:txBody>
      </p:sp>
      <p:pic>
        <p:nvPicPr>
          <p:cNvPr id="22532" name="Picture 4" descr="desktop-pc undist"/>
          <p:cNvPicPr>
            <a:picLocks noChangeAspect="1" noChangeArrowheads="1"/>
          </p:cNvPicPr>
          <p:nvPr/>
        </p:nvPicPr>
        <p:blipFill>
          <a:blip r:embed="rId3">
            <a:lum bright="12000"/>
          </a:blip>
          <a:srcRect/>
          <a:stretch>
            <a:fillRect/>
          </a:stretch>
        </p:blipFill>
        <p:spPr bwMode="auto">
          <a:xfrm>
            <a:off x="381000" y="2997200"/>
            <a:ext cx="1855788" cy="1509713"/>
          </a:xfrm>
          <a:prstGeom prst="rect">
            <a:avLst/>
          </a:prstGeom>
          <a:noFill/>
          <a:ln w="9525">
            <a:noFill/>
            <a:miter lim="800000"/>
            <a:headEnd/>
            <a:tailEnd/>
          </a:ln>
        </p:spPr>
      </p:pic>
      <p:pic>
        <p:nvPicPr>
          <p:cNvPr id="22534" name="Picture 6" descr="suuntobigMirror"/>
          <p:cNvPicPr>
            <a:picLocks noChangeAspect="1" noChangeArrowheads="1"/>
          </p:cNvPicPr>
          <p:nvPr/>
        </p:nvPicPr>
        <p:blipFill>
          <a:blip r:embed="rId4">
            <a:lum bright="18000"/>
            <a:grayscl/>
          </a:blip>
          <a:srcRect/>
          <a:stretch>
            <a:fillRect/>
          </a:stretch>
        </p:blipFill>
        <p:spPr bwMode="auto">
          <a:xfrm rot="-136347">
            <a:off x="6502400" y="3175000"/>
            <a:ext cx="692150" cy="882650"/>
          </a:xfrm>
          <a:prstGeom prst="rect">
            <a:avLst/>
          </a:prstGeom>
          <a:noFill/>
          <a:ln w="9525">
            <a:noFill/>
            <a:miter lim="800000"/>
            <a:headEnd/>
            <a:tailEnd/>
          </a:ln>
        </p:spPr>
      </p:pic>
      <p:pic>
        <p:nvPicPr>
          <p:cNvPr id="22535" name="Picture 7" descr="smartphone_qtek_2020i_2 copy"/>
          <p:cNvPicPr>
            <a:picLocks noChangeAspect="1" noChangeArrowheads="1"/>
          </p:cNvPicPr>
          <p:nvPr/>
        </p:nvPicPr>
        <p:blipFill>
          <a:blip r:embed="rId5">
            <a:grayscl/>
          </a:blip>
          <a:srcRect/>
          <a:stretch>
            <a:fillRect/>
          </a:stretch>
        </p:blipFill>
        <p:spPr bwMode="auto">
          <a:xfrm rot="220096">
            <a:off x="4903788" y="3062288"/>
            <a:ext cx="712787" cy="1092200"/>
          </a:xfrm>
          <a:prstGeom prst="rect">
            <a:avLst/>
          </a:prstGeom>
          <a:noFill/>
          <a:ln w="9525">
            <a:noFill/>
            <a:miter lim="800000"/>
            <a:headEnd/>
            <a:tailEnd/>
          </a:ln>
        </p:spPr>
      </p:pic>
      <p:pic>
        <p:nvPicPr>
          <p:cNvPr id="22536" name="Picture 8" descr="i-mate_smartphone_add_63 copy"/>
          <p:cNvPicPr>
            <a:picLocks noChangeAspect="1" noChangeArrowheads="1"/>
          </p:cNvPicPr>
          <p:nvPr/>
        </p:nvPicPr>
        <p:blipFill>
          <a:blip r:embed="rId6">
            <a:grayscl/>
          </a:blip>
          <a:srcRect/>
          <a:stretch>
            <a:fillRect/>
          </a:stretch>
        </p:blipFill>
        <p:spPr bwMode="auto">
          <a:xfrm>
            <a:off x="5830888" y="3097213"/>
            <a:ext cx="488950" cy="1009650"/>
          </a:xfrm>
          <a:prstGeom prst="rect">
            <a:avLst/>
          </a:prstGeom>
          <a:noFill/>
          <a:ln w="9525">
            <a:noFill/>
            <a:miter lim="800000"/>
            <a:headEnd/>
            <a:tailEnd/>
          </a:ln>
        </p:spPr>
      </p:pic>
      <p:pic>
        <p:nvPicPr>
          <p:cNvPr id="22537" name="Picture 9" descr="tabletpc"/>
          <p:cNvPicPr>
            <a:picLocks noChangeAspect="1" noChangeArrowheads="1"/>
          </p:cNvPicPr>
          <p:nvPr/>
        </p:nvPicPr>
        <p:blipFill>
          <a:blip r:embed="rId7">
            <a:grayscl/>
          </a:blip>
          <a:srcRect/>
          <a:stretch>
            <a:fillRect/>
          </a:stretch>
        </p:blipFill>
        <p:spPr bwMode="auto">
          <a:xfrm rot="364492">
            <a:off x="3690938" y="2982913"/>
            <a:ext cx="1090612" cy="1370012"/>
          </a:xfrm>
          <a:prstGeom prst="rect">
            <a:avLst/>
          </a:prstGeom>
          <a:noFill/>
          <a:ln w="9525">
            <a:noFill/>
            <a:miter lim="800000"/>
            <a:headEnd/>
            <a:tailEnd/>
          </a:ln>
        </p:spPr>
      </p:pic>
      <p:pic>
        <p:nvPicPr>
          <p:cNvPr id="22538" name="Picture 10" descr="maxdata_notebook_eco_4100_ie copy"/>
          <p:cNvPicPr>
            <a:picLocks noChangeAspect="1" noChangeArrowheads="1"/>
          </p:cNvPicPr>
          <p:nvPr/>
        </p:nvPicPr>
        <p:blipFill>
          <a:blip r:embed="rId8">
            <a:grayscl/>
          </a:blip>
          <a:srcRect/>
          <a:stretch>
            <a:fillRect/>
          </a:stretch>
        </p:blipFill>
        <p:spPr bwMode="auto">
          <a:xfrm>
            <a:off x="2286000" y="2986088"/>
            <a:ext cx="1530350" cy="1543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4818" name="2008_06_13 LucidTouch Finger demo.wmv" descr="/Users/patrickbaudisch/Documents/Pattrick/Research/Talks/Contents/2008_06_13 LucidTouch Finger demo.wmv">
            <a:hlinkClick r:id="" action="ppaction://media"/>
          </p:cNvPr>
          <p:cNvPicPr/>
          <p:nvPr>
            <a:videoFile r:link="rId1"/>
          </p:nvPr>
        </p:nvPicPr>
        <p:blipFill>
          <a:blip r:embed="rId4"/>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578" fill="hold"/>
                                        <p:tgtEl>
                                          <p:spTgt spid="3481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4818"/>
                </p:tgtEl>
              </p:cMediaNode>
            </p:video>
            <p:seq concurrent="1" nextAc="seek">
              <p:cTn id="8" restart="whenNotActive" fill="hold" evtFilter="cancelBubble" nodeType="interactiveSeq">
                <p:stCondLst>
                  <p:cond evt="onClick" delay="0">
                    <p:tgtEl>
                      <p:spTgt spid="3481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4818"/>
                                        </p:tgtEl>
                                      </p:cBhvr>
                                    </p:cmd>
                                  </p:childTnLst>
                                </p:cTn>
                              </p:par>
                            </p:childTnLst>
                          </p:cTn>
                        </p:par>
                      </p:childTnLst>
                    </p:cTn>
                  </p:par>
                </p:childTnLst>
              </p:cTn>
              <p:nextCondLst>
                <p:cond evt="onClick" delay="0">
                  <p:tgtEl>
                    <p:spTgt spid="34818"/>
                  </p:tgtEl>
                </p:cond>
              </p:nextCondLst>
            </p:seq>
          </p:childTnLst>
        </p:cTn>
      </p:par>
    </p:tnLst>
  </p:timing>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23825"/>
            <a:ext cx="3417888" cy="3657600"/>
            <a:chOff x="0" y="848"/>
            <a:chExt cx="2381" cy="2548"/>
          </a:xfrm>
        </p:grpSpPr>
        <p:sp>
          <p:nvSpPr>
            <p:cNvPr id="38996" name="Freeform 3"/>
            <p:cNvSpPr>
              <a:spLocks/>
            </p:cNvSpPr>
            <p:nvPr/>
          </p:nvSpPr>
          <p:spPr bwMode="auto">
            <a:xfrm>
              <a:off x="1094" y="878"/>
              <a:ext cx="1284" cy="2507"/>
            </a:xfrm>
            <a:custGeom>
              <a:avLst/>
              <a:gdLst>
                <a:gd name="T0" fmla="*/ 978 w 1284"/>
                <a:gd name="T1" fmla="*/ 2507 h 2507"/>
                <a:gd name="T2" fmla="*/ 1174 w 1284"/>
                <a:gd name="T3" fmla="*/ 2495 h 2507"/>
                <a:gd name="T4" fmla="*/ 1267 w 1284"/>
                <a:gd name="T5" fmla="*/ 2173 h 2507"/>
                <a:gd name="T6" fmla="*/ 1277 w 1284"/>
                <a:gd name="T7" fmla="*/ 1955 h 2507"/>
                <a:gd name="T8" fmla="*/ 1269 w 1284"/>
                <a:gd name="T9" fmla="*/ 1799 h 2507"/>
                <a:gd name="T10" fmla="*/ 1262 w 1284"/>
                <a:gd name="T11" fmla="*/ 1700 h 2507"/>
                <a:gd name="T12" fmla="*/ 1222 w 1284"/>
                <a:gd name="T13" fmla="*/ 1403 h 2507"/>
                <a:gd name="T14" fmla="*/ 1163 w 1284"/>
                <a:gd name="T15" fmla="*/ 977 h 2507"/>
                <a:gd name="T16" fmla="*/ 1145 w 1284"/>
                <a:gd name="T17" fmla="*/ 866 h 2507"/>
                <a:gd name="T18" fmla="*/ 1049 w 1284"/>
                <a:gd name="T19" fmla="*/ 636 h 2507"/>
                <a:gd name="T20" fmla="*/ 962 w 1284"/>
                <a:gd name="T21" fmla="*/ 458 h 2507"/>
                <a:gd name="T22" fmla="*/ 873 w 1284"/>
                <a:gd name="T23" fmla="*/ 364 h 2507"/>
                <a:gd name="T24" fmla="*/ 725 w 1284"/>
                <a:gd name="T25" fmla="*/ 322 h 2507"/>
                <a:gd name="T26" fmla="*/ 606 w 1284"/>
                <a:gd name="T27" fmla="*/ 341 h 2507"/>
                <a:gd name="T28" fmla="*/ 497 w 1284"/>
                <a:gd name="T29" fmla="*/ 341 h 2507"/>
                <a:gd name="T30" fmla="*/ 354 w 1284"/>
                <a:gd name="T31" fmla="*/ 317 h 2507"/>
                <a:gd name="T32" fmla="*/ 336 w 1284"/>
                <a:gd name="T33" fmla="*/ 156 h 2507"/>
                <a:gd name="T34" fmla="*/ 401 w 1284"/>
                <a:gd name="T35" fmla="*/ 99 h 2507"/>
                <a:gd name="T36" fmla="*/ 413 w 1284"/>
                <a:gd name="T37" fmla="*/ 52 h 2507"/>
                <a:gd name="T38" fmla="*/ 72 w 1284"/>
                <a:gd name="T39" fmla="*/ 416 h 2507"/>
                <a:gd name="T40" fmla="*/ 851 w 1284"/>
                <a:gd name="T41" fmla="*/ 1448 h 2507"/>
                <a:gd name="T42" fmla="*/ 978 w 1284"/>
                <a:gd name="T43" fmla="*/ 1848 h 2507"/>
                <a:gd name="T44" fmla="*/ 978 w 1284"/>
                <a:gd name="T45" fmla="*/ 2020 h 2507"/>
                <a:gd name="T46" fmla="*/ 978 w 1284"/>
                <a:gd name="T47" fmla="*/ 2507 h 25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84"/>
                <a:gd name="T73" fmla="*/ 0 h 2507"/>
                <a:gd name="T74" fmla="*/ 1284 w 1284"/>
                <a:gd name="T75" fmla="*/ 2507 h 250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84" h="2507">
                  <a:moveTo>
                    <a:pt x="978" y="2507"/>
                  </a:moveTo>
                  <a:lnTo>
                    <a:pt x="1174" y="2495"/>
                  </a:lnTo>
                  <a:cubicBezTo>
                    <a:pt x="1222" y="2439"/>
                    <a:pt x="1250" y="2263"/>
                    <a:pt x="1267" y="2173"/>
                  </a:cubicBezTo>
                  <a:cubicBezTo>
                    <a:pt x="1284" y="2083"/>
                    <a:pt x="1277" y="2017"/>
                    <a:pt x="1277" y="1955"/>
                  </a:cubicBezTo>
                  <a:cubicBezTo>
                    <a:pt x="1277" y="1893"/>
                    <a:pt x="1272" y="1841"/>
                    <a:pt x="1269" y="1799"/>
                  </a:cubicBezTo>
                  <a:cubicBezTo>
                    <a:pt x="1267" y="1757"/>
                    <a:pt x="1269" y="1764"/>
                    <a:pt x="1262" y="1700"/>
                  </a:cubicBezTo>
                  <a:cubicBezTo>
                    <a:pt x="1254" y="1633"/>
                    <a:pt x="1237" y="1522"/>
                    <a:pt x="1222" y="1403"/>
                  </a:cubicBezTo>
                  <a:cubicBezTo>
                    <a:pt x="1205" y="1282"/>
                    <a:pt x="1175" y="1067"/>
                    <a:pt x="1163" y="977"/>
                  </a:cubicBezTo>
                  <a:cubicBezTo>
                    <a:pt x="1148" y="888"/>
                    <a:pt x="1165" y="921"/>
                    <a:pt x="1145" y="866"/>
                  </a:cubicBezTo>
                  <a:cubicBezTo>
                    <a:pt x="1128" y="809"/>
                    <a:pt x="1081" y="705"/>
                    <a:pt x="1049" y="636"/>
                  </a:cubicBezTo>
                  <a:cubicBezTo>
                    <a:pt x="1019" y="569"/>
                    <a:pt x="992" y="502"/>
                    <a:pt x="962" y="458"/>
                  </a:cubicBezTo>
                  <a:cubicBezTo>
                    <a:pt x="933" y="411"/>
                    <a:pt x="913" y="388"/>
                    <a:pt x="873" y="364"/>
                  </a:cubicBezTo>
                  <a:cubicBezTo>
                    <a:pt x="834" y="341"/>
                    <a:pt x="769" y="324"/>
                    <a:pt x="725" y="322"/>
                  </a:cubicBezTo>
                  <a:cubicBezTo>
                    <a:pt x="680" y="317"/>
                    <a:pt x="643" y="339"/>
                    <a:pt x="606" y="341"/>
                  </a:cubicBezTo>
                  <a:cubicBezTo>
                    <a:pt x="569" y="344"/>
                    <a:pt x="539" y="344"/>
                    <a:pt x="497" y="341"/>
                  </a:cubicBezTo>
                  <a:cubicBezTo>
                    <a:pt x="455" y="337"/>
                    <a:pt x="381" y="346"/>
                    <a:pt x="354" y="317"/>
                  </a:cubicBezTo>
                  <a:cubicBezTo>
                    <a:pt x="327" y="285"/>
                    <a:pt x="329" y="193"/>
                    <a:pt x="336" y="156"/>
                  </a:cubicBezTo>
                  <a:cubicBezTo>
                    <a:pt x="346" y="121"/>
                    <a:pt x="388" y="116"/>
                    <a:pt x="401" y="99"/>
                  </a:cubicBezTo>
                  <a:cubicBezTo>
                    <a:pt x="413" y="82"/>
                    <a:pt x="468" y="0"/>
                    <a:pt x="413" y="52"/>
                  </a:cubicBezTo>
                  <a:cubicBezTo>
                    <a:pt x="359" y="104"/>
                    <a:pt x="0" y="183"/>
                    <a:pt x="72" y="416"/>
                  </a:cubicBezTo>
                  <a:cubicBezTo>
                    <a:pt x="143" y="648"/>
                    <a:pt x="700" y="1209"/>
                    <a:pt x="851" y="1448"/>
                  </a:cubicBezTo>
                  <a:cubicBezTo>
                    <a:pt x="1002" y="1687"/>
                    <a:pt x="957" y="1753"/>
                    <a:pt x="978" y="1848"/>
                  </a:cubicBezTo>
                  <a:cubicBezTo>
                    <a:pt x="999" y="1943"/>
                    <a:pt x="978" y="1910"/>
                    <a:pt x="978" y="2020"/>
                  </a:cubicBezTo>
                  <a:cubicBezTo>
                    <a:pt x="978" y="2130"/>
                    <a:pt x="978" y="2507"/>
                    <a:pt x="978" y="2507"/>
                  </a:cubicBezTo>
                  <a:close/>
                </a:path>
              </a:pathLst>
            </a:custGeom>
            <a:solidFill>
              <a:schemeClr val="bg1"/>
            </a:solidFill>
            <a:ln w="25400">
              <a:noFill/>
              <a:round/>
              <a:headEnd/>
              <a:tailEnd/>
            </a:ln>
          </p:spPr>
          <p:txBody>
            <a:bodyPr lIns="0" tIns="0" rIns="0" bIns="0">
              <a:spAutoFit/>
            </a:bodyPr>
            <a:lstStyle/>
            <a:p>
              <a:endParaRPr lang="de-DE"/>
            </a:p>
          </p:txBody>
        </p:sp>
        <p:sp>
          <p:nvSpPr>
            <p:cNvPr id="38997" name="Freeform 4"/>
            <p:cNvSpPr>
              <a:spLocks/>
            </p:cNvSpPr>
            <p:nvPr/>
          </p:nvSpPr>
          <p:spPr bwMode="auto">
            <a:xfrm>
              <a:off x="0" y="848"/>
              <a:ext cx="1573" cy="2522"/>
            </a:xfrm>
            <a:custGeom>
              <a:avLst/>
              <a:gdLst>
                <a:gd name="T0" fmla="*/ 27 w 1573"/>
                <a:gd name="T1" fmla="*/ 2522 h 2522"/>
                <a:gd name="T2" fmla="*/ 67 w 1573"/>
                <a:gd name="T3" fmla="*/ 2161 h 2522"/>
                <a:gd name="T4" fmla="*/ 171 w 1573"/>
                <a:gd name="T5" fmla="*/ 1990 h 2522"/>
                <a:gd name="T6" fmla="*/ 233 w 1573"/>
                <a:gd name="T7" fmla="*/ 1512 h 2522"/>
                <a:gd name="T8" fmla="*/ 247 w 1573"/>
                <a:gd name="T9" fmla="*/ 1190 h 2522"/>
                <a:gd name="T10" fmla="*/ 339 w 1573"/>
                <a:gd name="T11" fmla="*/ 787 h 2522"/>
                <a:gd name="T12" fmla="*/ 436 w 1573"/>
                <a:gd name="T13" fmla="*/ 708 h 2522"/>
                <a:gd name="T14" fmla="*/ 505 w 1573"/>
                <a:gd name="T15" fmla="*/ 634 h 2522"/>
                <a:gd name="T16" fmla="*/ 661 w 1573"/>
                <a:gd name="T17" fmla="*/ 599 h 2522"/>
                <a:gd name="T18" fmla="*/ 797 w 1573"/>
                <a:gd name="T19" fmla="*/ 547 h 2522"/>
                <a:gd name="T20" fmla="*/ 931 w 1573"/>
                <a:gd name="T21" fmla="*/ 433 h 2522"/>
                <a:gd name="T22" fmla="*/ 950 w 1573"/>
                <a:gd name="T23" fmla="*/ 250 h 2522"/>
                <a:gd name="T24" fmla="*/ 935 w 1573"/>
                <a:gd name="T25" fmla="*/ 67 h 2522"/>
                <a:gd name="T26" fmla="*/ 1502 w 1573"/>
                <a:gd name="T27" fmla="*/ 61 h 2522"/>
                <a:gd name="T28" fmla="*/ 1360 w 1573"/>
                <a:gd name="T29" fmla="*/ 245 h 2522"/>
                <a:gd name="T30" fmla="*/ 705 w 1573"/>
                <a:gd name="T31" fmla="*/ 1529 h 2522"/>
                <a:gd name="T32" fmla="*/ 616 w 1573"/>
                <a:gd name="T33" fmla="*/ 1433 h 2522"/>
                <a:gd name="T34" fmla="*/ 475 w 1573"/>
                <a:gd name="T35" fmla="*/ 1937 h 2522"/>
                <a:gd name="T36" fmla="*/ 362 w 1573"/>
                <a:gd name="T37" fmla="*/ 2317 h 2522"/>
                <a:gd name="T38" fmla="*/ 226 w 1573"/>
                <a:gd name="T39" fmla="*/ 2513 h 2522"/>
                <a:gd name="T40" fmla="*/ 27 w 1573"/>
                <a:gd name="T41" fmla="*/ 2522 h 25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73"/>
                <a:gd name="T64" fmla="*/ 0 h 2522"/>
                <a:gd name="T65" fmla="*/ 1573 w 1573"/>
                <a:gd name="T66" fmla="*/ 2522 h 252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73" h="2522">
                  <a:moveTo>
                    <a:pt x="27" y="2522"/>
                  </a:moveTo>
                  <a:cubicBezTo>
                    <a:pt x="0" y="2520"/>
                    <a:pt x="42" y="2250"/>
                    <a:pt x="67" y="2161"/>
                  </a:cubicBezTo>
                  <a:cubicBezTo>
                    <a:pt x="92" y="2074"/>
                    <a:pt x="146" y="2096"/>
                    <a:pt x="171" y="1990"/>
                  </a:cubicBezTo>
                  <a:cubicBezTo>
                    <a:pt x="198" y="1881"/>
                    <a:pt x="220" y="1643"/>
                    <a:pt x="233" y="1512"/>
                  </a:cubicBezTo>
                  <a:cubicBezTo>
                    <a:pt x="245" y="1381"/>
                    <a:pt x="230" y="1312"/>
                    <a:pt x="247" y="1190"/>
                  </a:cubicBezTo>
                  <a:cubicBezTo>
                    <a:pt x="265" y="1072"/>
                    <a:pt x="309" y="866"/>
                    <a:pt x="339" y="787"/>
                  </a:cubicBezTo>
                  <a:cubicBezTo>
                    <a:pt x="371" y="708"/>
                    <a:pt x="411" y="733"/>
                    <a:pt x="436" y="708"/>
                  </a:cubicBezTo>
                  <a:cubicBezTo>
                    <a:pt x="463" y="681"/>
                    <a:pt x="468" y="651"/>
                    <a:pt x="505" y="634"/>
                  </a:cubicBezTo>
                  <a:cubicBezTo>
                    <a:pt x="542" y="616"/>
                    <a:pt x="614" y="614"/>
                    <a:pt x="661" y="599"/>
                  </a:cubicBezTo>
                  <a:cubicBezTo>
                    <a:pt x="710" y="584"/>
                    <a:pt x="752" y="574"/>
                    <a:pt x="797" y="547"/>
                  </a:cubicBezTo>
                  <a:cubicBezTo>
                    <a:pt x="844" y="517"/>
                    <a:pt x="903" y="483"/>
                    <a:pt x="931" y="433"/>
                  </a:cubicBezTo>
                  <a:cubicBezTo>
                    <a:pt x="955" y="386"/>
                    <a:pt x="950" y="312"/>
                    <a:pt x="950" y="250"/>
                  </a:cubicBezTo>
                  <a:lnTo>
                    <a:pt x="935" y="67"/>
                  </a:lnTo>
                  <a:lnTo>
                    <a:pt x="1502" y="61"/>
                  </a:lnTo>
                  <a:cubicBezTo>
                    <a:pt x="1573" y="91"/>
                    <a:pt x="1493" y="0"/>
                    <a:pt x="1360" y="245"/>
                  </a:cubicBezTo>
                  <a:cubicBezTo>
                    <a:pt x="1227" y="490"/>
                    <a:pt x="829" y="1331"/>
                    <a:pt x="705" y="1529"/>
                  </a:cubicBezTo>
                  <a:lnTo>
                    <a:pt x="616" y="1433"/>
                  </a:lnTo>
                  <a:cubicBezTo>
                    <a:pt x="578" y="1501"/>
                    <a:pt x="517" y="1790"/>
                    <a:pt x="475" y="1937"/>
                  </a:cubicBezTo>
                  <a:cubicBezTo>
                    <a:pt x="433" y="2084"/>
                    <a:pt x="404" y="2221"/>
                    <a:pt x="362" y="2317"/>
                  </a:cubicBezTo>
                  <a:cubicBezTo>
                    <a:pt x="320" y="2413"/>
                    <a:pt x="282" y="2479"/>
                    <a:pt x="226" y="2513"/>
                  </a:cubicBezTo>
                  <a:lnTo>
                    <a:pt x="27" y="2522"/>
                  </a:lnTo>
                  <a:close/>
                </a:path>
              </a:pathLst>
            </a:custGeom>
            <a:solidFill>
              <a:schemeClr val="bg1"/>
            </a:solidFill>
            <a:ln w="25400">
              <a:noFill/>
              <a:round/>
              <a:headEnd/>
              <a:tailEnd/>
            </a:ln>
          </p:spPr>
          <p:txBody>
            <a:bodyPr lIns="0" tIns="0" rIns="0" bIns="0">
              <a:spAutoFit/>
            </a:bodyPr>
            <a:lstStyle/>
            <a:p>
              <a:endParaRPr lang="de-DE"/>
            </a:p>
          </p:txBody>
        </p:sp>
        <p:sp>
          <p:nvSpPr>
            <p:cNvPr id="38998" name="Freeform 5"/>
            <p:cNvSpPr>
              <a:spLocks/>
            </p:cNvSpPr>
            <p:nvPr/>
          </p:nvSpPr>
          <p:spPr bwMode="auto">
            <a:xfrm>
              <a:off x="483" y="1375"/>
              <a:ext cx="1536" cy="2012"/>
            </a:xfrm>
            <a:custGeom>
              <a:avLst/>
              <a:gdLst>
                <a:gd name="T0" fmla="*/ 57043248 w 621"/>
                <a:gd name="T1" fmla="*/ 335816778 h 813"/>
                <a:gd name="T2" fmla="*/ 71562032 w 621"/>
                <a:gd name="T3" fmla="*/ 369495529 h 813"/>
                <a:gd name="T4" fmla="*/ 78598527 w 621"/>
                <a:gd name="T5" fmla="*/ 412728653 h 813"/>
                <a:gd name="T6" fmla="*/ 66640941 w 621"/>
                <a:gd name="T7" fmla="*/ 448663789 h 813"/>
                <a:gd name="T8" fmla="*/ 66640941 w 621"/>
                <a:gd name="T9" fmla="*/ 480002476 h 813"/>
                <a:gd name="T10" fmla="*/ 54839595 w 621"/>
                <a:gd name="T11" fmla="*/ 527821292 h 813"/>
                <a:gd name="T12" fmla="*/ 0 w 621"/>
                <a:gd name="T13" fmla="*/ 650318049 h 813"/>
                <a:gd name="T14" fmla="*/ 466337347 w 621"/>
                <a:gd name="T15" fmla="*/ 643258992 h 813"/>
                <a:gd name="T16" fmla="*/ 449761082 w 621"/>
                <a:gd name="T17" fmla="*/ 578235003 h 813"/>
                <a:gd name="T18" fmla="*/ 459358035 w 621"/>
                <a:gd name="T19" fmla="*/ 544667671 h 813"/>
                <a:gd name="T20" fmla="*/ 445201183 w 621"/>
                <a:gd name="T21" fmla="*/ 520763889 h 813"/>
                <a:gd name="T22" fmla="*/ 464132556 w 621"/>
                <a:gd name="T23" fmla="*/ 460684403 h 813"/>
                <a:gd name="T24" fmla="*/ 461928794 w 621"/>
                <a:gd name="T25" fmla="*/ 444071688 h 813"/>
                <a:gd name="T26" fmla="*/ 476090341 w 621"/>
                <a:gd name="T27" fmla="*/ 415089597 h 813"/>
                <a:gd name="T28" fmla="*/ 478291031 w 621"/>
                <a:gd name="T29" fmla="*/ 319100012 h 813"/>
                <a:gd name="T30" fmla="*/ 492704662 w 621"/>
                <a:gd name="T31" fmla="*/ 127081964 h 813"/>
                <a:gd name="T32" fmla="*/ 371428589 w 621"/>
                <a:gd name="T33" fmla="*/ 19043761 h 813"/>
                <a:gd name="T34" fmla="*/ 202439032 w 621"/>
                <a:gd name="T35" fmla="*/ 0 h 813"/>
                <a:gd name="T36" fmla="*/ 23737495 w 621"/>
                <a:gd name="T37" fmla="*/ 131939016 h 8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21"/>
                <a:gd name="T58" fmla="*/ 0 h 813"/>
                <a:gd name="T59" fmla="*/ 621 w 621"/>
                <a:gd name="T60" fmla="*/ 813 h 8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21" h="813">
                  <a:moveTo>
                    <a:pt x="72" y="420"/>
                  </a:moveTo>
                  <a:lnTo>
                    <a:pt x="90" y="462"/>
                  </a:lnTo>
                  <a:lnTo>
                    <a:pt x="99" y="516"/>
                  </a:lnTo>
                  <a:lnTo>
                    <a:pt x="84" y="561"/>
                  </a:lnTo>
                  <a:lnTo>
                    <a:pt x="84" y="600"/>
                  </a:lnTo>
                  <a:lnTo>
                    <a:pt x="69" y="660"/>
                  </a:lnTo>
                  <a:lnTo>
                    <a:pt x="0" y="813"/>
                  </a:lnTo>
                  <a:lnTo>
                    <a:pt x="588" y="804"/>
                  </a:lnTo>
                  <a:lnTo>
                    <a:pt x="567" y="723"/>
                  </a:lnTo>
                  <a:lnTo>
                    <a:pt x="579" y="681"/>
                  </a:lnTo>
                  <a:lnTo>
                    <a:pt x="561" y="651"/>
                  </a:lnTo>
                  <a:lnTo>
                    <a:pt x="585" y="576"/>
                  </a:lnTo>
                  <a:lnTo>
                    <a:pt x="582" y="555"/>
                  </a:lnTo>
                  <a:lnTo>
                    <a:pt x="600" y="519"/>
                  </a:lnTo>
                  <a:lnTo>
                    <a:pt x="603" y="399"/>
                  </a:lnTo>
                  <a:lnTo>
                    <a:pt x="621" y="159"/>
                  </a:lnTo>
                  <a:lnTo>
                    <a:pt x="468" y="24"/>
                  </a:lnTo>
                  <a:lnTo>
                    <a:pt x="255" y="0"/>
                  </a:lnTo>
                  <a:lnTo>
                    <a:pt x="30" y="165"/>
                  </a:lnTo>
                </a:path>
              </a:pathLst>
            </a:custGeom>
            <a:solidFill>
              <a:schemeClr val="bg1"/>
            </a:solidFill>
            <a:ln w="9525">
              <a:noFill/>
              <a:round/>
              <a:headEnd/>
              <a:tailEnd/>
            </a:ln>
          </p:spPr>
          <p:txBody>
            <a:bodyPr lIns="0" tIns="0" rIns="0" bIns="0">
              <a:spAutoFit/>
            </a:bodyPr>
            <a:lstStyle/>
            <a:p>
              <a:endParaRPr lang="de-DE"/>
            </a:p>
          </p:txBody>
        </p:sp>
        <p:sp>
          <p:nvSpPr>
            <p:cNvPr id="38999" name="Freeform 6"/>
            <p:cNvSpPr>
              <a:spLocks/>
            </p:cNvSpPr>
            <p:nvPr/>
          </p:nvSpPr>
          <p:spPr bwMode="auto">
            <a:xfrm>
              <a:off x="1422" y="897"/>
              <a:ext cx="959" cy="2479"/>
            </a:xfrm>
            <a:custGeom>
              <a:avLst/>
              <a:gdLst>
                <a:gd name="T0" fmla="*/ 857 w 959"/>
                <a:gd name="T1" fmla="*/ 2457 h 2479"/>
                <a:gd name="T2" fmla="*/ 881 w 959"/>
                <a:gd name="T3" fmla="*/ 2425 h 2479"/>
                <a:gd name="T4" fmla="*/ 946 w 959"/>
                <a:gd name="T5" fmla="*/ 2135 h 2479"/>
                <a:gd name="T6" fmla="*/ 958 w 959"/>
                <a:gd name="T7" fmla="*/ 1917 h 2479"/>
                <a:gd name="T8" fmla="*/ 950 w 959"/>
                <a:gd name="T9" fmla="*/ 1759 h 2479"/>
                <a:gd name="T10" fmla="*/ 942 w 959"/>
                <a:gd name="T11" fmla="*/ 1659 h 2479"/>
                <a:gd name="T12" fmla="*/ 902 w 959"/>
                <a:gd name="T13" fmla="*/ 1360 h 2479"/>
                <a:gd name="T14" fmla="*/ 841 w 959"/>
                <a:gd name="T15" fmla="*/ 932 h 2479"/>
                <a:gd name="T16" fmla="*/ 825 w 959"/>
                <a:gd name="T17" fmla="*/ 819 h 2479"/>
                <a:gd name="T18" fmla="*/ 728 w 959"/>
                <a:gd name="T19" fmla="*/ 589 h 2479"/>
                <a:gd name="T20" fmla="*/ 640 w 959"/>
                <a:gd name="T21" fmla="*/ 408 h 2479"/>
                <a:gd name="T22" fmla="*/ 551 w 959"/>
                <a:gd name="T23" fmla="*/ 315 h 2479"/>
                <a:gd name="T24" fmla="*/ 402 w 959"/>
                <a:gd name="T25" fmla="*/ 271 h 2479"/>
                <a:gd name="T26" fmla="*/ 281 w 959"/>
                <a:gd name="T27" fmla="*/ 291 h 2479"/>
                <a:gd name="T28" fmla="*/ 172 w 959"/>
                <a:gd name="T29" fmla="*/ 291 h 2479"/>
                <a:gd name="T30" fmla="*/ 27 w 959"/>
                <a:gd name="T31" fmla="*/ 266 h 2479"/>
                <a:gd name="T32" fmla="*/ 11 w 959"/>
                <a:gd name="T33" fmla="*/ 105 h 2479"/>
                <a:gd name="T34" fmla="*/ 75 w 959"/>
                <a:gd name="T35" fmla="*/ 48 h 2479"/>
                <a:gd name="T36" fmla="*/ 88 w 959"/>
                <a:gd name="T37" fmla="*/ 0 h 24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9"/>
                <a:gd name="T58" fmla="*/ 0 h 2479"/>
                <a:gd name="T59" fmla="*/ 959 w 959"/>
                <a:gd name="T60" fmla="*/ 2479 h 247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9" h="2479">
                  <a:moveTo>
                    <a:pt x="857" y="2457"/>
                  </a:moveTo>
                  <a:cubicBezTo>
                    <a:pt x="861" y="2468"/>
                    <a:pt x="867" y="2479"/>
                    <a:pt x="881" y="2425"/>
                  </a:cubicBezTo>
                  <a:cubicBezTo>
                    <a:pt x="896" y="2371"/>
                    <a:pt x="933" y="2219"/>
                    <a:pt x="946" y="2135"/>
                  </a:cubicBezTo>
                  <a:cubicBezTo>
                    <a:pt x="959" y="2050"/>
                    <a:pt x="958" y="1979"/>
                    <a:pt x="958" y="1917"/>
                  </a:cubicBezTo>
                  <a:cubicBezTo>
                    <a:pt x="958" y="1855"/>
                    <a:pt x="953" y="1802"/>
                    <a:pt x="950" y="1759"/>
                  </a:cubicBezTo>
                  <a:cubicBezTo>
                    <a:pt x="947" y="1716"/>
                    <a:pt x="950" y="1724"/>
                    <a:pt x="942" y="1659"/>
                  </a:cubicBezTo>
                  <a:cubicBezTo>
                    <a:pt x="934" y="1593"/>
                    <a:pt x="918" y="1481"/>
                    <a:pt x="902" y="1360"/>
                  </a:cubicBezTo>
                  <a:cubicBezTo>
                    <a:pt x="886" y="1239"/>
                    <a:pt x="855" y="1022"/>
                    <a:pt x="841" y="932"/>
                  </a:cubicBezTo>
                  <a:cubicBezTo>
                    <a:pt x="828" y="842"/>
                    <a:pt x="844" y="876"/>
                    <a:pt x="825" y="819"/>
                  </a:cubicBezTo>
                  <a:cubicBezTo>
                    <a:pt x="806" y="763"/>
                    <a:pt x="759" y="658"/>
                    <a:pt x="728" y="589"/>
                  </a:cubicBezTo>
                  <a:cubicBezTo>
                    <a:pt x="698" y="521"/>
                    <a:pt x="669" y="454"/>
                    <a:pt x="640" y="408"/>
                  </a:cubicBezTo>
                  <a:cubicBezTo>
                    <a:pt x="610" y="362"/>
                    <a:pt x="590" y="338"/>
                    <a:pt x="551" y="315"/>
                  </a:cubicBezTo>
                  <a:cubicBezTo>
                    <a:pt x="512" y="292"/>
                    <a:pt x="446" y="274"/>
                    <a:pt x="402" y="271"/>
                  </a:cubicBezTo>
                  <a:cubicBezTo>
                    <a:pt x="358" y="266"/>
                    <a:pt x="319" y="288"/>
                    <a:pt x="281" y="291"/>
                  </a:cubicBezTo>
                  <a:cubicBezTo>
                    <a:pt x="243" y="293"/>
                    <a:pt x="215" y="295"/>
                    <a:pt x="172" y="291"/>
                  </a:cubicBezTo>
                  <a:cubicBezTo>
                    <a:pt x="129" y="287"/>
                    <a:pt x="54" y="298"/>
                    <a:pt x="27" y="266"/>
                  </a:cubicBezTo>
                  <a:cubicBezTo>
                    <a:pt x="0" y="236"/>
                    <a:pt x="3" y="141"/>
                    <a:pt x="11" y="105"/>
                  </a:cubicBezTo>
                  <a:cubicBezTo>
                    <a:pt x="19" y="69"/>
                    <a:pt x="63" y="66"/>
                    <a:pt x="75" y="48"/>
                  </a:cubicBezTo>
                  <a:cubicBezTo>
                    <a:pt x="88" y="31"/>
                    <a:pt x="88" y="15"/>
                    <a:pt x="88" y="0"/>
                  </a:cubicBezTo>
                </a:path>
              </a:pathLst>
            </a:custGeom>
            <a:noFill/>
            <a:ln w="63500">
              <a:solidFill>
                <a:srgbClr val="000000"/>
              </a:solidFill>
              <a:round/>
              <a:headEnd/>
              <a:tailEnd/>
            </a:ln>
          </p:spPr>
          <p:txBody>
            <a:bodyPr/>
            <a:lstStyle/>
            <a:p>
              <a:endParaRPr lang="de-DE"/>
            </a:p>
          </p:txBody>
        </p:sp>
        <p:sp>
          <p:nvSpPr>
            <p:cNvPr id="39000" name="Freeform 7"/>
            <p:cNvSpPr>
              <a:spLocks/>
            </p:cNvSpPr>
            <p:nvPr/>
          </p:nvSpPr>
          <p:spPr bwMode="auto">
            <a:xfrm>
              <a:off x="20" y="897"/>
              <a:ext cx="934" cy="2457"/>
            </a:xfrm>
            <a:custGeom>
              <a:avLst/>
              <a:gdLst>
                <a:gd name="T0" fmla="*/ 0 w 934"/>
                <a:gd name="T1" fmla="*/ 2457 h 2457"/>
                <a:gd name="T2" fmla="*/ 40 w 934"/>
                <a:gd name="T3" fmla="*/ 2094 h 2457"/>
                <a:gd name="T4" fmla="*/ 145 w 934"/>
                <a:gd name="T5" fmla="*/ 1920 h 2457"/>
                <a:gd name="T6" fmla="*/ 206 w 934"/>
                <a:gd name="T7" fmla="*/ 1440 h 2457"/>
                <a:gd name="T8" fmla="*/ 222 w 934"/>
                <a:gd name="T9" fmla="*/ 1118 h 2457"/>
                <a:gd name="T10" fmla="*/ 315 w 934"/>
                <a:gd name="T11" fmla="*/ 710 h 2457"/>
                <a:gd name="T12" fmla="*/ 412 w 934"/>
                <a:gd name="T13" fmla="*/ 629 h 2457"/>
                <a:gd name="T14" fmla="*/ 480 w 934"/>
                <a:gd name="T15" fmla="*/ 557 h 2457"/>
                <a:gd name="T16" fmla="*/ 638 w 934"/>
                <a:gd name="T17" fmla="*/ 521 h 2457"/>
                <a:gd name="T18" fmla="*/ 775 w 934"/>
                <a:gd name="T19" fmla="*/ 468 h 2457"/>
                <a:gd name="T20" fmla="*/ 908 w 934"/>
                <a:gd name="T21" fmla="*/ 355 h 2457"/>
                <a:gd name="T22" fmla="*/ 929 w 934"/>
                <a:gd name="T23" fmla="*/ 170 h 2457"/>
                <a:gd name="T24" fmla="*/ 912 w 934"/>
                <a:gd name="T25" fmla="*/ 0 h 24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4"/>
                <a:gd name="T40" fmla="*/ 0 h 2457"/>
                <a:gd name="T41" fmla="*/ 934 w 934"/>
                <a:gd name="T42" fmla="*/ 2457 h 245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4" h="2457">
                  <a:moveTo>
                    <a:pt x="0" y="2457"/>
                  </a:moveTo>
                  <a:cubicBezTo>
                    <a:pt x="8" y="2319"/>
                    <a:pt x="16" y="2182"/>
                    <a:pt x="40" y="2094"/>
                  </a:cubicBezTo>
                  <a:cubicBezTo>
                    <a:pt x="64" y="2005"/>
                    <a:pt x="118" y="2029"/>
                    <a:pt x="145" y="1920"/>
                  </a:cubicBezTo>
                  <a:cubicBezTo>
                    <a:pt x="172" y="1811"/>
                    <a:pt x="193" y="1573"/>
                    <a:pt x="206" y="1440"/>
                  </a:cubicBezTo>
                  <a:cubicBezTo>
                    <a:pt x="218" y="1307"/>
                    <a:pt x="204" y="1239"/>
                    <a:pt x="222" y="1118"/>
                  </a:cubicBezTo>
                  <a:cubicBezTo>
                    <a:pt x="239" y="996"/>
                    <a:pt x="284" y="791"/>
                    <a:pt x="315" y="710"/>
                  </a:cubicBezTo>
                  <a:cubicBezTo>
                    <a:pt x="346" y="629"/>
                    <a:pt x="385" y="655"/>
                    <a:pt x="412" y="629"/>
                  </a:cubicBezTo>
                  <a:cubicBezTo>
                    <a:pt x="439" y="604"/>
                    <a:pt x="442" y="574"/>
                    <a:pt x="480" y="557"/>
                  </a:cubicBezTo>
                  <a:cubicBezTo>
                    <a:pt x="518" y="539"/>
                    <a:pt x="589" y="535"/>
                    <a:pt x="638" y="521"/>
                  </a:cubicBezTo>
                  <a:cubicBezTo>
                    <a:pt x="686" y="506"/>
                    <a:pt x="729" y="496"/>
                    <a:pt x="775" y="468"/>
                  </a:cubicBezTo>
                  <a:cubicBezTo>
                    <a:pt x="821" y="440"/>
                    <a:pt x="883" y="405"/>
                    <a:pt x="908" y="355"/>
                  </a:cubicBezTo>
                  <a:cubicBezTo>
                    <a:pt x="934" y="305"/>
                    <a:pt x="929" y="229"/>
                    <a:pt x="929" y="170"/>
                  </a:cubicBezTo>
                  <a:cubicBezTo>
                    <a:pt x="929" y="110"/>
                    <a:pt x="920" y="55"/>
                    <a:pt x="912" y="0"/>
                  </a:cubicBezTo>
                </a:path>
              </a:pathLst>
            </a:custGeom>
            <a:noFill/>
            <a:ln w="63500">
              <a:solidFill>
                <a:srgbClr val="000000"/>
              </a:solidFill>
              <a:round/>
              <a:headEnd/>
              <a:tailEnd/>
            </a:ln>
          </p:spPr>
          <p:txBody>
            <a:bodyPr/>
            <a:lstStyle/>
            <a:p>
              <a:endParaRPr lang="de-DE"/>
            </a:p>
          </p:txBody>
        </p:sp>
        <p:sp>
          <p:nvSpPr>
            <p:cNvPr id="39001" name="Freeform 8"/>
            <p:cNvSpPr>
              <a:spLocks/>
            </p:cNvSpPr>
            <p:nvPr/>
          </p:nvSpPr>
          <p:spPr bwMode="auto">
            <a:xfrm>
              <a:off x="214" y="2208"/>
              <a:ext cx="391" cy="1158"/>
            </a:xfrm>
            <a:custGeom>
              <a:avLst/>
              <a:gdLst>
                <a:gd name="T0" fmla="*/ 0 w 391"/>
                <a:gd name="T1" fmla="*/ 1146 h 1158"/>
                <a:gd name="T2" fmla="*/ 32 w 391"/>
                <a:gd name="T3" fmla="*/ 1134 h 1158"/>
                <a:gd name="T4" fmla="*/ 132 w 391"/>
                <a:gd name="T5" fmla="*/ 1001 h 1158"/>
                <a:gd name="T6" fmla="*/ 189 w 391"/>
                <a:gd name="T7" fmla="*/ 851 h 1158"/>
                <a:gd name="T8" fmla="*/ 217 w 391"/>
                <a:gd name="T9" fmla="*/ 758 h 1158"/>
                <a:gd name="T10" fmla="*/ 301 w 391"/>
                <a:gd name="T11" fmla="*/ 423 h 1158"/>
                <a:gd name="T12" fmla="*/ 346 w 391"/>
                <a:gd name="T13" fmla="*/ 226 h 1158"/>
                <a:gd name="T14" fmla="*/ 386 w 391"/>
                <a:gd name="T15" fmla="*/ 32 h 1158"/>
                <a:gd name="T16" fmla="*/ 382 w 391"/>
                <a:gd name="T17" fmla="*/ 28 h 1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1"/>
                <a:gd name="T28" fmla="*/ 0 h 1158"/>
                <a:gd name="T29" fmla="*/ 391 w 391"/>
                <a:gd name="T30" fmla="*/ 1158 h 1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1" h="1158">
                  <a:moveTo>
                    <a:pt x="0" y="1146"/>
                  </a:moveTo>
                  <a:cubicBezTo>
                    <a:pt x="5" y="1151"/>
                    <a:pt x="11" y="1158"/>
                    <a:pt x="32" y="1134"/>
                  </a:cubicBezTo>
                  <a:cubicBezTo>
                    <a:pt x="54" y="1110"/>
                    <a:pt x="107" y="1048"/>
                    <a:pt x="132" y="1001"/>
                  </a:cubicBezTo>
                  <a:cubicBezTo>
                    <a:pt x="158" y="954"/>
                    <a:pt x="176" y="892"/>
                    <a:pt x="189" y="851"/>
                  </a:cubicBezTo>
                  <a:cubicBezTo>
                    <a:pt x="202" y="811"/>
                    <a:pt x="198" y="830"/>
                    <a:pt x="217" y="758"/>
                  </a:cubicBezTo>
                  <a:cubicBezTo>
                    <a:pt x="236" y="687"/>
                    <a:pt x="280" y="512"/>
                    <a:pt x="301" y="423"/>
                  </a:cubicBezTo>
                  <a:cubicBezTo>
                    <a:pt x="323" y="334"/>
                    <a:pt x="332" y="290"/>
                    <a:pt x="346" y="226"/>
                  </a:cubicBezTo>
                  <a:cubicBezTo>
                    <a:pt x="359" y="161"/>
                    <a:pt x="380" y="64"/>
                    <a:pt x="386" y="32"/>
                  </a:cubicBezTo>
                  <a:cubicBezTo>
                    <a:pt x="391" y="0"/>
                    <a:pt x="383" y="29"/>
                    <a:pt x="382" y="28"/>
                  </a:cubicBezTo>
                </a:path>
              </a:pathLst>
            </a:custGeom>
            <a:noFill/>
            <a:ln w="63500">
              <a:solidFill>
                <a:srgbClr val="000000"/>
              </a:solidFill>
              <a:round/>
              <a:headEnd/>
              <a:tailEnd/>
            </a:ln>
          </p:spPr>
          <p:txBody>
            <a:bodyPr/>
            <a:lstStyle/>
            <a:p>
              <a:endParaRPr lang="de-DE"/>
            </a:p>
          </p:txBody>
        </p:sp>
        <p:sp>
          <p:nvSpPr>
            <p:cNvPr id="39002" name="Freeform 9"/>
            <p:cNvSpPr>
              <a:spLocks/>
            </p:cNvSpPr>
            <p:nvPr/>
          </p:nvSpPr>
          <p:spPr bwMode="auto">
            <a:xfrm>
              <a:off x="480" y="2055"/>
              <a:ext cx="250" cy="1291"/>
            </a:xfrm>
            <a:custGeom>
              <a:avLst/>
              <a:gdLst>
                <a:gd name="T0" fmla="*/ 81 w 250"/>
                <a:gd name="T1" fmla="*/ 0 h 1291"/>
                <a:gd name="T2" fmla="*/ 126 w 250"/>
                <a:gd name="T3" fmla="*/ 182 h 1291"/>
                <a:gd name="T4" fmla="*/ 158 w 250"/>
                <a:gd name="T5" fmla="*/ 283 h 1291"/>
                <a:gd name="T6" fmla="*/ 182 w 250"/>
                <a:gd name="T7" fmla="*/ 356 h 1291"/>
                <a:gd name="T8" fmla="*/ 211 w 250"/>
                <a:gd name="T9" fmla="*/ 404 h 1291"/>
                <a:gd name="T10" fmla="*/ 215 w 250"/>
                <a:gd name="T11" fmla="*/ 468 h 1291"/>
                <a:gd name="T12" fmla="*/ 235 w 250"/>
                <a:gd name="T13" fmla="*/ 497 h 1291"/>
                <a:gd name="T14" fmla="*/ 231 w 250"/>
                <a:gd name="T15" fmla="*/ 541 h 1291"/>
                <a:gd name="T16" fmla="*/ 247 w 250"/>
                <a:gd name="T17" fmla="*/ 618 h 1291"/>
                <a:gd name="T18" fmla="*/ 211 w 250"/>
                <a:gd name="T19" fmla="*/ 662 h 1291"/>
                <a:gd name="T20" fmla="*/ 239 w 250"/>
                <a:gd name="T21" fmla="*/ 706 h 1291"/>
                <a:gd name="T22" fmla="*/ 211 w 250"/>
                <a:gd name="T23" fmla="*/ 751 h 1291"/>
                <a:gd name="T24" fmla="*/ 219 w 250"/>
                <a:gd name="T25" fmla="*/ 807 h 1291"/>
                <a:gd name="T26" fmla="*/ 191 w 250"/>
                <a:gd name="T27" fmla="*/ 896 h 1291"/>
                <a:gd name="T28" fmla="*/ 106 w 250"/>
                <a:gd name="T29" fmla="*/ 1061 h 1291"/>
                <a:gd name="T30" fmla="*/ 85 w 250"/>
                <a:gd name="T31" fmla="*/ 1126 h 1291"/>
                <a:gd name="T32" fmla="*/ 0 w 250"/>
                <a:gd name="T33" fmla="*/ 1291 h 1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0"/>
                <a:gd name="T52" fmla="*/ 0 h 1291"/>
                <a:gd name="T53" fmla="*/ 250 w 250"/>
                <a:gd name="T54" fmla="*/ 1291 h 1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0" h="1291">
                  <a:moveTo>
                    <a:pt x="81" y="0"/>
                  </a:moveTo>
                  <a:cubicBezTo>
                    <a:pt x="88" y="30"/>
                    <a:pt x="114" y="135"/>
                    <a:pt x="126" y="182"/>
                  </a:cubicBezTo>
                  <a:cubicBezTo>
                    <a:pt x="138" y="229"/>
                    <a:pt x="149" y="255"/>
                    <a:pt x="158" y="283"/>
                  </a:cubicBezTo>
                  <a:cubicBezTo>
                    <a:pt x="168" y="311"/>
                    <a:pt x="173" y="335"/>
                    <a:pt x="182" y="356"/>
                  </a:cubicBezTo>
                  <a:cubicBezTo>
                    <a:pt x="192" y="376"/>
                    <a:pt x="205" y="385"/>
                    <a:pt x="211" y="404"/>
                  </a:cubicBezTo>
                  <a:cubicBezTo>
                    <a:pt x="216" y="423"/>
                    <a:pt x="211" y="454"/>
                    <a:pt x="215" y="468"/>
                  </a:cubicBezTo>
                  <a:cubicBezTo>
                    <a:pt x="219" y="483"/>
                    <a:pt x="232" y="484"/>
                    <a:pt x="235" y="497"/>
                  </a:cubicBezTo>
                  <a:cubicBezTo>
                    <a:pt x="237" y="509"/>
                    <a:pt x="229" y="521"/>
                    <a:pt x="231" y="541"/>
                  </a:cubicBezTo>
                  <a:cubicBezTo>
                    <a:pt x="232" y="561"/>
                    <a:pt x="250" y="598"/>
                    <a:pt x="247" y="618"/>
                  </a:cubicBezTo>
                  <a:cubicBezTo>
                    <a:pt x="244" y="638"/>
                    <a:pt x="212" y="647"/>
                    <a:pt x="211" y="662"/>
                  </a:cubicBezTo>
                  <a:cubicBezTo>
                    <a:pt x="209" y="677"/>
                    <a:pt x="239" y="692"/>
                    <a:pt x="239" y="706"/>
                  </a:cubicBezTo>
                  <a:cubicBezTo>
                    <a:pt x="239" y="721"/>
                    <a:pt x="213" y="735"/>
                    <a:pt x="211" y="751"/>
                  </a:cubicBezTo>
                  <a:cubicBezTo>
                    <a:pt x="208" y="767"/>
                    <a:pt x="221" y="783"/>
                    <a:pt x="219" y="807"/>
                  </a:cubicBezTo>
                  <a:cubicBezTo>
                    <a:pt x="216" y="831"/>
                    <a:pt x="209" y="854"/>
                    <a:pt x="191" y="896"/>
                  </a:cubicBezTo>
                  <a:cubicBezTo>
                    <a:pt x="172" y="938"/>
                    <a:pt x="123" y="1022"/>
                    <a:pt x="106" y="1061"/>
                  </a:cubicBezTo>
                  <a:cubicBezTo>
                    <a:pt x="88" y="1100"/>
                    <a:pt x="103" y="1087"/>
                    <a:pt x="85" y="1126"/>
                  </a:cubicBezTo>
                  <a:cubicBezTo>
                    <a:pt x="68" y="1165"/>
                    <a:pt x="34" y="1228"/>
                    <a:pt x="0" y="1291"/>
                  </a:cubicBezTo>
                </a:path>
              </a:pathLst>
            </a:custGeom>
            <a:noFill/>
            <a:ln w="63500">
              <a:solidFill>
                <a:srgbClr val="000000"/>
              </a:solidFill>
              <a:round/>
              <a:headEnd/>
              <a:tailEnd/>
            </a:ln>
          </p:spPr>
          <p:txBody>
            <a:bodyPr/>
            <a:lstStyle/>
            <a:p>
              <a:endParaRPr lang="de-DE"/>
            </a:p>
          </p:txBody>
        </p:sp>
        <p:sp>
          <p:nvSpPr>
            <p:cNvPr id="39003" name="Freeform 10"/>
            <p:cNvSpPr>
              <a:spLocks/>
            </p:cNvSpPr>
            <p:nvPr/>
          </p:nvSpPr>
          <p:spPr bwMode="auto">
            <a:xfrm>
              <a:off x="1881" y="2270"/>
              <a:ext cx="104" cy="1084"/>
            </a:xfrm>
            <a:custGeom>
              <a:avLst/>
              <a:gdLst>
                <a:gd name="T0" fmla="*/ 75 w 104"/>
                <a:gd name="T1" fmla="*/ 1084 h 1084"/>
                <a:gd name="T2" fmla="*/ 55 w 104"/>
                <a:gd name="T3" fmla="*/ 1047 h 1084"/>
                <a:gd name="T4" fmla="*/ 47 w 104"/>
                <a:gd name="T5" fmla="*/ 995 h 1084"/>
                <a:gd name="T6" fmla="*/ 14 w 104"/>
                <a:gd name="T7" fmla="*/ 906 h 1084"/>
                <a:gd name="T8" fmla="*/ 27 w 104"/>
                <a:gd name="T9" fmla="*/ 814 h 1084"/>
                <a:gd name="T10" fmla="*/ 39 w 104"/>
                <a:gd name="T11" fmla="*/ 769 h 1084"/>
                <a:gd name="T12" fmla="*/ 2 w 104"/>
                <a:gd name="T13" fmla="*/ 741 h 1084"/>
                <a:gd name="T14" fmla="*/ 27 w 104"/>
                <a:gd name="T15" fmla="*/ 624 h 1084"/>
                <a:gd name="T16" fmla="*/ 59 w 104"/>
                <a:gd name="T17" fmla="*/ 536 h 1084"/>
                <a:gd name="T18" fmla="*/ 47 w 104"/>
                <a:gd name="T19" fmla="*/ 499 h 1084"/>
                <a:gd name="T20" fmla="*/ 71 w 104"/>
                <a:gd name="T21" fmla="*/ 447 h 1084"/>
                <a:gd name="T22" fmla="*/ 95 w 104"/>
                <a:gd name="T23" fmla="*/ 399 h 1084"/>
                <a:gd name="T24" fmla="*/ 103 w 104"/>
                <a:gd name="T25" fmla="*/ 197 h 1084"/>
                <a:gd name="T26" fmla="*/ 103 w 104"/>
                <a:gd name="T27" fmla="*/ 129 h 1084"/>
                <a:gd name="T28" fmla="*/ 99 w 104"/>
                <a:gd name="T29" fmla="*/ 72 h 1084"/>
                <a:gd name="T30" fmla="*/ 83 w 104"/>
                <a:gd name="T31" fmla="*/ 0 h 10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
                <a:gd name="T49" fmla="*/ 0 h 1084"/>
                <a:gd name="T50" fmla="*/ 104 w 104"/>
                <a:gd name="T51" fmla="*/ 1084 h 108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 h="1084">
                  <a:moveTo>
                    <a:pt x="75" y="1084"/>
                  </a:moveTo>
                  <a:cubicBezTo>
                    <a:pt x="67" y="1073"/>
                    <a:pt x="59" y="1062"/>
                    <a:pt x="55" y="1047"/>
                  </a:cubicBezTo>
                  <a:cubicBezTo>
                    <a:pt x="51" y="1032"/>
                    <a:pt x="53" y="1018"/>
                    <a:pt x="47" y="995"/>
                  </a:cubicBezTo>
                  <a:cubicBezTo>
                    <a:pt x="40" y="972"/>
                    <a:pt x="19" y="936"/>
                    <a:pt x="14" y="906"/>
                  </a:cubicBezTo>
                  <a:cubicBezTo>
                    <a:pt x="10" y="877"/>
                    <a:pt x="22" y="837"/>
                    <a:pt x="27" y="814"/>
                  </a:cubicBezTo>
                  <a:cubicBezTo>
                    <a:pt x="31" y="791"/>
                    <a:pt x="42" y="781"/>
                    <a:pt x="39" y="769"/>
                  </a:cubicBezTo>
                  <a:cubicBezTo>
                    <a:pt x="34" y="757"/>
                    <a:pt x="5" y="765"/>
                    <a:pt x="2" y="741"/>
                  </a:cubicBezTo>
                  <a:cubicBezTo>
                    <a:pt x="0" y="717"/>
                    <a:pt x="17" y="659"/>
                    <a:pt x="27" y="624"/>
                  </a:cubicBezTo>
                  <a:cubicBezTo>
                    <a:pt x="36" y="589"/>
                    <a:pt x="56" y="556"/>
                    <a:pt x="59" y="536"/>
                  </a:cubicBezTo>
                  <a:cubicBezTo>
                    <a:pt x="61" y="516"/>
                    <a:pt x="45" y="514"/>
                    <a:pt x="47" y="499"/>
                  </a:cubicBezTo>
                  <a:cubicBezTo>
                    <a:pt x="48" y="485"/>
                    <a:pt x="63" y="464"/>
                    <a:pt x="71" y="447"/>
                  </a:cubicBezTo>
                  <a:cubicBezTo>
                    <a:pt x="79" y="430"/>
                    <a:pt x="89" y="440"/>
                    <a:pt x="95" y="399"/>
                  </a:cubicBezTo>
                  <a:cubicBezTo>
                    <a:pt x="100" y="357"/>
                    <a:pt x="102" y="242"/>
                    <a:pt x="103" y="197"/>
                  </a:cubicBezTo>
                  <a:cubicBezTo>
                    <a:pt x="104" y="153"/>
                    <a:pt x="103" y="149"/>
                    <a:pt x="103" y="129"/>
                  </a:cubicBezTo>
                  <a:cubicBezTo>
                    <a:pt x="103" y="109"/>
                    <a:pt x="102" y="94"/>
                    <a:pt x="99" y="72"/>
                  </a:cubicBezTo>
                  <a:cubicBezTo>
                    <a:pt x="96" y="51"/>
                    <a:pt x="87" y="24"/>
                    <a:pt x="83" y="0"/>
                  </a:cubicBezTo>
                </a:path>
              </a:pathLst>
            </a:custGeom>
            <a:noFill/>
            <a:ln w="63500">
              <a:solidFill>
                <a:srgbClr val="000000"/>
              </a:solidFill>
              <a:round/>
              <a:headEnd/>
              <a:tailEnd/>
            </a:ln>
          </p:spPr>
          <p:txBody>
            <a:bodyPr/>
            <a:lstStyle/>
            <a:p>
              <a:endParaRPr lang="de-DE"/>
            </a:p>
          </p:txBody>
        </p:sp>
        <p:sp>
          <p:nvSpPr>
            <p:cNvPr id="39004" name="Freeform 11"/>
            <p:cNvSpPr>
              <a:spLocks/>
            </p:cNvSpPr>
            <p:nvPr/>
          </p:nvSpPr>
          <p:spPr bwMode="auto">
            <a:xfrm>
              <a:off x="1838" y="1667"/>
              <a:ext cx="254" cy="1729"/>
            </a:xfrm>
            <a:custGeom>
              <a:avLst/>
              <a:gdLst>
                <a:gd name="T0" fmla="*/ 248 w 254"/>
                <a:gd name="T1" fmla="*/ 1687 h 1729"/>
                <a:gd name="T2" fmla="*/ 231 w 254"/>
                <a:gd name="T3" fmla="*/ 1655 h 1729"/>
                <a:gd name="T4" fmla="*/ 231 w 254"/>
                <a:gd name="T5" fmla="*/ 1243 h 1729"/>
                <a:gd name="T6" fmla="*/ 244 w 254"/>
                <a:gd name="T7" fmla="*/ 1041 h 1729"/>
                <a:gd name="T8" fmla="*/ 166 w 254"/>
                <a:gd name="T9" fmla="*/ 739 h 1729"/>
                <a:gd name="T10" fmla="*/ 81 w 254"/>
                <a:gd name="T11" fmla="*/ 388 h 1729"/>
                <a:gd name="T12" fmla="*/ 37 w 254"/>
                <a:gd name="T13" fmla="*/ 190 h 1729"/>
                <a:gd name="T14" fmla="*/ 29 w 254"/>
                <a:gd name="T15" fmla="*/ 56 h 1729"/>
                <a:gd name="T16" fmla="*/ 0 w 254"/>
                <a:gd name="T17" fmla="*/ 0 h 17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1729"/>
                <a:gd name="T29" fmla="*/ 254 w 254"/>
                <a:gd name="T30" fmla="*/ 1729 h 17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1729">
                  <a:moveTo>
                    <a:pt x="248" y="1687"/>
                  </a:moveTo>
                  <a:cubicBezTo>
                    <a:pt x="241" y="1707"/>
                    <a:pt x="234" y="1729"/>
                    <a:pt x="231" y="1655"/>
                  </a:cubicBezTo>
                  <a:cubicBezTo>
                    <a:pt x="229" y="1581"/>
                    <a:pt x="229" y="1345"/>
                    <a:pt x="231" y="1243"/>
                  </a:cubicBezTo>
                  <a:cubicBezTo>
                    <a:pt x="234" y="1141"/>
                    <a:pt x="254" y="1125"/>
                    <a:pt x="244" y="1041"/>
                  </a:cubicBezTo>
                  <a:cubicBezTo>
                    <a:pt x="233" y="958"/>
                    <a:pt x="194" y="848"/>
                    <a:pt x="166" y="739"/>
                  </a:cubicBezTo>
                  <a:cubicBezTo>
                    <a:pt x="140" y="630"/>
                    <a:pt x="103" y="479"/>
                    <a:pt x="81" y="388"/>
                  </a:cubicBezTo>
                  <a:cubicBezTo>
                    <a:pt x="60" y="296"/>
                    <a:pt x="45" y="245"/>
                    <a:pt x="37" y="190"/>
                  </a:cubicBezTo>
                  <a:cubicBezTo>
                    <a:pt x="29" y="135"/>
                    <a:pt x="34" y="87"/>
                    <a:pt x="29" y="56"/>
                  </a:cubicBezTo>
                  <a:cubicBezTo>
                    <a:pt x="23" y="26"/>
                    <a:pt x="11" y="12"/>
                    <a:pt x="0" y="0"/>
                  </a:cubicBezTo>
                </a:path>
              </a:pathLst>
            </a:custGeom>
            <a:noFill/>
            <a:ln w="63500">
              <a:solidFill>
                <a:srgbClr val="000000"/>
              </a:solidFill>
              <a:round/>
              <a:headEnd/>
              <a:tailEnd/>
            </a:ln>
          </p:spPr>
          <p:txBody>
            <a:bodyPr/>
            <a:lstStyle/>
            <a:p>
              <a:endParaRPr lang="de-DE"/>
            </a:p>
          </p:txBody>
        </p:sp>
        <p:sp>
          <p:nvSpPr>
            <p:cNvPr id="39005" name="Freeform 12"/>
            <p:cNvSpPr>
              <a:spLocks/>
            </p:cNvSpPr>
            <p:nvPr/>
          </p:nvSpPr>
          <p:spPr bwMode="auto">
            <a:xfrm>
              <a:off x="902" y="1119"/>
              <a:ext cx="575" cy="1450"/>
            </a:xfrm>
            <a:custGeom>
              <a:avLst/>
              <a:gdLst>
                <a:gd name="T0" fmla="*/ 32 w 575"/>
                <a:gd name="T1" fmla="*/ 84 h 1450"/>
                <a:gd name="T2" fmla="*/ 17 w 575"/>
                <a:gd name="T3" fmla="*/ 132 h 1450"/>
                <a:gd name="T4" fmla="*/ 12 w 575"/>
                <a:gd name="T5" fmla="*/ 339 h 1450"/>
                <a:gd name="T6" fmla="*/ 17 w 575"/>
                <a:gd name="T7" fmla="*/ 924 h 1450"/>
                <a:gd name="T8" fmla="*/ 117 w 575"/>
                <a:gd name="T9" fmla="*/ 1146 h 1450"/>
                <a:gd name="T10" fmla="*/ 226 w 575"/>
                <a:gd name="T11" fmla="*/ 1400 h 1450"/>
                <a:gd name="T12" fmla="*/ 251 w 575"/>
                <a:gd name="T13" fmla="*/ 1437 h 1450"/>
                <a:gd name="T14" fmla="*/ 351 w 575"/>
                <a:gd name="T15" fmla="*/ 1435 h 1450"/>
                <a:gd name="T16" fmla="*/ 381 w 575"/>
                <a:gd name="T17" fmla="*/ 1355 h 1450"/>
                <a:gd name="T18" fmla="*/ 401 w 575"/>
                <a:gd name="T19" fmla="*/ 1093 h 1450"/>
                <a:gd name="T20" fmla="*/ 415 w 575"/>
                <a:gd name="T21" fmla="*/ 717 h 1450"/>
                <a:gd name="T22" fmla="*/ 473 w 575"/>
                <a:gd name="T23" fmla="*/ 331 h 1450"/>
                <a:gd name="T24" fmla="*/ 565 w 575"/>
                <a:gd name="T25" fmla="*/ 52 h 1450"/>
                <a:gd name="T26" fmla="*/ 530 w 575"/>
                <a:gd name="T27" fmla="*/ 15 h 14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5"/>
                <a:gd name="T43" fmla="*/ 0 h 1450"/>
                <a:gd name="T44" fmla="*/ 575 w 575"/>
                <a:gd name="T45" fmla="*/ 1450 h 14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5" h="1450">
                  <a:moveTo>
                    <a:pt x="32" y="84"/>
                  </a:moveTo>
                  <a:cubicBezTo>
                    <a:pt x="30" y="92"/>
                    <a:pt x="19" y="92"/>
                    <a:pt x="17" y="132"/>
                  </a:cubicBezTo>
                  <a:cubicBezTo>
                    <a:pt x="15" y="174"/>
                    <a:pt x="12" y="207"/>
                    <a:pt x="12" y="339"/>
                  </a:cubicBezTo>
                  <a:cubicBezTo>
                    <a:pt x="12" y="471"/>
                    <a:pt x="0" y="790"/>
                    <a:pt x="17" y="924"/>
                  </a:cubicBezTo>
                  <a:cubicBezTo>
                    <a:pt x="34" y="1059"/>
                    <a:pt x="82" y="1066"/>
                    <a:pt x="117" y="1146"/>
                  </a:cubicBezTo>
                  <a:cubicBezTo>
                    <a:pt x="154" y="1226"/>
                    <a:pt x="204" y="1353"/>
                    <a:pt x="226" y="1400"/>
                  </a:cubicBezTo>
                  <a:cubicBezTo>
                    <a:pt x="249" y="1447"/>
                    <a:pt x="231" y="1432"/>
                    <a:pt x="251" y="1437"/>
                  </a:cubicBezTo>
                  <a:cubicBezTo>
                    <a:pt x="271" y="1442"/>
                    <a:pt x="328" y="1450"/>
                    <a:pt x="351" y="1435"/>
                  </a:cubicBezTo>
                  <a:cubicBezTo>
                    <a:pt x="366" y="1412"/>
                    <a:pt x="373" y="1412"/>
                    <a:pt x="381" y="1355"/>
                  </a:cubicBezTo>
                  <a:cubicBezTo>
                    <a:pt x="388" y="1298"/>
                    <a:pt x="396" y="1201"/>
                    <a:pt x="401" y="1093"/>
                  </a:cubicBezTo>
                  <a:cubicBezTo>
                    <a:pt x="406" y="986"/>
                    <a:pt x="403" y="844"/>
                    <a:pt x="415" y="717"/>
                  </a:cubicBezTo>
                  <a:cubicBezTo>
                    <a:pt x="428" y="593"/>
                    <a:pt x="448" y="441"/>
                    <a:pt x="473" y="331"/>
                  </a:cubicBezTo>
                  <a:cubicBezTo>
                    <a:pt x="498" y="222"/>
                    <a:pt x="555" y="105"/>
                    <a:pt x="565" y="52"/>
                  </a:cubicBezTo>
                  <a:cubicBezTo>
                    <a:pt x="575" y="0"/>
                    <a:pt x="538" y="22"/>
                    <a:pt x="530" y="15"/>
                  </a:cubicBezTo>
                </a:path>
              </a:pathLst>
            </a:custGeom>
            <a:noFill/>
            <a:ln w="31750">
              <a:solidFill>
                <a:srgbClr val="000000"/>
              </a:solidFill>
              <a:round/>
              <a:headEnd/>
              <a:tailEnd/>
            </a:ln>
          </p:spPr>
          <p:txBody>
            <a:bodyPr/>
            <a:lstStyle/>
            <a:p>
              <a:endParaRPr lang="de-DE"/>
            </a:p>
          </p:txBody>
        </p:sp>
        <p:grpSp>
          <p:nvGrpSpPr>
            <p:cNvPr id="3" name="Group 13"/>
            <p:cNvGrpSpPr>
              <a:grpSpLocks/>
            </p:cNvGrpSpPr>
            <p:nvPr/>
          </p:nvGrpSpPr>
          <p:grpSpPr bwMode="auto">
            <a:xfrm>
              <a:off x="1148" y="2556"/>
              <a:ext cx="110" cy="108"/>
              <a:chOff x="1148" y="2556"/>
              <a:chExt cx="110" cy="108"/>
            </a:xfrm>
          </p:grpSpPr>
          <p:sp>
            <p:nvSpPr>
              <p:cNvPr id="39007" name="Freeform 14"/>
              <p:cNvSpPr>
                <a:spLocks/>
              </p:cNvSpPr>
              <p:nvPr/>
            </p:nvSpPr>
            <p:spPr bwMode="auto">
              <a:xfrm>
                <a:off x="1148" y="2556"/>
                <a:ext cx="110" cy="108"/>
              </a:xfrm>
              <a:custGeom>
                <a:avLst/>
                <a:gdLst>
                  <a:gd name="T0" fmla="*/ 0 w 366"/>
                  <a:gd name="T1" fmla="*/ 0 h 359"/>
                  <a:gd name="T2" fmla="*/ 0 w 366"/>
                  <a:gd name="T3" fmla="*/ 0 h 359"/>
                  <a:gd name="T4" fmla="*/ 0 w 366"/>
                  <a:gd name="T5" fmla="*/ 0 h 359"/>
                  <a:gd name="T6" fmla="*/ 0 w 366"/>
                  <a:gd name="T7" fmla="*/ 0 h 359"/>
                  <a:gd name="T8" fmla="*/ 0 w 366"/>
                  <a:gd name="T9" fmla="*/ 0 h 359"/>
                  <a:gd name="T10" fmla="*/ 0 w 366"/>
                  <a:gd name="T11" fmla="*/ 0 h 359"/>
                  <a:gd name="T12" fmla="*/ 0 w 366"/>
                  <a:gd name="T13" fmla="*/ 0 h 359"/>
                  <a:gd name="T14" fmla="*/ 0 w 366"/>
                  <a:gd name="T15" fmla="*/ 0 h 359"/>
                  <a:gd name="T16" fmla="*/ 0 w 366"/>
                  <a:gd name="T17" fmla="*/ 0 h 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6"/>
                  <a:gd name="T28" fmla="*/ 0 h 359"/>
                  <a:gd name="T29" fmla="*/ 366 w 366"/>
                  <a:gd name="T30" fmla="*/ 359 h 3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6" h="359">
                    <a:moveTo>
                      <a:pt x="40" y="0"/>
                    </a:moveTo>
                    <a:cubicBezTo>
                      <a:pt x="18" y="0"/>
                      <a:pt x="0" y="19"/>
                      <a:pt x="0" y="41"/>
                    </a:cubicBezTo>
                    <a:lnTo>
                      <a:pt x="0" y="318"/>
                    </a:lnTo>
                    <a:cubicBezTo>
                      <a:pt x="0" y="341"/>
                      <a:pt x="18" y="359"/>
                      <a:pt x="40" y="359"/>
                    </a:cubicBezTo>
                    <a:lnTo>
                      <a:pt x="326" y="359"/>
                    </a:lnTo>
                    <a:cubicBezTo>
                      <a:pt x="348" y="359"/>
                      <a:pt x="366" y="341"/>
                      <a:pt x="366" y="318"/>
                    </a:cubicBezTo>
                    <a:lnTo>
                      <a:pt x="366" y="41"/>
                    </a:lnTo>
                    <a:cubicBezTo>
                      <a:pt x="366" y="19"/>
                      <a:pt x="348" y="0"/>
                      <a:pt x="326" y="0"/>
                    </a:cubicBezTo>
                    <a:lnTo>
                      <a:pt x="40" y="0"/>
                    </a:lnTo>
                    <a:close/>
                  </a:path>
                </a:pathLst>
              </a:custGeom>
              <a:solidFill>
                <a:srgbClr val="C3EE6E"/>
              </a:solidFill>
              <a:ln w="0">
                <a:solidFill>
                  <a:srgbClr val="000000"/>
                </a:solidFill>
                <a:round/>
                <a:headEnd/>
                <a:tailEnd/>
              </a:ln>
            </p:spPr>
            <p:txBody>
              <a:bodyPr/>
              <a:lstStyle/>
              <a:p>
                <a:endParaRPr lang="de-DE"/>
              </a:p>
            </p:txBody>
          </p:sp>
          <p:sp>
            <p:nvSpPr>
              <p:cNvPr id="39008" name="Freeform 15"/>
              <p:cNvSpPr>
                <a:spLocks/>
              </p:cNvSpPr>
              <p:nvPr/>
            </p:nvSpPr>
            <p:spPr bwMode="auto">
              <a:xfrm>
                <a:off x="1148" y="2556"/>
                <a:ext cx="110" cy="108"/>
              </a:xfrm>
              <a:custGeom>
                <a:avLst/>
                <a:gdLst>
                  <a:gd name="T0" fmla="*/ 0 w 366"/>
                  <a:gd name="T1" fmla="*/ 0 h 359"/>
                  <a:gd name="T2" fmla="*/ 0 w 366"/>
                  <a:gd name="T3" fmla="*/ 0 h 359"/>
                  <a:gd name="T4" fmla="*/ 0 w 366"/>
                  <a:gd name="T5" fmla="*/ 0 h 359"/>
                  <a:gd name="T6" fmla="*/ 0 w 366"/>
                  <a:gd name="T7" fmla="*/ 0 h 359"/>
                  <a:gd name="T8" fmla="*/ 0 w 366"/>
                  <a:gd name="T9" fmla="*/ 0 h 359"/>
                  <a:gd name="T10" fmla="*/ 0 w 366"/>
                  <a:gd name="T11" fmla="*/ 0 h 359"/>
                  <a:gd name="T12" fmla="*/ 0 w 366"/>
                  <a:gd name="T13" fmla="*/ 0 h 359"/>
                  <a:gd name="T14" fmla="*/ 0 w 366"/>
                  <a:gd name="T15" fmla="*/ 0 h 359"/>
                  <a:gd name="T16" fmla="*/ 0 w 366"/>
                  <a:gd name="T17" fmla="*/ 0 h 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6"/>
                  <a:gd name="T28" fmla="*/ 0 h 359"/>
                  <a:gd name="T29" fmla="*/ 366 w 366"/>
                  <a:gd name="T30" fmla="*/ 359 h 3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6" h="359">
                    <a:moveTo>
                      <a:pt x="40" y="0"/>
                    </a:moveTo>
                    <a:cubicBezTo>
                      <a:pt x="18" y="0"/>
                      <a:pt x="0" y="19"/>
                      <a:pt x="0" y="41"/>
                    </a:cubicBezTo>
                    <a:lnTo>
                      <a:pt x="0" y="318"/>
                    </a:lnTo>
                    <a:cubicBezTo>
                      <a:pt x="0" y="341"/>
                      <a:pt x="18" y="359"/>
                      <a:pt x="40" y="359"/>
                    </a:cubicBezTo>
                    <a:lnTo>
                      <a:pt x="326" y="359"/>
                    </a:lnTo>
                    <a:cubicBezTo>
                      <a:pt x="348" y="359"/>
                      <a:pt x="366" y="341"/>
                      <a:pt x="366" y="318"/>
                    </a:cubicBezTo>
                    <a:lnTo>
                      <a:pt x="366" y="41"/>
                    </a:lnTo>
                    <a:cubicBezTo>
                      <a:pt x="366" y="19"/>
                      <a:pt x="348" y="0"/>
                      <a:pt x="326" y="0"/>
                    </a:cubicBezTo>
                    <a:lnTo>
                      <a:pt x="40" y="0"/>
                    </a:lnTo>
                    <a:close/>
                  </a:path>
                </a:pathLst>
              </a:custGeom>
              <a:noFill/>
              <a:ln w="23813" cap="rnd">
                <a:solidFill>
                  <a:srgbClr val="000000"/>
                </a:solidFill>
                <a:round/>
                <a:headEnd/>
                <a:tailEnd/>
              </a:ln>
            </p:spPr>
            <p:txBody>
              <a:bodyPr/>
              <a:lstStyle/>
              <a:p>
                <a:endParaRPr lang="de-DE"/>
              </a:p>
            </p:txBody>
          </p:sp>
        </p:grpSp>
      </p:grpSp>
      <p:grpSp>
        <p:nvGrpSpPr>
          <p:cNvPr id="4" name="Group 16"/>
          <p:cNvGrpSpPr>
            <a:grpSpLocks/>
          </p:cNvGrpSpPr>
          <p:nvPr/>
        </p:nvGrpSpPr>
        <p:grpSpPr bwMode="auto">
          <a:xfrm>
            <a:off x="2209800" y="2514600"/>
            <a:ext cx="7000875" cy="4367213"/>
            <a:chOff x="2448" y="1920"/>
            <a:chExt cx="2970" cy="1853"/>
          </a:xfrm>
        </p:grpSpPr>
        <p:sp>
          <p:nvSpPr>
            <p:cNvPr id="38917" name="Freeform 17"/>
            <p:cNvSpPr>
              <a:spLocks/>
            </p:cNvSpPr>
            <p:nvPr/>
          </p:nvSpPr>
          <p:spPr bwMode="auto">
            <a:xfrm>
              <a:off x="3644" y="2386"/>
              <a:ext cx="1774" cy="1385"/>
            </a:xfrm>
            <a:custGeom>
              <a:avLst/>
              <a:gdLst>
                <a:gd name="T0" fmla="*/ 0 w 5934"/>
                <a:gd name="T1" fmla="*/ 0 h 4633"/>
                <a:gd name="T2" fmla="*/ 0 w 5934"/>
                <a:gd name="T3" fmla="*/ 0 h 4633"/>
                <a:gd name="T4" fmla="*/ 0 w 5934"/>
                <a:gd name="T5" fmla="*/ 0 h 4633"/>
                <a:gd name="T6" fmla="*/ 0 w 5934"/>
                <a:gd name="T7" fmla="*/ 0 h 4633"/>
                <a:gd name="T8" fmla="*/ 0 w 5934"/>
                <a:gd name="T9" fmla="*/ 0 h 4633"/>
                <a:gd name="T10" fmla="*/ 0 w 5934"/>
                <a:gd name="T11" fmla="*/ 0 h 4633"/>
                <a:gd name="T12" fmla="*/ 0 w 5934"/>
                <a:gd name="T13" fmla="*/ 0 h 4633"/>
                <a:gd name="T14" fmla="*/ 0 w 5934"/>
                <a:gd name="T15" fmla="*/ 0 h 4633"/>
                <a:gd name="T16" fmla="*/ 0 w 5934"/>
                <a:gd name="T17" fmla="*/ 0 h 4633"/>
                <a:gd name="T18" fmla="*/ 0 w 5934"/>
                <a:gd name="T19" fmla="*/ 0 h 4633"/>
                <a:gd name="T20" fmla="*/ 0 w 5934"/>
                <a:gd name="T21" fmla="*/ 0 h 4633"/>
                <a:gd name="T22" fmla="*/ 0 w 5934"/>
                <a:gd name="T23" fmla="*/ 0 h 4633"/>
                <a:gd name="T24" fmla="*/ 0 w 5934"/>
                <a:gd name="T25" fmla="*/ 0 h 4633"/>
                <a:gd name="T26" fmla="*/ 0 w 5934"/>
                <a:gd name="T27" fmla="*/ 0 h 4633"/>
                <a:gd name="T28" fmla="*/ 0 w 5934"/>
                <a:gd name="T29" fmla="*/ 0 h 4633"/>
                <a:gd name="T30" fmla="*/ 0 w 5934"/>
                <a:gd name="T31" fmla="*/ 0 h 4633"/>
                <a:gd name="T32" fmla="*/ 0 w 5934"/>
                <a:gd name="T33" fmla="*/ 0 h 4633"/>
                <a:gd name="T34" fmla="*/ 0 w 5934"/>
                <a:gd name="T35" fmla="*/ 0 h 4633"/>
                <a:gd name="T36" fmla="*/ 0 w 5934"/>
                <a:gd name="T37" fmla="*/ 0 h 4633"/>
                <a:gd name="T38" fmla="*/ 0 w 5934"/>
                <a:gd name="T39" fmla="*/ 0 h 4633"/>
                <a:gd name="T40" fmla="*/ 0 w 5934"/>
                <a:gd name="T41" fmla="*/ 0 h 4633"/>
                <a:gd name="T42" fmla="*/ 0 w 5934"/>
                <a:gd name="T43" fmla="*/ 0 h 4633"/>
                <a:gd name="T44" fmla="*/ 0 w 5934"/>
                <a:gd name="T45" fmla="*/ 0 h 46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934"/>
                <a:gd name="T70" fmla="*/ 0 h 4633"/>
                <a:gd name="T71" fmla="*/ 5934 w 5934"/>
                <a:gd name="T72" fmla="*/ 4633 h 46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934" h="4633">
                  <a:moveTo>
                    <a:pt x="4309" y="4625"/>
                  </a:moveTo>
                  <a:cubicBezTo>
                    <a:pt x="4159" y="4608"/>
                    <a:pt x="4059" y="4058"/>
                    <a:pt x="3809" y="3841"/>
                  </a:cubicBezTo>
                  <a:cubicBezTo>
                    <a:pt x="3559" y="3625"/>
                    <a:pt x="3134" y="3533"/>
                    <a:pt x="2825" y="3325"/>
                  </a:cubicBezTo>
                  <a:cubicBezTo>
                    <a:pt x="2517" y="3116"/>
                    <a:pt x="2159" y="2725"/>
                    <a:pt x="1950" y="2583"/>
                  </a:cubicBezTo>
                  <a:cubicBezTo>
                    <a:pt x="1742" y="2441"/>
                    <a:pt x="1692" y="2516"/>
                    <a:pt x="1559" y="2450"/>
                  </a:cubicBezTo>
                  <a:cubicBezTo>
                    <a:pt x="1425" y="2391"/>
                    <a:pt x="1242" y="2275"/>
                    <a:pt x="1142" y="2200"/>
                  </a:cubicBezTo>
                  <a:cubicBezTo>
                    <a:pt x="1050" y="2133"/>
                    <a:pt x="992" y="2075"/>
                    <a:pt x="967" y="2008"/>
                  </a:cubicBezTo>
                  <a:cubicBezTo>
                    <a:pt x="934" y="1950"/>
                    <a:pt x="934" y="1875"/>
                    <a:pt x="967" y="1833"/>
                  </a:cubicBezTo>
                  <a:cubicBezTo>
                    <a:pt x="992" y="1783"/>
                    <a:pt x="1067" y="1725"/>
                    <a:pt x="1159" y="1741"/>
                  </a:cubicBezTo>
                  <a:cubicBezTo>
                    <a:pt x="1242" y="1758"/>
                    <a:pt x="1400" y="1883"/>
                    <a:pt x="1509" y="1933"/>
                  </a:cubicBezTo>
                  <a:cubicBezTo>
                    <a:pt x="1617" y="1983"/>
                    <a:pt x="1734" y="2025"/>
                    <a:pt x="1825" y="2050"/>
                  </a:cubicBezTo>
                  <a:cubicBezTo>
                    <a:pt x="1925" y="2075"/>
                    <a:pt x="2042" y="2108"/>
                    <a:pt x="2075" y="2100"/>
                  </a:cubicBezTo>
                  <a:cubicBezTo>
                    <a:pt x="2059" y="2025"/>
                    <a:pt x="2075" y="2008"/>
                    <a:pt x="2000" y="1925"/>
                  </a:cubicBezTo>
                  <a:cubicBezTo>
                    <a:pt x="1934" y="1850"/>
                    <a:pt x="1775" y="1725"/>
                    <a:pt x="1634" y="1616"/>
                  </a:cubicBezTo>
                  <a:cubicBezTo>
                    <a:pt x="1492" y="1516"/>
                    <a:pt x="1284" y="1400"/>
                    <a:pt x="1159" y="1300"/>
                  </a:cubicBezTo>
                  <a:cubicBezTo>
                    <a:pt x="1025" y="1208"/>
                    <a:pt x="942" y="1125"/>
                    <a:pt x="875" y="1066"/>
                  </a:cubicBezTo>
                  <a:cubicBezTo>
                    <a:pt x="800" y="1000"/>
                    <a:pt x="775" y="983"/>
                    <a:pt x="734" y="916"/>
                  </a:cubicBezTo>
                  <a:cubicBezTo>
                    <a:pt x="692" y="850"/>
                    <a:pt x="592" y="708"/>
                    <a:pt x="600" y="625"/>
                  </a:cubicBezTo>
                  <a:cubicBezTo>
                    <a:pt x="609" y="541"/>
                    <a:pt x="0" y="0"/>
                    <a:pt x="775" y="400"/>
                  </a:cubicBezTo>
                  <a:cubicBezTo>
                    <a:pt x="1550" y="800"/>
                    <a:pt x="4417" y="2500"/>
                    <a:pt x="5275" y="3016"/>
                  </a:cubicBezTo>
                  <a:lnTo>
                    <a:pt x="5925" y="3500"/>
                  </a:lnTo>
                  <a:lnTo>
                    <a:pt x="5934" y="4616"/>
                  </a:lnTo>
                  <a:cubicBezTo>
                    <a:pt x="5517" y="4633"/>
                    <a:pt x="4650" y="4625"/>
                    <a:pt x="4309" y="4625"/>
                  </a:cubicBezTo>
                  <a:close/>
                </a:path>
              </a:pathLst>
            </a:custGeom>
            <a:solidFill>
              <a:srgbClr val="F1DFBD"/>
            </a:solidFill>
            <a:ln w="0">
              <a:noFill/>
              <a:round/>
              <a:headEnd/>
              <a:tailEnd/>
            </a:ln>
          </p:spPr>
          <p:txBody>
            <a:bodyPr/>
            <a:lstStyle/>
            <a:p>
              <a:endParaRPr lang="de-DE"/>
            </a:p>
          </p:txBody>
        </p:sp>
        <p:sp>
          <p:nvSpPr>
            <p:cNvPr id="38918" name="Freeform 18"/>
            <p:cNvSpPr>
              <a:spLocks/>
            </p:cNvSpPr>
            <p:nvPr/>
          </p:nvSpPr>
          <p:spPr bwMode="auto">
            <a:xfrm>
              <a:off x="2448" y="2488"/>
              <a:ext cx="1537" cy="996"/>
            </a:xfrm>
            <a:custGeom>
              <a:avLst/>
              <a:gdLst>
                <a:gd name="T0" fmla="*/ 0 w 5142"/>
                <a:gd name="T1" fmla="*/ 0 h 3334"/>
                <a:gd name="T2" fmla="*/ 0 w 5142"/>
                <a:gd name="T3" fmla="*/ 0 h 3334"/>
                <a:gd name="T4" fmla="*/ 0 w 5142"/>
                <a:gd name="T5" fmla="*/ 0 h 3334"/>
                <a:gd name="T6" fmla="*/ 0 w 5142"/>
                <a:gd name="T7" fmla="*/ 0 h 3334"/>
                <a:gd name="T8" fmla="*/ 0 w 5142"/>
                <a:gd name="T9" fmla="*/ 0 h 3334"/>
                <a:gd name="T10" fmla="*/ 0 w 5142"/>
                <a:gd name="T11" fmla="*/ 0 h 3334"/>
                <a:gd name="T12" fmla="*/ 0 w 5142"/>
                <a:gd name="T13" fmla="*/ 0 h 3334"/>
                <a:gd name="T14" fmla="*/ 0 w 5142"/>
                <a:gd name="T15" fmla="*/ 0 h 3334"/>
                <a:gd name="T16" fmla="*/ 0 w 5142"/>
                <a:gd name="T17" fmla="*/ 0 h 3334"/>
                <a:gd name="T18" fmla="*/ 0 w 5142"/>
                <a:gd name="T19" fmla="*/ 0 h 3334"/>
                <a:gd name="T20" fmla="*/ 0 w 5142"/>
                <a:gd name="T21" fmla="*/ 0 h 3334"/>
                <a:gd name="T22" fmla="*/ 0 w 5142"/>
                <a:gd name="T23" fmla="*/ 0 h 3334"/>
                <a:gd name="T24" fmla="*/ 0 w 5142"/>
                <a:gd name="T25" fmla="*/ 0 h 3334"/>
                <a:gd name="T26" fmla="*/ 0 w 5142"/>
                <a:gd name="T27" fmla="*/ 0 h 3334"/>
                <a:gd name="T28" fmla="*/ 0 w 5142"/>
                <a:gd name="T29" fmla="*/ 0 h 3334"/>
                <a:gd name="T30" fmla="*/ 0 w 5142"/>
                <a:gd name="T31" fmla="*/ 0 h 3334"/>
                <a:gd name="T32" fmla="*/ 0 w 5142"/>
                <a:gd name="T33" fmla="*/ 0 h 3334"/>
                <a:gd name="T34" fmla="*/ 0 w 5142"/>
                <a:gd name="T35" fmla="*/ 0 h 3334"/>
                <a:gd name="T36" fmla="*/ 0 w 5142"/>
                <a:gd name="T37" fmla="*/ 0 h 3334"/>
                <a:gd name="T38" fmla="*/ 0 w 5142"/>
                <a:gd name="T39" fmla="*/ 0 h 3334"/>
                <a:gd name="T40" fmla="*/ 0 w 5142"/>
                <a:gd name="T41" fmla="*/ 0 h 33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42"/>
                <a:gd name="T64" fmla="*/ 0 h 3334"/>
                <a:gd name="T65" fmla="*/ 5142 w 5142"/>
                <a:gd name="T66" fmla="*/ 3334 h 33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42" h="3334">
                  <a:moveTo>
                    <a:pt x="0" y="3334"/>
                  </a:moveTo>
                  <a:lnTo>
                    <a:pt x="1325" y="3300"/>
                  </a:lnTo>
                  <a:lnTo>
                    <a:pt x="1725" y="2734"/>
                  </a:lnTo>
                  <a:cubicBezTo>
                    <a:pt x="1867" y="2542"/>
                    <a:pt x="2059" y="2292"/>
                    <a:pt x="2150" y="2175"/>
                  </a:cubicBezTo>
                  <a:cubicBezTo>
                    <a:pt x="2242" y="2059"/>
                    <a:pt x="2209" y="2050"/>
                    <a:pt x="2292" y="2017"/>
                  </a:cubicBezTo>
                  <a:cubicBezTo>
                    <a:pt x="2375" y="1984"/>
                    <a:pt x="2517" y="2000"/>
                    <a:pt x="2650" y="1950"/>
                  </a:cubicBezTo>
                  <a:cubicBezTo>
                    <a:pt x="2792" y="1909"/>
                    <a:pt x="3017" y="1825"/>
                    <a:pt x="3125" y="1775"/>
                  </a:cubicBezTo>
                  <a:cubicBezTo>
                    <a:pt x="3225" y="1734"/>
                    <a:pt x="3225" y="1692"/>
                    <a:pt x="3284" y="1650"/>
                  </a:cubicBezTo>
                  <a:cubicBezTo>
                    <a:pt x="3350" y="1625"/>
                    <a:pt x="3442" y="1634"/>
                    <a:pt x="3517" y="1592"/>
                  </a:cubicBezTo>
                  <a:cubicBezTo>
                    <a:pt x="3584" y="1542"/>
                    <a:pt x="3584" y="1500"/>
                    <a:pt x="3700" y="1400"/>
                  </a:cubicBezTo>
                  <a:cubicBezTo>
                    <a:pt x="3817" y="1300"/>
                    <a:pt x="4084" y="1100"/>
                    <a:pt x="4209" y="1000"/>
                  </a:cubicBezTo>
                  <a:cubicBezTo>
                    <a:pt x="4325" y="909"/>
                    <a:pt x="4325" y="909"/>
                    <a:pt x="4384" y="859"/>
                  </a:cubicBezTo>
                  <a:cubicBezTo>
                    <a:pt x="4442" y="817"/>
                    <a:pt x="4475" y="775"/>
                    <a:pt x="4542" y="717"/>
                  </a:cubicBezTo>
                  <a:cubicBezTo>
                    <a:pt x="4600" y="667"/>
                    <a:pt x="4709" y="600"/>
                    <a:pt x="4800" y="550"/>
                  </a:cubicBezTo>
                  <a:cubicBezTo>
                    <a:pt x="4884" y="500"/>
                    <a:pt x="4984" y="459"/>
                    <a:pt x="5042" y="400"/>
                  </a:cubicBezTo>
                  <a:cubicBezTo>
                    <a:pt x="5100" y="350"/>
                    <a:pt x="5142" y="284"/>
                    <a:pt x="5142" y="225"/>
                  </a:cubicBezTo>
                  <a:cubicBezTo>
                    <a:pt x="5142" y="167"/>
                    <a:pt x="5075" y="84"/>
                    <a:pt x="5025" y="50"/>
                  </a:cubicBezTo>
                  <a:cubicBezTo>
                    <a:pt x="4975" y="17"/>
                    <a:pt x="4909" y="0"/>
                    <a:pt x="4817" y="17"/>
                  </a:cubicBezTo>
                  <a:cubicBezTo>
                    <a:pt x="4717" y="25"/>
                    <a:pt x="4575" y="59"/>
                    <a:pt x="4484" y="109"/>
                  </a:cubicBezTo>
                  <a:cubicBezTo>
                    <a:pt x="4384" y="167"/>
                    <a:pt x="4300" y="275"/>
                    <a:pt x="4209" y="342"/>
                  </a:cubicBezTo>
                  <a:cubicBezTo>
                    <a:pt x="4125" y="417"/>
                    <a:pt x="4009" y="492"/>
                    <a:pt x="3909" y="567"/>
                  </a:cubicBezTo>
                </a:path>
              </a:pathLst>
            </a:custGeom>
            <a:solidFill>
              <a:srgbClr val="F1DFBD"/>
            </a:solidFill>
            <a:ln w="0">
              <a:noFill/>
              <a:round/>
              <a:headEnd/>
              <a:tailEnd/>
            </a:ln>
          </p:spPr>
          <p:txBody>
            <a:bodyPr/>
            <a:lstStyle/>
            <a:p>
              <a:endParaRPr lang="de-DE"/>
            </a:p>
          </p:txBody>
        </p:sp>
        <p:sp>
          <p:nvSpPr>
            <p:cNvPr id="38919" name="Freeform 19"/>
            <p:cNvSpPr>
              <a:spLocks/>
            </p:cNvSpPr>
            <p:nvPr/>
          </p:nvSpPr>
          <p:spPr bwMode="auto">
            <a:xfrm>
              <a:off x="2448" y="2488"/>
              <a:ext cx="1537" cy="996"/>
            </a:xfrm>
            <a:custGeom>
              <a:avLst/>
              <a:gdLst>
                <a:gd name="T0" fmla="*/ 0 w 5142"/>
                <a:gd name="T1" fmla="*/ 0 h 3334"/>
                <a:gd name="T2" fmla="*/ 0 w 5142"/>
                <a:gd name="T3" fmla="*/ 0 h 3334"/>
                <a:gd name="T4" fmla="*/ 0 w 5142"/>
                <a:gd name="T5" fmla="*/ 0 h 3334"/>
                <a:gd name="T6" fmla="*/ 0 w 5142"/>
                <a:gd name="T7" fmla="*/ 0 h 3334"/>
                <a:gd name="T8" fmla="*/ 0 w 5142"/>
                <a:gd name="T9" fmla="*/ 0 h 3334"/>
                <a:gd name="T10" fmla="*/ 0 w 5142"/>
                <a:gd name="T11" fmla="*/ 0 h 3334"/>
                <a:gd name="T12" fmla="*/ 0 w 5142"/>
                <a:gd name="T13" fmla="*/ 0 h 3334"/>
                <a:gd name="T14" fmla="*/ 0 w 5142"/>
                <a:gd name="T15" fmla="*/ 0 h 3334"/>
                <a:gd name="T16" fmla="*/ 0 w 5142"/>
                <a:gd name="T17" fmla="*/ 0 h 3334"/>
                <a:gd name="T18" fmla="*/ 0 w 5142"/>
                <a:gd name="T19" fmla="*/ 0 h 3334"/>
                <a:gd name="T20" fmla="*/ 0 w 5142"/>
                <a:gd name="T21" fmla="*/ 0 h 3334"/>
                <a:gd name="T22" fmla="*/ 0 w 5142"/>
                <a:gd name="T23" fmla="*/ 0 h 3334"/>
                <a:gd name="T24" fmla="*/ 0 w 5142"/>
                <a:gd name="T25" fmla="*/ 0 h 3334"/>
                <a:gd name="T26" fmla="*/ 0 w 5142"/>
                <a:gd name="T27" fmla="*/ 0 h 3334"/>
                <a:gd name="T28" fmla="*/ 0 w 5142"/>
                <a:gd name="T29" fmla="*/ 0 h 3334"/>
                <a:gd name="T30" fmla="*/ 0 w 5142"/>
                <a:gd name="T31" fmla="*/ 0 h 3334"/>
                <a:gd name="T32" fmla="*/ 0 w 5142"/>
                <a:gd name="T33" fmla="*/ 0 h 3334"/>
                <a:gd name="T34" fmla="*/ 0 w 5142"/>
                <a:gd name="T35" fmla="*/ 0 h 3334"/>
                <a:gd name="T36" fmla="*/ 0 w 5142"/>
                <a:gd name="T37" fmla="*/ 0 h 3334"/>
                <a:gd name="T38" fmla="*/ 0 w 5142"/>
                <a:gd name="T39" fmla="*/ 0 h 3334"/>
                <a:gd name="T40" fmla="*/ 0 w 5142"/>
                <a:gd name="T41" fmla="*/ 0 h 33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42"/>
                <a:gd name="T64" fmla="*/ 0 h 3334"/>
                <a:gd name="T65" fmla="*/ 5142 w 5142"/>
                <a:gd name="T66" fmla="*/ 3334 h 33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42" h="3334">
                  <a:moveTo>
                    <a:pt x="0" y="3334"/>
                  </a:moveTo>
                  <a:lnTo>
                    <a:pt x="1325" y="3300"/>
                  </a:lnTo>
                  <a:lnTo>
                    <a:pt x="1725" y="2734"/>
                  </a:lnTo>
                  <a:cubicBezTo>
                    <a:pt x="1867" y="2542"/>
                    <a:pt x="2059" y="2292"/>
                    <a:pt x="2150" y="2175"/>
                  </a:cubicBezTo>
                  <a:cubicBezTo>
                    <a:pt x="2242" y="2059"/>
                    <a:pt x="2209" y="2050"/>
                    <a:pt x="2292" y="2017"/>
                  </a:cubicBezTo>
                  <a:cubicBezTo>
                    <a:pt x="2375" y="1984"/>
                    <a:pt x="2517" y="2000"/>
                    <a:pt x="2650" y="1950"/>
                  </a:cubicBezTo>
                  <a:cubicBezTo>
                    <a:pt x="2792" y="1909"/>
                    <a:pt x="3017" y="1825"/>
                    <a:pt x="3125" y="1775"/>
                  </a:cubicBezTo>
                  <a:cubicBezTo>
                    <a:pt x="3225" y="1734"/>
                    <a:pt x="3225" y="1692"/>
                    <a:pt x="3284" y="1650"/>
                  </a:cubicBezTo>
                  <a:cubicBezTo>
                    <a:pt x="3350" y="1625"/>
                    <a:pt x="3442" y="1634"/>
                    <a:pt x="3517" y="1592"/>
                  </a:cubicBezTo>
                  <a:cubicBezTo>
                    <a:pt x="3584" y="1542"/>
                    <a:pt x="3584" y="1500"/>
                    <a:pt x="3700" y="1400"/>
                  </a:cubicBezTo>
                  <a:cubicBezTo>
                    <a:pt x="3817" y="1300"/>
                    <a:pt x="4084" y="1100"/>
                    <a:pt x="4209" y="1000"/>
                  </a:cubicBezTo>
                  <a:cubicBezTo>
                    <a:pt x="4325" y="909"/>
                    <a:pt x="4325" y="909"/>
                    <a:pt x="4384" y="859"/>
                  </a:cubicBezTo>
                  <a:cubicBezTo>
                    <a:pt x="4442" y="817"/>
                    <a:pt x="4475" y="775"/>
                    <a:pt x="4542" y="717"/>
                  </a:cubicBezTo>
                  <a:cubicBezTo>
                    <a:pt x="4600" y="667"/>
                    <a:pt x="4709" y="600"/>
                    <a:pt x="4800" y="550"/>
                  </a:cubicBezTo>
                  <a:cubicBezTo>
                    <a:pt x="4884" y="500"/>
                    <a:pt x="4984" y="459"/>
                    <a:pt x="5042" y="400"/>
                  </a:cubicBezTo>
                  <a:cubicBezTo>
                    <a:pt x="5100" y="350"/>
                    <a:pt x="5142" y="284"/>
                    <a:pt x="5142" y="225"/>
                  </a:cubicBezTo>
                  <a:cubicBezTo>
                    <a:pt x="5142" y="167"/>
                    <a:pt x="5075" y="84"/>
                    <a:pt x="5025" y="50"/>
                  </a:cubicBezTo>
                  <a:cubicBezTo>
                    <a:pt x="4975" y="17"/>
                    <a:pt x="4909" y="0"/>
                    <a:pt x="4817" y="17"/>
                  </a:cubicBezTo>
                  <a:cubicBezTo>
                    <a:pt x="4717" y="25"/>
                    <a:pt x="4575" y="59"/>
                    <a:pt x="4484" y="109"/>
                  </a:cubicBezTo>
                  <a:cubicBezTo>
                    <a:pt x="4384" y="167"/>
                    <a:pt x="4300" y="275"/>
                    <a:pt x="4209" y="342"/>
                  </a:cubicBezTo>
                  <a:cubicBezTo>
                    <a:pt x="4125" y="417"/>
                    <a:pt x="4009" y="492"/>
                    <a:pt x="3909" y="567"/>
                  </a:cubicBezTo>
                </a:path>
              </a:pathLst>
            </a:custGeom>
            <a:solidFill>
              <a:srgbClr val="F1DFBD"/>
            </a:solidFill>
            <a:ln w="0">
              <a:noFill/>
              <a:round/>
              <a:headEnd/>
              <a:tailEnd/>
            </a:ln>
          </p:spPr>
          <p:txBody>
            <a:bodyPr/>
            <a:lstStyle/>
            <a:p>
              <a:endParaRPr lang="de-DE"/>
            </a:p>
          </p:txBody>
        </p:sp>
        <p:sp>
          <p:nvSpPr>
            <p:cNvPr id="38920" name="Freeform 20"/>
            <p:cNvSpPr>
              <a:spLocks/>
            </p:cNvSpPr>
            <p:nvPr/>
          </p:nvSpPr>
          <p:spPr bwMode="auto">
            <a:xfrm>
              <a:off x="2448" y="1920"/>
              <a:ext cx="1575" cy="1564"/>
            </a:xfrm>
            <a:custGeom>
              <a:avLst/>
              <a:gdLst>
                <a:gd name="T0" fmla="*/ 0 w 5267"/>
                <a:gd name="T1" fmla="*/ 0 h 5234"/>
                <a:gd name="T2" fmla="*/ 0 w 5267"/>
                <a:gd name="T3" fmla="*/ 0 h 5234"/>
                <a:gd name="T4" fmla="*/ 0 w 5267"/>
                <a:gd name="T5" fmla="*/ 0 h 5234"/>
                <a:gd name="T6" fmla="*/ 0 w 5267"/>
                <a:gd name="T7" fmla="*/ 0 h 5234"/>
                <a:gd name="T8" fmla="*/ 0 w 5267"/>
                <a:gd name="T9" fmla="*/ 0 h 5234"/>
                <a:gd name="T10" fmla="*/ 0 w 5267"/>
                <a:gd name="T11" fmla="*/ 0 h 5234"/>
                <a:gd name="T12" fmla="*/ 0 w 5267"/>
                <a:gd name="T13" fmla="*/ 0 h 5234"/>
                <a:gd name="T14" fmla="*/ 0 w 5267"/>
                <a:gd name="T15" fmla="*/ 0 h 5234"/>
                <a:gd name="T16" fmla="*/ 0 w 5267"/>
                <a:gd name="T17" fmla="*/ 0 h 5234"/>
                <a:gd name="T18" fmla="*/ 0 w 5267"/>
                <a:gd name="T19" fmla="*/ 0 h 5234"/>
                <a:gd name="T20" fmla="*/ 0 w 5267"/>
                <a:gd name="T21" fmla="*/ 0 h 5234"/>
                <a:gd name="T22" fmla="*/ 0 w 5267"/>
                <a:gd name="T23" fmla="*/ 0 h 5234"/>
                <a:gd name="T24" fmla="*/ 0 w 5267"/>
                <a:gd name="T25" fmla="*/ 0 h 5234"/>
                <a:gd name="T26" fmla="*/ 0 w 5267"/>
                <a:gd name="T27" fmla="*/ 0 h 5234"/>
                <a:gd name="T28" fmla="*/ 0 w 5267"/>
                <a:gd name="T29" fmla="*/ 0 h 5234"/>
                <a:gd name="T30" fmla="*/ 0 w 5267"/>
                <a:gd name="T31" fmla="*/ 0 h 5234"/>
                <a:gd name="T32" fmla="*/ 0 w 5267"/>
                <a:gd name="T33" fmla="*/ 0 h 5234"/>
                <a:gd name="T34" fmla="*/ 0 w 5267"/>
                <a:gd name="T35" fmla="*/ 0 h 5234"/>
                <a:gd name="T36" fmla="*/ 0 w 5267"/>
                <a:gd name="T37" fmla="*/ 0 h 5234"/>
                <a:gd name="T38" fmla="*/ 0 w 5267"/>
                <a:gd name="T39" fmla="*/ 0 h 5234"/>
                <a:gd name="T40" fmla="*/ 0 w 5267"/>
                <a:gd name="T41" fmla="*/ 0 h 5234"/>
                <a:gd name="T42" fmla="*/ 0 w 5267"/>
                <a:gd name="T43" fmla="*/ 0 h 5234"/>
                <a:gd name="T44" fmla="*/ 0 w 5267"/>
                <a:gd name="T45" fmla="*/ 0 h 5234"/>
                <a:gd name="T46" fmla="*/ 0 w 5267"/>
                <a:gd name="T47" fmla="*/ 0 h 5234"/>
                <a:gd name="T48" fmla="*/ 0 w 5267"/>
                <a:gd name="T49" fmla="*/ 0 h 5234"/>
                <a:gd name="T50" fmla="*/ 0 w 5267"/>
                <a:gd name="T51" fmla="*/ 0 h 5234"/>
                <a:gd name="T52" fmla="*/ 0 w 5267"/>
                <a:gd name="T53" fmla="*/ 0 h 5234"/>
                <a:gd name="T54" fmla="*/ 0 w 5267"/>
                <a:gd name="T55" fmla="*/ 0 h 5234"/>
                <a:gd name="T56" fmla="*/ 0 w 5267"/>
                <a:gd name="T57" fmla="*/ 0 h 52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267"/>
                <a:gd name="T88" fmla="*/ 0 h 5234"/>
                <a:gd name="T89" fmla="*/ 5267 w 5267"/>
                <a:gd name="T90" fmla="*/ 5234 h 52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267" h="5234">
                  <a:moveTo>
                    <a:pt x="0" y="4550"/>
                  </a:moveTo>
                  <a:cubicBezTo>
                    <a:pt x="59" y="4359"/>
                    <a:pt x="284" y="4209"/>
                    <a:pt x="375" y="4059"/>
                  </a:cubicBezTo>
                  <a:cubicBezTo>
                    <a:pt x="467" y="3909"/>
                    <a:pt x="467" y="3784"/>
                    <a:pt x="575" y="3659"/>
                  </a:cubicBezTo>
                  <a:cubicBezTo>
                    <a:pt x="684" y="3534"/>
                    <a:pt x="700" y="3725"/>
                    <a:pt x="1009" y="3309"/>
                  </a:cubicBezTo>
                  <a:cubicBezTo>
                    <a:pt x="1317" y="2892"/>
                    <a:pt x="2167" y="1542"/>
                    <a:pt x="2442" y="1167"/>
                  </a:cubicBezTo>
                  <a:cubicBezTo>
                    <a:pt x="2717" y="792"/>
                    <a:pt x="2509" y="1142"/>
                    <a:pt x="2667" y="1034"/>
                  </a:cubicBezTo>
                  <a:cubicBezTo>
                    <a:pt x="2834" y="917"/>
                    <a:pt x="3225" y="592"/>
                    <a:pt x="3392" y="459"/>
                  </a:cubicBezTo>
                  <a:cubicBezTo>
                    <a:pt x="3559" y="317"/>
                    <a:pt x="3592" y="284"/>
                    <a:pt x="3684" y="234"/>
                  </a:cubicBezTo>
                  <a:cubicBezTo>
                    <a:pt x="3767" y="192"/>
                    <a:pt x="3834" y="209"/>
                    <a:pt x="3934" y="175"/>
                  </a:cubicBezTo>
                  <a:cubicBezTo>
                    <a:pt x="4042" y="150"/>
                    <a:pt x="4184" y="67"/>
                    <a:pt x="4300" y="34"/>
                  </a:cubicBezTo>
                  <a:cubicBezTo>
                    <a:pt x="4417" y="0"/>
                    <a:pt x="4517" y="0"/>
                    <a:pt x="4617" y="0"/>
                  </a:cubicBezTo>
                  <a:cubicBezTo>
                    <a:pt x="4725" y="0"/>
                    <a:pt x="4825" y="17"/>
                    <a:pt x="4917" y="34"/>
                  </a:cubicBezTo>
                  <a:cubicBezTo>
                    <a:pt x="5009" y="42"/>
                    <a:pt x="5117" y="42"/>
                    <a:pt x="5175" y="67"/>
                  </a:cubicBezTo>
                  <a:cubicBezTo>
                    <a:pt x="5234" y="92"/>
                    <a:pt x="5267" y="125"/>
                    <a:pt x="5259" y="175"/>
                  </a:cubicBezTo>
                  <a:cubicBezTo>
                    <a:pt x="5250" y="234"/>
                    <a:pt x="5209" y="317"/>
                    <a:pt x="5142" y="367"/>
                  </a:cubicBezTo>
                  <a:cubicBezTo>
                    <a:pt x="5084" y="417"/>
                    <a:pt x="5000" y="434"/>
                    <a:pt x="4875" y="475"/>
                  </a:cubicBezTo>
                  <a:cubicBezTo>
                    <a:pt x="4750" y="517"/>
                    <a:pt x="4575" y="492"/>
                    <a:pt x="4367" y="600"/>
                  </a:cubicBezTo>
                  <a:cubicBezTo>
                    <a:pt x="4159" y="709"/>
                    <a:pt x="3800" y="975"/>
                    <a:pt x="3634" y="1134"/>
                  </a:cubicBezTo>
                  <a:cubicBezTo>
                    <a:pt x="3467" y="1292"/>
                    <a:pt x="3425" y="1459"/>
                    <a:pt x="3342" y="1550"/>
                  </a:cubicBezTo>
                  <a:cubicBezTo>
                    <a:pt x="3259" y="1642"/>
                    <a:pt x="3159" y="1584"/>
                    <a:pt x="3142" y="1675"/>
                  </a:cubicBezTo>
                  <a:cubicBezTo>
                    <a:pt x="3125" y="1767"/>
                    <a:pt x="3200" y="1984"/>
                    <a:pt x="3259" y="2125"/>
                  </a:cubicBezTo>
                  <a:cubicBezTo>
                    <a:pt x="3317" y="2267"/>
                    <a:pt x="3384" y="2442"/>
                    <a:pt x="3484" y="2525"/>
                  </a:cubicBezTo>
                  <a:cubicBezTo>
                    <a:pt x="3584" y="2609"/>
                    <a:pt x="3867" y="2567"/>
                    <a:pt x="3859" y="2634"/>
                  </a:cubicBezTo>
                  <a:cubicBezTo>
                    <a:pt x="3850" y="2700"/>
                    <a:pt x="3667" y="2750"/>
                    <a:pt x="3442" y="2950"/>
                  </a:cubicBezTo>
                  <a:cubicBezTo>
                    <a:pt x="3217" y="3150"/>
                    <a:pt x="2675" y="3675"/>
                    <a:pt x="2484" y="3825"/>
                  </a:cubicBezTo>
                  <a:cubicBezTo>
                    <a:pt x="2292" y="3975"/>
                    <a:pt x="2400" y="3742"/>
                    <a:pt x="2267" y="3859"/>
                  </a:cubicBezTo>
                  <a:cubicBezTo>
                    <a:pt x="2134" y="3975"/>
                    <a:pt x="2059" y="4309"/>
                    <a:pt x="1684" y="4534"/>
                  </a:cubicBezTo>
                  <a:lnTo>
                    <a:pt x="9" y="5234"/>
                  </a:lnTo>
                  <a:lnTo>
                    <a:pt x="0" y="4550"/>
                  </a:lnTo>
                  <a:close/>
                </a:path>
              </a:pathLst>
            </a:custGeom>
            <a:solidFill>
              <a:srgbClr val="F1DFBD"/>
            </a:solidFill>
            <a:ln w="0">
              <a:noFill/>
              <a:round/>
              <a:headEnd/>
              <a:tailEnd/>
            </a:ln>
          </p:spPr>
          <p:txBody>
            <a:bodyPr/>
            <a:lstStyle/>
            <a:p>
              <a:endParaRPr lang="de-DE"/>
            </a:p>
          </p:txBody>
        </p:sp>
        <p:sp>
          <p:nvSpPr>
            <p:cNvPr id="38921" name="Freeform 21"/>
            <p:cNvSpPr>
              <a:spLocks/>
            </p:cNvSpPr>
            <p:nvPr/>
          </p:nvSpPr>
          <p:spPr bwMode="auto">
            <a:xfrm>
              <a:off x="3821" y="2495"/>
              <a:ext cx="1116" cy="1278"/>
            </a:xfrm>
            <a:custGeom>
              <a:avLst/>
              <a:gdLst>
                <a:gd name="T0" fmla="*/ 1116 w 1116"/>
                <a:gd name="T1" fmla="*/ 1278 h 1278"/>
                <a:gd name="T2" fmla="*/ 991 w 1116"/>
                <a:gd name="T3" fmla="*/ 1069 h 1278"/>
                <a:gd name="T4" fmla="*/ 842 w 1116"/>
                <a:gd name="T5" fmla="*/ 972 h 1278"/>
                <a:gd name="T6" fmla="*/ 630 w 1116"/>
                <a:gd name="T7" fmla="*/ 855 h 1278"/>
                <a:gd name="T8" fmla="*/ 406 w 1116"/>
                <a:gd name="T9" fmla="*/ 663 h 1278"/>
                <a:gd name="T10" fmla="*/ 289 w 1116"/>
                <a:gd name="T11" fmla="*/ 623 h 1278"/>
                <a:gd name="T12" fmla="*/ 164 w 1116"/>
                <a:gd name="T13" fmla="*/ 548 h 1278"/>
                <a:gd name="T14" fmla="*/ 112 w 1116"/>
                <a:gd name="T15" fmla="*/ 491 h 1278"/>
                <a:gd name="T16" fmla="*/ 112 w 1116"/>
                <a:gd name="T17" fmla="*/ 439 h 1278"/>
                <a:gd name="T18" fmla="*/ 169 w 1116"/>
                <a:gd name="T19" fmla="*/ 411 h 1278"/>
                <a:gd name="T20" fmla="*/ 274 w 1116"/>
                <a:gd name="T21" fmla="*/ 469 h 1278"/>
                <a:gd name="T22" fmla="*/ 368 w 1116"/>
                <a:gd name="T23" fmla="*/ 504 h 1278"/>
                <a:gd name="T24" fmla="*/ 443 w 1116"/>
                <a:gd name="T25" fmla="*/ 519 h 1278"/>
                <a:gd name="T26" fmla="*/ 421 w 1116"/>
                <a:gd name="T27" fmla="*/ 466 h 1278"/>
                <a:gd name="T28" fmla="*/ 311 w 1116"/>
                <a:gd name="T29" fmla="*/ 374 h 1278"/>
                <a:gd name="T30" fmla="*/ 169 w 1116"/>
                <a:gd name="T31" fmla="*/ 279 h 1278"/>
                <a:gd name="T32" fmla="*/ 84 w 1116"/>
                <a:gd name="T33" fmla="*/ 209 h 1278"/>
                <a:gd name="T34" fmla="*/ 42 w 1116"/>
                <a:gd name="T35" fmla="*/ 165 h 1278"/>
                <a:gd name="T36" fmla="*/ 2 w 1116"/>
                <a:gd name="T37" fmla="*/ 78 h 1278"/>
                <a:gd name="T38" fmla="*/ 54 w 1116"/>
                <a:gd name="T39" fmla="*/ 10 h 1278"/>
                <a:gd name="T40" fmla="*/ 80 w 1116"/>
                <a:gd name="T41" fmla="*/ 20 h 12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6"/>
                <a:gd name="T64" fmla="*/ 0 h 1278"/>
                <a:gd name="T65" fmla="*/ 1116 w 1116"/>
                <a:gd name="T66" fmla="*/ 1278 h 12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6" h="1278">
                  <a:moveTo>
                    <a:pt x="1116" y="1278"/>
                  </a:moveTo>
                  <a:cubicBezTo>
                    <a:pt x="1096" y="1244"/>
                    <a:pt x="1036" y="1119"/>
                    <a:pt x="991" y="1069"/>
                  </a:cubicBezTo>
                  <a:cubicBezTo>
                    <a:pt x="947" y="1019"/>
                    <a:pt x="902" y="1007"/>
                    <a:pt x="842" y="972"/>
                  </a:cubicBezTo>
                  <a:cubicBezTo>
                    <a:pt x="782" y="937"/>
                    <a:pt x="702" y="907"/>
                    <a:pt x="630" y="855"/>
                  </a:cubicBezTo>
                  <a:cubicBezTo>
                    <a:pt x="558" y="803"/>
                    <a:pt x="463" y="703"/>
                    <a:pt x="406" y="663"/>
                  </a:cubicBezTo>
                  <a:cubicBezTo>
                    <a:pt x="349" y="623"/>
                    <a:pt x="329" y="643"/>
                    <a:pt x="289" y="623"/>
                  </a:cubicBezTo>
                  <a:cubicBezTo>
                    <a:pt x="249" y="606"/>
                    <a:pt x="194" y="571"/>
                    <a:pt x="164" y="548"/>
                  </a:cubicBezTo>
                  <a:cubicBezTo>
                    <a:pt x="137" y="528"/>
                    <a:pt x="119" y="511"/>
                    <a:pt x="112" y="491"/>
                  </a:cubicBezTo>
                  <a:cubicBezTo>
                    <a:pt x="102" y="474"/>
                    <a:pt x="102" y="451"/>
                    <a:pt x="112" y="439"/>
                  </a:cubicBezTo>
                  <a:cubicBezTo>
                    <a:pt x="119" y="424"/>
                    <a:pt x="142" y="406"/>
                    <a:pt x="169" y="411"/>
                  </a:cubicBezTo>
                  <a:cubicBezTo>
                    <a:pt x="194" y="416"/>
                    <a:pt x="241" y="454"/>
                    <a:pt x="274" y="469"/>
                  </a:cubicBezTo>
                  <a:cubicBezTo>
                    <a:pt x="306" y="484"/>
                    <a:pt x="341" y="496"/>
                    <a:pt x="368" y="504"/>
                  </a:cubicBezTo>
                  <a:cubicBezTo>
                    <a:pt x="398" y="511"/>
                    <a:pt x="433" y="521"/>
                    <a:pt x="443" y="519"/>
                  </a:cubicBezTo>
                  <a:cubicBezTo>
                    <a:pt x="438" y="496"/>
                    <a:pt x="443" y="491"/>
                    <a:pt x="421" y="466"/>
                  </a:cubicBezTo>
                  <a:cubicBezTo>
                    <a:pt x="401" y="444"/>
                    <a:pt x="353" y="406"/>
                    <a:pt x="311" y="374"/>
                  </a:cubicBezTo>
                  <a:cubicBezTo>
                    <a:pt x="269" y="344"/>
                    <a:pt x="207" y="309"/>
                    <a:pt x="169" y="279"/>
                  </a:cubicBezTo>
                  <a:cubicBezTo>
                    <a:pt x="129" y="252"/>
                    <a:pt x="104" y="227"/>
                    <a:pt x="84" y="209"/>
                  </a:cubicBezTo>
                  <a:cubicBezTo>
                    <a:pt x="62" y="190"/>
                    <a:pt x="54" y="185"/>
                    <a:pt x="42" y="165"/>
                  </a:cubicBezTo>
                  <a:cubicBezTo>
                    <a:pt x="30" y="145"/>
                    <a:pt x="0" y="102"/>
                    <a:pt x="2" y="78"/>
                  </a:cubicBezTo>
                  <a:cubicBezTo>
                    <a:pt x="5" y="53"/>
                    <a:pt x="42" y="20"/>
                    <a:pt x="54" y="10"/>
                  </a:cubicBezTo>
                  <a:cubicBezTo>
                    <a:pt x="69" y="0"/>
                    <a:pt x="77" y="13"/>
                    <a:pt x="80" y="20"/>
                  </a:cubicBezTo>
                </a:path>
              </a:pathLst>
            </a:custGeom>
            <a:noFill/>
            <a:ln w="47625">
              <a:solidFill>
                <a:srgbClr val="000000"/>
              </a:solidFill>
              <a:round/>
              <a:headEnd/>
              <a:tailEnd/>
            </a:ln>
          </p:spPr>
          <p:txBody>
            <a:bodyPr/>
            <a:lstStyle/>
            <a:p>
              <a:endParaRPr lang="de-DE"/>
            </a:p>
          </p:txBody>
        </p:sp>
        <p:grpSp>
          <p:nvGrpSpPr>
            <p:cNvPr id="5" name="Group 22"/>
            <p:cNvGrpSpPr>
              <a:grpSpLocks/>
            </p:cNvGrpSpPr>
            <p:nvPr/>
          </p:nvGrpSpPr>
          <p:grpSpPr bwMode="auto">
            <a:xfrm>
              <a:off x="3818" y="2194"/>
              <a:ext cx="1592" cy="1238"/>
              <a:chOff x="3988" y="2128"/>
              <a:chExt cx="1592" cy="1238"/>
            </a:xfrm>
          </p:grpSpPr>
          <p:sp>
            <p:nvSpPr>
              <p:cNvPr id="38994" name="Freeform 23"/>
              <p:cNvSpPr>
                <a:spLocks/>
              </p:cNvSpPr>
              <p:nvPr/>
            </p:nvSpPr>
            <p:spPr bwMode="auto">
              <a:xfrm>
                <a:off x="3988" y="2128"/>
                <a:ext cx="1592" cy="1238"/>
              </a:xfrm>
              <a:custGeom>
                <a:avLst/>
                <a:gdLst>
                  <a:gd name="T0" fmla="*/ 0 w 5325"/>
                  <a:gd name="T1" fmla="*/ 0 h 4142"/>
                  <a:gd name="T2" fmla="*/ 0 w 5325"/>
                  <a:gd name="T3" fmla="*/ 0 h 4142"/>
                  <a:gd name="T4" fmla="*/ 0 w 5325"/>
                  <a:gd name="T5" fmla="*/ 0 h 4142"/>
                  <a:gd name="T6" fmla="*/ 0 w 5325"/>
                  <a:gd name="T7" fmla="*/ 0 h 4142"/>
                  <a:gd name="T8" fmla="*/ 0 w 5325"/>
                  <a:gd name="T9" fmla="*/ 0 h 4142"/>
                  <a:gd name="T10" fmla="*/ 0 w 5325"/>
                  <a:gd name="T11" fmla="*/ 0 h 4142"/>
                  <a:gd name="T12" fmla="*/ 0 w 5325"/>
                  <a:gd name="T13" fmla="*/ 0 h 4142"/>
                  <a:gd name="T14" fmla="*/ 0 w 5325"/>
                  <a:gd name="T15" fmla="*/ 0 h 4142"/>
                  <a:gd name="T16" fmla="*/ 0 w 5325"/>
                  <a:gd name="T17" fmla="*/ 0 h 4142"/>
                  <a:gd name="T18" fmla="*/ 0 w 5325"/>
                  <a:gd name="T19" fmla="*/ 0 h 4142"/>
                  <a:gd name="T20" fmla="*/ 0 w 5325"/>
                  <a:gd name="T21" fmla="*/ 0 h 4142"/>
                  <a:gd name="T22" fmla="*/ 0 w 5325"/>
                  <a:gd name="T23" fmla="*/ 0 h 4142"/>
                  <a:gd name="T24" fmla="*/ 0 w 5325"/>
                  <a:gd name="T25" fmla="*/ 0 h 4142"/>
                  <a:gd name="T26" fmla="*/ 0 w 5325"/>
                  <a:gd name="T27" fmla="*/ 0 h 4142"/>
                  <a:gd name="T28" fmla="*/ 0 w 5325"/>
                  <a:gd name="T29" fmla="*/ 0 h 4142"/>
                  <a:gd name="T30" fmla="*/ 0 w 5325"/>
                  <a:gd name="T31" fmla="*/ 0 h 4142"/>
                  <a:gd name="T32" fmla="*/ 0 w 5325"/>
                  <a:gd name="T33" fmla="*/ 0 h 4142"/>
                  <a:gd name="T34" fmla="*/ 0 w 5325"/>
                  <a:gd name="T35" fmla="*/ 0 h 4142"/>
                  <a:gd name="T36" fmla="*/ 0 w 5325"/>
                  <a:gd name="T37" fmla="*/ 0 h 4142"/>
                  <a:gd name="T38" fmla="*/ 0 w 5325"/>
                  <a:gd name="T39" fmla="*/ 0 h 4142"/>
                  <a:gd name="T40" fmla="*/ 0 w 5325"/>
                  <a:gd name="T41" fmla="*/ 0 h 4142"/>
                  <a:gd name="T42" fmla="*/ 0 w 5325"/>
                  <a:gd name="T43" fmla="*/ 0 h 4142"/>
                  <a:gd name="T44" fmla="*/ 0 w 5325"/>
                  <a:gd name="T45" fmla="*/ 0 h 4142"/>
                  <a:gd name="T46" fmla="*/ 0 w 5325"/>
                  <a:gd name="T47" fmla="*/ 0 h 4142"/>
                  <a:gd name="T48" fmla="*/ 0 w 5325"/>
                  <a:gd name="T49" fmla="*/ 0 h 4142"/>
                  <a:gd name="T50" fmla="*/ 0 w 5325"/>
                  <a:gd name="T51" fmla="*/ 0 h 4142"/>
                  <a:gd name="T52" fmla="*/ 0 w 5325"/>
                  <a:gd name="T53" fmla="*/ 0 h 4142"/>
                  <a:gd name="T54" fmla="*/ 0 w 5325"/>
                  <a:gd name="T55" fmla="*/ 0 h 4142"/>
                  <a:gd name="T56" fmla="*/ 0 w 5325"/>
                  <a:gd name="T57" fmla="*/ 0 h 414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325"/>
                  <a:gd name="T88" fmla="*/ 0 h 4142"/>
                  <a:gd name="T89" fmla="*/ 5325 w 5325"/>
                  <a:gd name="T90" fmla="*/ 4142 h 414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325" h="4142">
                    <a:moveTo>
                      <a:pt x="558" y="1317"/>
                    </a:moveTo>
                    <a:cubicBezTo>
                      <a:pt x="491" y="1267"/>
                      <a:pt x="250" y="1083"/>
                      <a:pt x="158" y="1000"/>
                    </a:cubicBezTo>
                    <a:cubicBezTo>
                      <a:pt x="66" y="917"/>
                      <a:pt x="41" y="892"/>
                      <a:pt x="16" y="825"/>
                    </a:cubicBezTo>
                    <a:cubicBezTo>
                      <a:pt x="0" y="767"/>
                      <a:pt x="16" y="667"/>
                      <a:pt x="66" y="617"/>
                    </a:cubicBezTo>
                    <a:cubicBezTo>
                      <a:pt x="116" y="567"/>
                      <a:pt x="216" y="517"/>
                      <a:pt x="333" y="542"/>
                    </a:cubicBezTo>
                    <a:cubicBezTo>
                      <a:pt x="450" y="567"/>
                      <a:pt x="600" y="675"/>
                      <a:pt x="758" y="767"/>
                    </a:cubicBezTo>
                    <a:cubicBezTo>
                      <a:pt x="908" y="867"/>
                      <a:pt x="1125" y="1025"/>
                      <a:pt x="1275" y="1125"/>
                    </a:cubicBezTo>
                    <a:cubicBezTo>
                      <a:pt x="1425" y="1233"/>
                      <a:pt x="1575" y="1317"/>
                      <a:pt x="1700" y="1400"/>
                    </a:cubicBezTo>
                    <a:cubicBezTo>
                      <a:pt x="1816" y="1475"/>
                      <a:pt x="1966" y="1592"/>
                      <a:pt x="2025" y="1600"/>
                    </a:cubicBezTo>
                    <a:cubicBezTo>
                      <a:pt x="2083" y="1600"/>
                      <a:pt x="2108" y="1517"/>
                      <a:pt x="2058" y="1442"/>
                    </a:cubicBezTo>
                    <a:cubicBezTo>
                      <a:pt x="2008" y="1367"/>
                      <a:pt x="1866" y="1250"/>
                      <a:pt x="1733" y="1125"/>
                    </a:cubicBezTo>
                    <a:cubicBezTo>
                      <a:pt x="1608" y="1008"/>
                      <a:pt x="1391" y="833"/>
                      <a:pt x="1275" y="733"/>
                    </a:cubicBezTo>
                    <a:cubicBezTo>
                      <a:pt x="1158" y="625"/>
                      <a:pt x="1075" y="567"/>
                      <a:pt x="1066" y="492"/>
                    </a:cubicBezTo>
                    <a:cubicBezTo>
                      <a:pt x="1050" y="417"/>
                      <a:pt x="1108" y="283"/>
                      <a:pt x="1175" y="250"/>
                    </a:cubicBezTo>
                    <a:cubicBezTo>
                      <a:pt x="1250" y="217"/>
                      <a:pt x="1341" y="225"/>
                      <a:pt x="1500" y="300"/>
                    </a:cubicBezTo>
                    <a:cubicBezTo>
                      <a:pt x="1650" y="375"/>
                      <a:pt x="1941" y="608"/>
                      <a:pt x="2100" y="733"/>
                    </a:cubicBezTo>
                    <a:cubicBezTo>
                      <a:pt x="2258" y="850"/>
                      <a:pt x="2316" y="908"/>
                      <a:pt x="2483" y="1042"/>
                    </a:cubicBezTo>
                    <a:cubicBezTo>
                      <a:pt x="2650" y="1167"/>
                      <a:pt x="2925" y="1400"/>
                      <a:pt x="3100" y="1500"/>
                    </a:cubicBezTo>
                    <a:cubicBezTo>
                      <a:pt x="3275" y="1600"/>
                      <a:pt x="3508" y="1708"/>
                      <a:pt x="3533" y="1617"/>
                    </a:cubicBezTo>
                    <a:cubicBezTo>
                      <a:pt x="3566" y="1517"/>
                      <a:pt x="3291" y="1125"/>
                      <a:pt x="3250" y="933"/>
                    </a:cubicBezTo>
                    <a:cubicBezTo>
                      <a:pt x="3200" y="750"/>
                      <a:pt x="3208" y="625"/>
                      <a:pt x="3258" y="483"/>
                    </a:cubicBezTo>
                    <a:cubicBezTo>
                      <a:pt x="3300" y="333"/>
                      <a:pt x="3441" y="117"/>
                      <a:pt x="3516" y="58"/>
                    </a:cubicBezTo>
                    <a:cubicBezTo>
                      <a:pt x="3591" y="0"/>
                      <a:pt x="3675" y="42"/>
                      <a:pt x="3716" y="117"/>
                    </a:cubicBezTo>
                    <a:cubicBezTo>
                      <a:pt x="3758" y="192"/>
                      <a:pt x="3716" y="350"/>
                      <a:pt x="3775" y="517"/>
                    </a:cubicBezTo>
                    <a:cubicBezTo>
                      <a:pt x="3833" y="683"/>
                      <a:pt x="3941" y="933"/>
                      <a:pt x="4058" y="1125"/>
                    </a:cubicBezTo>
                    <a:cubicBezTo>
                      <a:pt x="4175" y="1317"/>
                      <a:pt x="4408" y="1458"/>
                      <a:pt x="4483" y="1683"/>
                    </a:cubicBezTo>
                    <a:cubicBezTo>
                      <a:pt x="4558" y="1908"/>
                      <a:pt x="4500" y="2242"/>
                      <a:pt x="4525" y="2492"/>
                    </a:cubicBezTo>
                    <a:cubicBezTo>
                      <a:pt x="4550" y="2742"/>
                      <a:pt x="4491" y="2892"/>
                      <a:pt x="4625" y="3167"/>
                    </a:cubicBezTo>
                    <a:cubicBezTo>
                      <a:pt x="4758" y="3442"/>
                      <a:pt x="5175" y="3942"/>
                      <a:pt x="5325" y="4142"/>
                    </a:cubicBezTo>
                  </a:path>
                </a:pathLst>
              </a:custGeom>
              <a:solidFill>
                <a:srgbClr val="F1DFBD"/>
              </a:solidFill>
              <a:ln w="0">
                <a:solidFill>
                  <a:srgbClr val="000000"/>
                </a:solidFill>
                <a:round/>
                <a:headEnd/>
                <a:tailEnd/>
              </a:ln>
            </p:spPr>
            <p:txBody>
              <a:bodyPr/>
              <a:lstStyle/>
              <a:p>
                <a:endParaRPr lang="de-DE"/>
              </a:p>
            </p:txBody>
          </p:sp>
          <p:sp>
            <p:nvSpPr>
              <p:cNvPr id="38995" name="Freeform 24"/>
              <p:cNvSpPr>
                <a:spLocks/>
              </p:cNvSpPr>
              <p:nvPr/>
            </p:nvSpPr>
            <p:spPr bwMode="auto">
              <a:xfrm>
                <a:off x="3988" y="2128"/>
                <a:ext cx="1592" cy="1238"/>
              </a:xfrm>
              <a:custGeom>
                <a:avLst/>
                <a:gdLst>
                  <a:gd name="T0" fmla="*/ 167 w 1592"/>
                  <a:gd name="T1" fmla="*/ 394 h 1238"/>
                  <a:gd name="T2" fmla="*/ 48 w 1592"/>
                  <a:gd name="T3" fmla="*/ 299 h 1238"/>
                  <a:gd name="T4" fmla="*/ 5 w 1592"/>
                  <a:gd name="T5" fmla="*/ 246 h 1238"/>
                  <a:gd name="T6" fmla="*/ 20 w 1592"/>
                  <a:gd name="T7" fmla="*/ 184 h 1238"/>
                  <a:gd name="T8" fmla="*/ 100 w 1592"/>
                  <a:gd name="T9" fmla="*/ 162 h 1238"/>
                  <a:gd name="T10" fmla="*/ 227 w 1592"/>
                  <a:gd name="T11" fmla="*/ 229 h 1238"/>
                  <a:gd name="T12" fmla="*/ 382 w 1592"/>
                  <a:gd name="T13" fmla="*/ 336 h 1238"/>
                  <a:gd name="T14" fmla="*/ 509 w 1592"/>
                  <a:gd name="T15" fmla="*/ 418 h 1238"/>
                  <a:gd name="T16" fmla="*/ 606 w 1592"/>
                  <a:gd name="T17" fmla="*/ 478 h 1238"/>
                  <a:gd name="T18" fmla="*/ 616 w 1592"/>
                  <a:gd name="T19" fmla="*/ 431 h 1238"/>
                  <a:gd name="T20" fmla="*/ 518 w 1592"/>
                  <a:gd name="T21" fmla="*/ 336 h 1238"/>
                  <a:gd name="T22" fmla="*/ 382 w 1592"/>
                  <a:gd name="T23" fmla="*/ 219 h 1238"/>
                  <a:gd name="T24" fmla="*/ 319 w 1592"/>
                  <a:gd name="T25" fmla="*/ 147 h 1238"/>
                  <a:gd name="T26" fmla="*/ 352 w 1592"/>
                  <a:gd name="T27" fmla="*/ 75 h 1238"/>
                  <a:gd name="T28" fmla="*/ 449 w 1592"/>
                  <a:gd name="T29" fmla="*/ 90 h 1238"/>
                  <a:gd name="T30" fmla="*/ 628 w 1592"/>
                  <a:gd name="T31" fmla="*/ 219 h 1238"/>
                  <a:gd name="T32" fmla="*/ 743 w 1592"/>
                  <a:gd name="T33" fmla="*/ 311 h 1238"/>
                  <a:gd name="T34" fmla="*/ 927 w 1592"/>
                  <a:gd name="T35" fmla="*/ 448 h 1238"/>
                  <a:gd name="T36" fmla="*/ 1057 w 1592"/>
                  <a:gd name="T37" fmla="*/ 483 h 1238"/>
                  <a:gd name="T38" fmla="*/ 972 w 1592"/>
                  <a:gd name="T39" fmla="*/ 279 h 1238"/>
                  <a:gd name="T40" fmla="*/ 974 w 1592"/>
                  <a:gd name="T41" fmla="*/ 144 h 1238"/>
                  <a:gd name="T42" fmla="*/ 1052 w 1592"/>
                  <a:gd name="T43" fmla="*/ 17 h 1238"/>
                  <a:gd name="T44" fmla="*/ 1111 w 1592"/>
                  <a:gd name="T45" fmla="*/ 35 h 1238"/>
                  <a:gd name="T46" fmla="*/ 1129 w 1592"/>
                  <a:gd name="T47" fmla="*/ 154 h 1238"/>
                  <a:gd name="T48" fmla="*/ 1214 w 1592"/>
                  <a:gd name="T49" fmla="*/ 336 h 1238"/>
                  <a:gd name="T50" fmla="*/ 1341 w 1592"/>
                  <a:gd name="T51" fmla="*/ 503 h 1238"/>
                  <a:gd name="T52" fmla="*/ 1353 w 1592"/>
                  <a:gd name="T53" fmla="*/ 745 h 1238"/>
                  <a:gd name="T54" fmla="*/ 1383 w 1592"/>
                  <a:gd name="T55" fmla="*/ 947 h 1238"/>
                  <a:gd name="T56" fmla="*/ 1592 w 1592"/>
                  <a:gd name="T57" fmla="*/ 1238 h 123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592"/>
                  <a:gd name="T88" fmla="*/ 0 h 1238"/>
                  <a:gd name="T89" fmla="*/ 1592 w 1592"/>
                  <a:gd name="T90" fmla="*/ 1238 h 123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592" h="1238">
                    <a:moveTo>
                      <a:pt x="167" y="394"/>
                    </a:moveTo>
                    <a:cubicBezTo>
                      <a:pt x="147" y="379"/>
                      <a:pt x="75" y="324"/>
                      <a:pt x="48" y="299"/>
                    </a:cubicBezTo>
                    <a:cubicBezTo>
                      <a:pt x="20" y="274"/>
                      <a:pt x="13" y="267"/>
                      <a:pt x="5" y="246"/>
                    </a:cubicBezTo>
                    <a:cubicBezTo>
                      <a:pt x="0" y="229"/>
                      <a:pt x="5" y="199"/>
                      <a:pt x="20" y="184"/>
                    </a:cubicBezTo>
                    <a:cubicBezTo>
                      <a:pt x="35" y="169"/>
                      <a:pt x="65" y="154"/>
                      <a:pt x="100" y="162"/>
                    </a:cubicBezTo>
                    <a:cubicBezTo>
                      <a:pt x="135" y="169"/>
                      <a:pt x="180" y="202"/>
                      <a:pt x="227" y="229"/>
                    </a:cubicBezTo>
                    <a:cubicBezTo>
                      <a:pt x="272" y="259"/>
                      <a:pt x="337" y="306"/>
                      <a:pt x="382" y="336"/>
                    </a:cubicBezTo>
                    <a:cubicBezTo>
                      <a:pt x="426" y="368"/>
                      <a:pt x="471" y="394"/>
                      <a:pt x="509" y="418"/>
                    </a:cubicBezTo>
                    <a:cubicBezTo>
                      <a:pt x="543" y="441"/>
                      <a:pt x="588" y="476"/>
                      <a:pt x="606" y="478"/>
                    </a:cubicBezTo>
                    <a:cubicBezTo>
                      <a:pt x="623" y="478"/>
                      <a:pt x="631" y="453"/>
                      <a:pt x="616" y="431"/>
                    </a:cubicBezTo>
                    <a:cubicBezTo>
                      <a:pt x="601" y="409"/>
                      <a:pt x="558" y="374"/>
                      <a:pt x="518" y="336"/>
                    </a:cubicBezTo>
                    <a:cubicBezTo>
                      <a:pt x="481" y="301"/>
                      <a:pt x="416" y="249"/>
                      <a:pt x="382" y="219"/>
                    </a:cubicBezTo>
                    <a:cubicBezTo>
                      <a:pt x="347" y="187"/>
                      <a:pt x="322" y="169"/>
                      <a:pt x="319" y="147"/>
                    </a:cubicBezTo>
                    <a:cubicBezTo>
                      <a:pt x="314" y="125"/>
                      <a:pt x="332" y="84"/>
                      <a:pt x="352" y="75"/>
                    </a:cubicBezTo>
                    <a:cubicBezTo>
                      <a:pt x="374" y="65"/>
                      <a:pt x="401" y="67"/>
                      <a:pt x="449" y="90"/>
                    </a:cubicBezTo>
                    <a:cubicBezTo>
                      <a:pt x="494" y="112"/>
                      <a:pt x="581" y="182"/>
                      <a:pt x="628" y="219"/>
                    </a:cubicBezTo>
                    <a:cubicBezTo>
                      <a:pt x="675" y="254"/>
                      <a:pt x="693" y="271"/>
                      <a:pt x="743" y="311"/>
                    </a:cubicBezTo>
                    <a:cubicBezTo>
                      <a:pt x="793" y="349"/>
                      <a:pt x="875" y="418"/>
                      <a:pt x="927" y="448"/>
                    </a:cubicBezTo>
                    <a:cubicBezTo>
                      <a:pt x="979" y="478"/>
                      <a:pt x="1049" y="510"/>
                      <a:pt x="1057" y="483"/>
                    </a:cubicBezTo>
                    <a:cubicBezTo>
                      <a:pt x="1066" y="453"/>
                      <a:pt x="984" y="336"/>
                      <a:pt x="972" y="279"/>
                    </a:cubicBezTo>
                    <a:cubicBezTo>
                      <a:pt x="957" y="224"/>
                      <a:pt x="959" y="187"/>
                      <a:pt x="974" y="144"/>
                    </a:cubicBezTo>
                    <a:cubicBezTo>
                      <a:pt x="987" y="99"/>
                      <a:pt x="1029" y="35"/>
                      <a:pt x="1052" y="17"/>
                    </a:cubicBezTo>
                    <a:cubicBezTo>
                      <a:pt x="1074" y="0"/>
                      <a:pt x="1099" y="12"/>
                      <a:pt x="1111" y="35"/>
                    </a:cubicBezTo>
                    <a:cubicBezTo>
                      <a:pt x="1124" y="57"/>
                      <a:pt x="1111" y="104"/>
                      <a:pt x="1129" y="154"/>
                    </a:cubicBezTo>
                    <a:cubicBezTo>
                      <a:pt x="1146" y="204"/>
                      <a:pt x="1179" y="279"/>
                      <a:pt x="1214" y="336"/>
                    </a:cubicBezTo>
                    <a:cubicBezTo>
                      <a:pt x="1249" y="394"/>
                      <a:pt x="1318" y="436"/>
                      <a:pt x="1341" y="503"/>
                    </a:cubicBezTo>
                    <a:cubicBezTo>
                      <a:pt x="1363" y="570"/>
                      <a:pt x="1346" y="670"/>
                      <a:pt x="1353" y="745"/>
                    </a:cubicBezTo>
                    <a:cubicBezTo>
                      <a:pt x="1361" y="820"/>
                      <a:pt x="1343" y="864"/>
                      <a:pt x="1383" y="947"/>
                    </a:cubicBezTo>
                    <a:cubicBezTo>
                      <a:pt x="1423" y="1029"/>
                      <a:pt x="1547" y="1178"/>
                      <a:pt x="1592" y="1238"/>
                    </a:cubicBezTo>
                  </a:path>
                </a:pathLst>
              </a:custGeom>
              <a:noFill/>
              <a:ln w="47625">
                <a:solidFill>
                  <a:srgbClr val="000000"/>
                </a:solidFill>
                <a:round/>
                <a:headEnd/>
                <a:tailEnd/>
              </a:ln>
            </p:spPr>
            <p:txBody>
              <a:bodyPr/>
              <a:lstStyle/>
              <a:p>
                <a:endParaRPr lang="de-DE"/>
              </a:p>
            </p:txBody>
          </p:sp>
        </p:grpSp>
        <p:grpSp>
          <p:nvGrpSpPr>
            <p:cNvPr id="6" name="Group 25"/>
            <p:cNvGrpSpPr>
              <a:grpSpLocks/>
            </p:cNvGrpSpPr>
            <p:nvPr/>
          </p:nvGrpSpPr>
          <p:grpSpPr bwMode="auto">
            <a:xfrm>
              <a:off x="2455" y="1930"/>
              <a:ext cx="1271" cy="1335"/>
              <a:chOff x="2625" y="1864"/>
              <a:chExt cx="1271" cy="1335"/>
            </a:xfrm>
          </p:grpSpPr>
          <p:sp>
            <p:nvSpPr>
              <p:cNvPr id="38992" name="Freeform 26"/>
              <p:cNvSpPr>
                <a:spLocks/>
              </p:cNvSpPr>
              <p:nvPr/>
            </p:nvSpPr>
            <p:spPr bwMode="auto">
              <a:xfrm>
                <a:off x="2625" y="1864"/>
                <a:ext cx="1271" cy="1335"/>
              </a:xfrm>
              <a:custGeom>
                <a:avLst/>
                <a:gdLst>
                  <a:gd name="T0" fmla="*/ 0 w 4250"/>
                  <a:gd name="T1" fmla="*/ 0 h 4466"/>
                  <a:gd name="T2" fmla="*/ 0 w 4250"/>
                  <a:gd name="T3" fmla="*/ 0 h 4466"/>
                  <a:gd name="T4" fmla="*/ 0 w 4250"/>
                  <a:gd name="T5" fmla="*/ 0 h 4466"/>
                  <a:gd name="T6" fmla="*/ 0 w 4250"/>
                  <a:gd name="T7" fmla="*/ 0 h 4466"/>
                  <a:gd name="T8" fmla="*/ 0 w 4250"/>
                  <a:gd name="T9" fmla="*/ 0 h 4466"/>
                  <a:gd name="T10" fmla="*/ 0 w 4250"/>
                  <a:gd name="T11" fmla="*/ 0 h 4466"/>
                  <a:gd name="T12" fmla="*/ 0 w 4250"/>
                  <a:gd name="T13" fmla="*/ 0 h 4466"/>
                  <a:gd name="T14" fmla="*/ 0 w 4250"/>
                  <a:gd name="T15" fmla="*/ 0 h 4466"/>
                  <a:gd name="T16" fmla="*/ 0 w 4250"/>
                  <a:gd name="T17" fmla="*/ 0 h 4466"/>
                  <a:gd name="T18" fmla="*/ 0 w 4250"/>
                  <a:gd name="T19" fmla="*/ 0 h 4466"/>
                  <a:gd name="T20" fmla="*/ 0 w 4250"/>
                  <a:gd name="T21" fmla="*/ 0 h 4466"/>
                  <a:gd name="T22" fmla="*/ 0 w 4250"/>
                  <a:gd name="T23" fmla="*/ 0 h 4466"/>
                  <a:gd name="T24" fmla="*/ 0 w 4250"/>
                  <a:gd name="T25" fmla="*/ 0 h 4466"/>
                  <a:gd name="T26" fmla="*/ 0 w 4250"/>
                  <a:gd name="T27" fmla="*/ 0 h 4466"/>
                  <a:gd name="T28" fmla="*/ 0 w 4250"/>
                  <a:gd name="T29" fmla="*/ 0 h 446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50"/>
                  <a:gd name="T46" fmla="*/ 0 h 4466"/>
                  <a:gd name="T47" fmla="*/ 4250 w 4250"/>
                  <a:gd name="T48" fmla="*/ 4466 h 446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50" h="4466">
                    <a:moveTo>
                      <a:pt x="0" y="4466"/>
                    </a:moveTo>
                    <a:cubicBezTo>
                      <a:pt x="50" y="4391"/>
                      <a:pt x="225" y="4175"/>
                      <a:pt x="325" y="4016"/>
                    </a:cubicBezTo>
                    <a:cubicBezTo>
                      <a:pt x="425" y="3858"/>
                      <a:pt x="484" y="3700"/>
                      <a:pt x="609" y="3541"/>
                    </a:cubicBezTo>
                    <a:cubicBezTo>
                      <a:pt x="734" y="3383"/>
                      <a:pt x="934" y="3233"/>
                      <a:pt x="1075" y="3050"/>
                    </a:cubicBezTo>
                    <a:cubicBezTo>
                      <a:pt x="1217" y="2866"/>
                      <a:pt x="1309" y="2691"/>
                      <a:pt x="1459" y="2433"/>
                    </a:cubicBezTo>
                    <a:cubicBezTo>
                      <a:pt x="1609" y="2175"/>
                      <a:pt x="1842" y="1725"/>
                      <a:pt x="1967" y="1491"/>
                    </a:cubicBezTo>
                    <a:cubicBezTo>
                      <a:pt x="2092" y="1266"/>
                      <a:pt x="2150" y="1150"/>
                      <a:pt x="2217" y="1058"/>
                    </a:cubicBezTo>
                    <a:cubicBezTo>
                      <a:pt x="2292" y="966"/>
                      <a:pt x="2309" y="1058"/>
                      <a:pt x="2409" y="941"/>
                    </a:cubicBezTo>
                    <a:cubicBezTo>
                      <a:pt x="2509" y="825"/>
                      <a:pt x="2734" y="491"/>
                      <a:pt x="2825" y="366"/>
                    </a:cubicBezTo>
                    <a:cubicBezTo>
                      <a:pt x="2917" y="233"/>
                      <a:pt x="2900" y="233"/>
                      <a:pt x="2959" y="183"/>
                    </a:cubicBezTo>
                    <a:cubicBezTo>
                      <a:pt x="3025" y="141"/>
                      <a:pt x="3134" y="141"/>
                      <a:pt x="3234" y="116"/>
                    </a:cubicBezTo>
                    <a:cubicBezTo>
                      <a:pt x="3325" y="91"/>
                      <a:pt x="3450" y="50"/>
                      <a:pt x="3542" y="41"/>
                    </a:cubicBezTo>
                    <a:cubicBezTo>
                      <a:pt x="3642" y="25"/>
                      <a:pt x="3709" y="25"/>
                      <a:pt x="3792" y="16"/>
                    </a:cubicBezTo>
                    <a:cubicBezTo>
                      <a:pt x="3884" y="16"/>
                      <a:pt x="4017" y="0"/>
                      <a:pt x="4100" y="0"/>
                    </a:cubicBezTo>
                    <a:cubicBezTo>
                      <a:pt x="4175" y="0"/>
                      <a:pt x="4217" y="16"/>
                      <a:pt x="4250" y="16"/>
                    </a:cubicBezTo>
                  </a:path>
                </a:pathLst>
              </a:custGeom>
              <a:solidFill>
                <a:srgbClr val="F1DFBD"/>
              </a:solidFill>
              <a:ln w="0">
                <a:solidFill>
                  <a:srgbClr val="000000"/>
                </a:solidFill>
                <a:round/>
                <a:headEnd/>
                <a:tailEnd/>
              </a:ln>
            </p:spPr>
            <p:txBody>
              <a:bodyPr/>
              <a:lstStyle/>
              <a:p>
                <a:endParaRPr lang="de-DE"/>
              </a:p>
            </p:txBody>
          </p:sp>
          <p:sp>
            <p:nvSpPr>
              <p:cNvPr id="38993" name="Freeform 27"/>
              <p:cNvSpPr>
                <a:spLocks/>
              </p:cNvSpPr>
              <p:nvPr/>
            </p:nvSpPr>
            <p:spPr bwMode="auto">
              <a:xfrm>
                <a:off x="2625" y="1864"/>
                <a:ext cx="1271" cy="1335"/>
              </a:xfrm>
              <a:custGeom>
                <a:avLst/>
                <a:gdLst>
                  <a:gd name="T0" fmla="*/ 0 w 1271"/>
                  <a:gd name="T1" fmla="*/ 1335 h 1335"/>
                  <a:gd name="T2" fmla="*/ 98 w 1271"/>
                  <a:gd name="T3" fmla="*/ 1200 h 1335"/>
                  <a:gd name="T4" fmla="*/ 182 w 1271"/>
                  <a:gd name="T5" fmla="*/ 1058 h 1335"/>
                  <a:gd name="T6" fmla="*/ 322 w 1271"/>
                  <a:gd name="T7" fmla="*/ 912 h 1335"/>
                  <a:gd name="T8" fmla="*/ 437 w 1271"/>
                  <a:gd name="T9" fmla="*/ 727 h 1335"/>
                  <a:gd name="T10" fmla="*/ 588 w 1271"/>
                  <a:gd name="T11" fmla="*/ 446 h 1335"/>
                  <a:gd name="T12" fmla="*/ 663 w 1271"/>
                  <a:gd name="T13" fmla="*/ 316 h 1335"/>
                  <a:gd name="T14" fmla="*/ 721 w 1271"/>
                  <a:gd name="T15" fmla="*/ 281 h 1335"/>
                  <a:gd name="T16" fmla="*/ 845 w 1271"/>
                  <a:gd name="T17" fmla="*/ 109 h 1335"/>
                  <a:gd name="T18" fmla="*/ 885 w 1271"/>
                  <a:gd name="T19" fmla="*/ 55 h 1335"/>
                  <a:gd name="T20" fmla="*/ 967 w 1271"/>
                  <a:gd name="T21" fmla="*/ 35 h 1335"/>
                  <a:gd name="T22" fmla="*/ 1059 w 1271"/>
                  <a:gd name="T23" fmla="*/ 12 h 1335"/>
                  <a:gd name="T24" fmla="*/ 1134 w 1271"/>
                  <a:gd name="T25" fmla="*/ 5 h 1335"/>
                  <a:gd name="T26" fmla="*/ 1226 w 1271"/>
                  <a:gd name="T27" fmla="*/ 0 h 1335"/>
                  <a:gd name="T28" fmla="*/ 1271 w 1271"/>
                  <a:gd name="T29" fmla="*/ 5 h 133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71"/>
                  <a:gd name="T46" fmla="*/ 0 h 1335"/>
                  <a:gd name="T47" fmla="*/ 1271 w 1271"/>
                  <a:gd name="T48" fmla="*/ 1335 h 133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71" h="1335">
                    <a:moveTo>
                      <a:pt x="0" y="1335"/>
                    </a:moveTo>
                    <a:cubicBezTo>
                      <a:pt x="15" y="1313"/>
                      <a:pt x="68" y="1248"/>
                      <a:pt x="98" y="1200"/>
                    </a:cubicBezTo>
                    <a:cubicBezTo>
                      <a:pt x="127" y="1153"/>
                      <a:pt x="145" y="1106"/>
                      <a:pt x="182" y="1058"/>
                    </a:cubicBezTo>
                    <a:cubicBezTo>
                      <a:pt x="220" y="1011"/>
                      <a:pt x="280" y="966"/>
                      <a:pt x="322" y="912"/>
                    </a:cubicBezTo>
                    <a:cubicBezTo>
                      <a:pt x="364" y="857"/>
                      <a:pt x="392" y="804"/>
                      <a:pt x="437" y="727"/>
                    </a:cubicBezTo>
                    <a:cubicBezTo>
                      <a:pt x="481" y="650"/>
                      <a:pt x="551" y="516"/>
                      <a:pt x="588" y="446"/>
                    </a:cubicBezTo>
                    <a:cubicBezTo>
                      <a:pt x="626" y="378"/>
                      <a:pt x="643" y="344"/>
                      <a:pt x="663" y="316"/>
                    </a:cubicBezTo>
                    <a:cubicBezTo>
                      <a:pt x="686" y="289"/>
                      <a:pt x="691" y="316"/>
                      <a:pt x="721" y="281"/>
                    </a:cubicBezTo>
                    <a:cubicBezTo>
                      <a:pt x="751" y="247"/>
                      <a:pt x="818" y="147"/>
                      <a:pt x="845" y="109"/>
                    </a:cubicBezTo>
                    <a:cubicBezTo>
                      <a:pt x="872" y="70"/>
                      <a:pt x="867" y="70"/>
                      <a:pt x="885" y="55"/>
                    </a:cubicBezTo>
                    <a:cubicBezTo>
                      <a:pt x="905" y="42"/>
                      <a:pt x="937" y="42"/>
                      <a:pt x="967" y="35"/>
                    </a:cubicBezTo>
                    <a:cubicBezTo>
                      <a:pt x="994" y="27"/>
                      <a:pt x="1032" y="15"/>
                      <a:pt x="1059" y="12"/>
                    </a:cubicBezTo>
                    <a:cubicBezTo>
                      <a:pt x="1089" y="7"/>
                      <a:pt x="1109" y="7"/>
                      <a:pt x="1134" y="5"/>
                    </a:cubicBezTo>
                    <a:cubicBezTo>
                      <a:pt x="1162" y="5"/>
                      <a:pt x="1201" y="0"/>
                      <a:pt x="1226" y="0"/>
                    </a:cubicBezTo>
                    <a:cubicBezTo>
                      <a:pt x="1249" y="0"/>
                      <a:pt x="1261" y="5"/>
                      <a:pt x="1271" y="5"/>
                    </a:cubicBezTo>
                  </a:path>
                </a:pathLst>
              </a:custGeom>
              <a:noFill/>
              <a:ln w="47625">
                <a:solidFill>
                  <a:srgbClr val="000000"/>
                </a:solidFill>
                <a:round/>
                <a:headEnd/>
                <a:tailEnd/>
              </a:ln>
            </p:spPr>
            <p:txBody>
              <a:bodyPr/>
              <a:lstStyle/>
              <a:p>
                <a:endParaRPr lang="de-DE"/>
              </a:p>
            </p:txBody>
          </p:sp>
        </p:grpSp>
        <p:grpSp>
          <p:nvGrpSpPr>
            <p:cNvPr id="7" name="Group 28"/>
            <p:cNvGrpSpPr>
              <a:grpSpLocks/>
            </p:cNvGrpSpPr>
            <p:nvPr/>
          </p:nvGrpSpPr>
          <p:grpSpPr bwMode="auto">
            <a:xfrm>
              <a:off x="3088" y="1927"/>
              <a:ext cx="922" cy="461"/>
              <a:chOff x="3258" y="1861"/>
              <a:chExt cx="922" cy="461"/>
            </a:xfrm>
          </p:grpSpPr>
          <p:sp>
            <p:nvSpPr>
              <p:cNvPr id="38990" name="Freeform 29"/>
              <p:cNvSpPr>
                <a:spLocks/>
              </p:cNvSpPr>
              <p:nvPr/>
            </p:nvSpPr>
            <p:spPr bwMode="auto">
              <a:xfrm>
                <a:off x="3258" y="1861"/>
                <a:ext cx="922" cy="461"/>
              </a:xfrm>
              <a:custGeom>
                <a:avLst/>
                <a:gdLst>
                  <a:gd name="T0" fmla="*/ 0 w 3083"/>
                  <a:gd name="T1" fmla="*/ 0 h 1542"/>
                  <a:gd name="T2" fmla="*/ 0 w 3083"/>
                  <a:gd name="T3" fmla="*/ 0 h 1542"/>
                  <a:gd name="T4" fmla="*/ 0 w 3083"/>
                  <a:gd name="T5" fmla="*/ 0 h 1542"/>
                  <a:gd name="T6" fmla="*/ 0 w 3083"/>
                  <a:gd name="T7" fmla="*/ 0 h 1542"/>
                  <a:gd name="T8" fmla="*/ 0 w 3083"/>
                  <a:gd name="T9" fmla="*/ 0 h 1542"/>
                  <a:gd name="T10" fmla="*/ 0 w 3083"/>
                  <a:gd name="T11" fmla="*/ 0 h 1542"/>
                  <a:gd name="T12" fmla="*/ 0 w 3083"/>
                  <a:gd name="T13" fmla="*/ 0 h 1542"/>
                  <a:gd name="T14" fmla="*/ 0 w 3083"/>
                  <a:gd name="T15" fmla="*/ 0 h 1542"/>
                  <a:gd name="T16" fmla="*/ 0 w 3083"/>
                  <a:gd name="T17" fmla="*/ 0 h 1542"/>
                  <a:gd name="T18" fmla="*/ 0 w 3083"/>
                  <a:gd name="T19" fmla="*/ 0 h 1542"/>
                  <a:gd name="T20" fmla="*/ 0 w 3083"/>
                  <a:gd name="T21" fmla="*/ 0 h 1542"/>
                  <a:gd name="T22" fmla="*/ 0 w 3083"/>
                  <a:gd name="T23" fmla="*/ 0 h 1542"/>
                  <a:gd name="T24" fmla="*/ 0 w 3083"/>
                  <a:gd name="T25" fmla="*/ 0 h 1542"/>
                  <a:gd name="T26" fmla="*/ 0 w 3083"/>
                  <a:gd name="T27" fmla="*/ 0 h 1542"/>
                  <a:gd name="T28" fmla="*/ 0 w 3083"/>
                  <a:gd name="T29" fmla="*/ 0 h 15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083"/>
                  <a:gd name="T46" fmla="*/ 0 h 1542"/>
                  <a:gd name="T47" fmla="*/ 3083 w 3083"/>
                  <a:gd name="T48" fmla="*/ 1542 h 15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083" h="1542">
                    <a:moveTo>
                      <a:pt x="0" y="1542"/>
                    </a:moveTo>
                    <a:cubicBezTo>
                      <a:pt x="45" y="1478"/>
                      <a:pt x="173" y="1248"/>
                      <a:pt x="256" y="1165"/>
                    </a:cubicBezTo>
                    <a:cubicBezTo>
                      <a:pt x="339" y="1082"/>
                      <a:pt x="326" y="1146"/>
                      <a:pt x="486" y="1030"/>
                    </a:cubicBezTo>
                    <a:cubicBezTo>
                      <a:pt x="646" y="915"/>
                      <a:pt x="1043" y="589"/>
                      <a:pt x="1209" y="455"/>
                    </a:cubicBezTo>
                    <a:cubicBezTo>
                      <a:pt x="1375" y="320"/>
                      <a:pt x="1407" y="282"/>
                      <a:pt x="1497" y="237"/>
                    </a:cubicBezTo>
                    <a:cubicBezTo>
                      <a:pt x="1587" y="192"/>
                      <a:pt x="1651" y="212"/>
                      <a:pt x="1753" y="180"/>
                    </a:cubicBezTo>
                    <a:cubicBezTo>
                      <a:pt x="1855" y="148"/>
                      <a:pt x="2002" y="64"/>
                      <a:pt x="2118" y="32"/>
                    </a:cubicBezTo>
                    <a:cubicBezTo>
                      <a:pt x="2233" y="0"/>
                      <a:pt x="2335" y="0"/>
                      <a:pt x="2437" y="0"/>
                    </a:cubicBezTo>
                    <a:cubicBezTo>
                      <a:pt x="2540" y="0"/>
                      <a:pt x="2642" y="20"/>
                      <a:pt x="2732" y="32"/>
                    </a:cubicBezTo>
                    <a:cubicBezTo>
                      <a:pt x="2821" y="45"/>
                      <a:pt x="2936" y="39"/>
                      <a:pt x="2994" y="64"/>
                    </a:cubicBezTo>
                    <a:cubicBezTo>
                      <a:pt x="3051" y="90"/>
                      <a:pt x="3083" y="128"/>
                      <a:pt x="3077" y="180"/>
                    </a:cubicBezTo>
                    <a:cubicBezTo>
                      <a:pt x="3071" y="231"/>
                      <a:pt x="3026" y="314"/>
                      <a:pt x="2962" y="365"/>
                    </a:cubicBezTo>
                    <a:cubicBezTo>
                      <a:pt x="2898" y="416"/>
                      <a:pt x="2783" y="455"/>
                      <a:pt x="2693" y="474"/>
                    </a:cubicBezTo>
                    <a:cubicBezTo>
                      <a:pt x="2604" y="493"/>
                      <a:pt x="2457" y="499"/>
                      <a:pt x="2405" y="493"/>
                    </a:cubicBezTo>
                    <a:cubicBezTo>
                      <a:pt x="2354" y="487"/>
                      <a:pt x="2367" y="455"/>
                      <a:pt x="2386" y="429"/>
                    </a:cubicBezTo>
                  </a:path>
                </a:pathLst>
              </a:custGeom>
              <a:solidFill>
                <a:srgbClr val="F1DFBD"/>
              </a:solidFill>
              <a:ln w="0">
                <a:solidFill>
                  <a:srgbClr val="000000"/>
                </a:solidFill>
                <a:round/>
                <a:headEnd/>
                <a:tailEnd/>
              </a:ln>
            </p:spPr>
            <p:txBody>
              <a:bodyPr/>
              <a:lstStyle/>
              <a:p>
                <a:endParaRPr lang="de-DE"/>
              </a:p>
            </p:txBody>
          </p:sp>
          <p:sp>
            <p:nvSpPr>
              <p:cNvPr id="38991" name="Freeform 30"/>
              <p:cNvSpPr>
                <a:spLocks/>
              </p:cNvSpPr>
              <p:nvPr/>
            </p:nvSpPr>
            <p:spPr bwMode="auto">
              <a:xfrm>
                <a:off x="3258" y="1861"/>
                <a:ext cx="922" cy="461"/>
              </a:xfrm>
              <a:custGeom>
                <a:avLst/>
                <a:gdLst>
                  <a:gd name="T0" fmla="*/ 0 w 922"/>
                  <a:gd name="T1" fmla="*/ 461 h 461"/>
                  <a:gd name="T2" fmla="*/ 77 w 922"/>
                  <a:gd name="T3" fmla="*/ 348 h 461"/>
                  <a:gd name="T4" fmla="*/ 146 w 922"/>
                  <a:gd name="T5" fmla="*/ 308 h 461"/>
                  <a:gd name="T6" fmla="*/ 362 w 922"/>
                  <a:gd name="T7" fmla="*/ 136 h 461"/>
                  <a:gd name="T8" fmla="*/ 448 w 922"/>
                  <a:gd name="T9" fmla="*/ 71 h 461"/>
                  <a:gd name="T10" fmla="*/ 524 w 922"/>
                  <a:gd name="T11" fmla="*/ 54 h 461"/>
                  <a:gd name="T12" fmla="*/ 634 w 922"/>
                  <a:gd name="T13" fmla="*/ 10 h 461"/>
                  <a:gd name="T14" fmla="*/ 729 w 922"/>
                  <a:gd name="T15" fmla="*/ 0 h 461"/>
                  <a:gd name="T16" fmla="*/ 817 w 922"/>
                  <a:gd name="T17" fmla="*/ 10 h 461"/>
                  <a:gd name="T18" fmla="*/ 895 w 922"/>
                  <a:gd name="T19" fmla="*/ 19 h 461"/>
                  <a:gd name="T20" fmla="*/ 920 w 922"/>
                  <a:gd name="T21" fmla="*/ 54 h 461"/>
                  <a:gd name="T22" fmla="*/ 886 w 922"/>
                  <a:gd name="T23" fmla="*/ 109 h 461"/>
                  <a:gd name="T24" fmla="*/ 805 w 922"/>
                  <a:gd name="T25" fmla="*/ 142 h 461"/>
                  <a:gd name="T26" fmla="*/ 719 w 922"/>
                  <a:gd name="T27" fmla="*/ 148 h 461"/>
                  <a:gd name="T28" fmla="*/ 714 w 922"/>
                  <a:gd name="T29" fmla="*/ 128 h 4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22"/>
                  <a:gd name="T46" fmla="*/ 0 h 461"/>
                  <a:gd name="T47" fmla="*/ 922 w 922"/>
                  <a:gd name="T48" fmla="*/ 461 h 4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22" h="461">
                    <a:moveTo>
                      <a:pt x="0" y="461"/>
                    </a:moveTo>
                    <a:cubicBezTo>
                      <a:pt x="14" y="442"/>
                      <a:pt x="52" y="373"/>
                      <a:pt x="77" y="348"/>
                    </a:cubicBezTo>
                    <a:cubicBezTo>
                      <a:pt x="102" y="324"/>
                      <a:pt x="98" y="343"/>
                      <a:pt x="146" y="308"/>
                    </a:cubicBezTo>
                    <a:cubicBezTo>
                      <a:pt x="193" y="274"/>
                      <a:pt x="312" y="176"/>
                      <a:pt x="362" y="136"/>
                    </a:cubicBezTo>
                    <a:cubicBezTo>
                      <a:pt x="411" y="96"/>
                      <a:pt x="421" y="84"/>
                      <a:pt x="448" y="71"/>
                    </a:cubicBezTo>
                    <a:cubicBezTo>
                      <a:pt x="475" y="58"/>
                      <a:pt x="494" y="64"/>
                      <a:pt x="524" y="54"/>
                    </a:cubicBezTo>
                    <a:cubicBezTo>
                      <a:pt x="555" y="44"/>
                      <a:pt x="599" y="19"/>
                      <a:pt x="634" y="10"/>
                    </a:cubicBezTo>
                    <a:cubicBezTo>
                      <a:pt x="668" y="0"/>
                      <a:pt x="698" y="0"/>
                      <a:pt x="729" y="0"/>
                    </a:cubicBezTo>
                    <a:cubicBezTo>
                      <a:pt x="760" y="0"/>
                      <a:pt x="790" y="6"/>
                      <a:pt x="817" y="10"/>
                    </a:cubicBezTo>
                    <a:cubicBezTo>
                      <a:pt x="844" y="14"/>
                      <a:pt x="878" y="12"/>
                      <a:pt x="895" y="19"/>
                    </a:cubicBezTo>
                    <a:cubicBezTo>
                      <a:pt x="912" y="27"/>
                      <a:pt x="922" y="38"/>
                      <a:pt x="920" y="54"/>
                    </a:cubicBezTo>
                    <a:cubicBezTo>
                      <a:pt x="918" y="69"/>
                      <a:pt x="905" y="94"/>
                      <a:pt x="886" y="109"/>
                    </a:cubicBezTo>
                    <a:cubicBezTo>
                      <a:pt x="867" y="125"/>
                      <a:pt x="832" y="136"/>
                      <a:pt x="805" y="142"/>
                    </a:cubicBezTo>
                    <a:cubicBezTo>
                      <a:pt x="779" y="148"/>
                      <a:pt x="735" y="149"/>
                      <a:pt x="719" y="148"/>
                    </a:cubicBezTo>
                    <a:cubicBezTo>
                      <a:pt x="704" y="146"/>
                      <a:pt x="708" y="136"/>
                      <a:pt x="714" y="128"/>
                    </a:cubicBezTo>
                  </a:path>
                </a:pathLst>
              </a:custGeom>
              <a:noFill/>
              <a:ln w="23813" cap="rnd">
                <a:solidFill>
                  <a:srgbClr val="000000"/>
                </a:solidFill>
                <a:round/>
                <a:headEnd/>
                <a:tailEnd/>
              </a:ln>
            </p:spPr>
            <p:txBody>
              <a:bodyPr/>
              <a:lstStyle/>
              <a:p>
                <a:endParaRPr lang="de-DE"/>
              </a:p>
            </p:txBody>
          </p:sp>
        </p:grpSp>
        <p:grpSp>
          <p:nvGrpSpPr>
            <p:cNvPr id="8" name="Group 31"/>
            <p:cNvGrpSpPr>
              <a:grpSpLocks/>
            </p:cNvGrpSpPr>
            <p:nvPr/>
          </p:nvGrpSpPr>
          <p:grpSpPr bwMode="auto">
            <a:xfrm>
              <a:off x="3457" y="2162"/>
              <a:ext cx="645" cy="199"/>
              <a:chOff x="3627" y="2096"/>
              <a:chExt cx="645" cy="199"/>
            </a:xfrm>
          </p:grpSpPr>
          <p:sp>
            <p:nvSpPr>
              <p:cNvPr id="38988" name="Freeform 32"/>
              <p:cNvSpPr>
                <a:spLocks/>
              </p:cNvSpPr>
              <p:nvPr/>
            </p:nvSpPr>
            <p:spPr bwMode="auto">
              <a:xfrm>
                <a:off x="3627" y="2096"/>
                <a:ext cx="645" cy="199"/>
              </a:xfrm>
              <a:custGeom>
                <a:avLst/>
                <a:gdLst>
                  <a:gd name="T0" fmla="*/ 0 w 2159"/>
                  <a:gd name="T1" fmla="*/ 0 h 666"/>
                  <a:gd name="T2" fmla="*/ 0 w 2159"/>
                  <a:gd name="T3" fmla="*/ 0 h 666"/>
                  <a:gd name="T4" fmla="*/ 0 w 2159"/>
                  <a:gd name="T5" fmla="*/ 0 h 666"/>
                  <a:gd name="T6" fmla="*/ 0 w 2159"/>
                  <a:gd name="T7" fmla="*/ 0 h 666"/>
                  <a:gd name="T8" fmla="*/ 0 w 2159"/>
                  <a:gd name="T9" fmla="*/ 0 h 666"/>
                  <a:gd name="T10" fmla="*/ 0 w 2159"/>
                  <a:gd name="T11" fmla="*/ 0 h 666"/>
                  <a:gd name="T12" fmla="*/ 0 w 2159"/>
                  <a:gd name="T13" fmla="*/ 0 h 666"/>
                  <a:gd name="T14" fmla="*/ 0 w 2159"/>
                  <a:gd name="T15" fmla="*/ 0 h 666"/>
                  <a:gd name="T16" fmla="*/ 0 w 2159"/>
                  <a:gd name="T17" fmla="*/ 0 h 666"/>
                  <a:gd name="T18" fmla="*/ 0 w 2159"/>
                  <a:gd name="T19" fmla="*/ 0 h 666"/>
                  <a:gd name="T20" fmla="*/ 0 w 2159"/>
                  <a:gd name="T21" fmla="*/ 0 h 666"/>
                  <a:gd name="T22" fmla="*/ 0 w 2159"/>
                  <a:gd name="T23" fmla="*/ 0 h 666"/>
                  <a:gd name="T24" fmla="*/ 0 w 2159"/>
                  <a:gd name="T25" fmla="*/ 0 h 666"/>
                  <a:gd name="T26" fmla="*/ 0 w 2159"/>
                  <a:gd name="T27" fmla="*/ 0 h 666"/>
                  <a:gd name="T28" fmla="*/ 0 w 2159"/>
                  <a:gd name="T29" fmla="*/ 0 h 666"/>
                  <a:gd name="T30" fmla="*/ 0 w 2159"/>
                  <a:gd name="T31" fmla="*/ 0 h 666"/>
                  <a:gd name="T32" fmla="*/ 0 w 2159"/>
                  <a:gd name="T33" fmla="*/ 0 h 6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9"/>
                  <a:gd name="T52" fmla="*/ 0 h 666"/>
                  <a:gd name="T53" fmla="*/ 2159 w 2159"/>
                  <a:gd name="T54" fmla="*/ 666 h 6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9" h="666">
                    <a:moveTo>
                      <a:pt x="591" y="0"/>
                    </a:moveTo>
                    <a:cubicBezTo>
                      <a:pt x="624" y="6"/>
                      <a:pt x="701" y="19"/>
                      <a:pt x="784" y="26"/>
                    </a:cubicBezTo>
                    <a:cubicBezTo>
                      <a:pt x="868" y="32"/>
                      <a:pt x="1009" y="32"/>
                      <a:pt x="1092" y="45"/>
                    </a:cubicBezTo>
                    <a:cubicBezTo>
                      <a:pt x="1176" y="58"/>
                      <a:pt x="1215" y="97"/>
                      <a:pt x="1292" y="116"/>
                    </a:cubicBezTo>
                    <a:cubicBezTo>
                      <a:pt x="1369" y="136"/>
                      <a:pt x="1459" y="136"/>
                      <a:pt x="1542" y="155"/>
                    </a:cubicBezTo>
                    <a:cubicBezTo>
                      <a:pt x="1626" y="175"/>
                      <a:pt x="1735" y="220"/>
                      <a:pt x="1806" y="233"/>
                    </a:cubicBezTo>
                    <a:cubicBezTo>
                      <a:pt x="1876" y="246"/>
                      <a:pt x="1934" y="233"/>
                      <a:pt x="1985" y="252"/>
                    </a:cubicBezTo>
                    <a:cubicBezTo>
                      <a:pt x="2037" y="272"/>
                      <a:pt x="2095" y="304"/>
                      <a:pt x="2120" y="336"/>
                    </a:cubicBezTo>
                    <a:cubicBezTo>
                      <a:pt x="2146" y="369"/>
                      <a:pt x="2159" y="401"/>
                      <a:pt x="2133" y="446"/>
                    </a:cubicBezTo>
                    <a:cubicBezTo>
                      <a:pt x="2107" y="492"/>
                      <a:pt x="2024" y="563"/>
                      <a:pt x="1960" y="589"/>
                    </a:cubicBezTo>
                    <a:cubicBezTo>
                      <a:pt x="1895" y="615"/>
                      <a:pt x="1844" y="615"/>
                      <a:pt x="1754" y="608"/>
                    </a:cubicBezTo>
                    <a:cubicBezTo>
                      <a:pt x="1664" y="602"/>
                      <a:pt x="1510" y="563"/>
                      <a:pt x="1407" y="563"/>
                    </a:cubicBezTo>
                    <a:cubicBezTo>
                      <a:pt x="1304" y="563"/>
                      <a:pt x="1240" y="589"/>
                      <a:pt x="1118" y="589"/>
                    </a:cubicBezTo>
                    <a:cubicBezTo>
                      <a:pt x="996" y="589"/>
                      <a:pt x="791" y="576"/>
                      <a:pt x="669" y="582"/>
                    </a:cubicBezTo>
                    <a:cubicBezTo>
                      <a:pt x="546" y="589"/>
                      <a:pt x="469" y="634"/>
                      <a:pt x="367" y="647"/>
                    </a:cubicBezTo>
                    <a:cubicBezTo>
                      <a:pt x="264" y="660"/>
                      <a:pt x="116" y="666"/>
                      <a:pt x="58" y="660"/>
                    </a:cubicBezTo>
                    <a:cubicBezTo>
                      <a:pt x="0" y="654"/>
                      <a:pt x="0" y="628"/>
                      <a:pt x="13" y="608"/>
                    </a:cubicBezTo>
                  </a:path>
                </a:pathLst>
              </a:custGeom>
              <a:solidFill>
                <a:srgbClr val="F1DFBD"/>
              </a:solidFill>
              <a:ln w="0">
                <a:solidFill>
                  <a:srgbClr val="000000"/>
                </a:solidFill>
                <a:round/>
                <a:headEnd/>
                <a:tailEnd/>
              </a:ln>
            </p:spPr>
            <p:txBody>
              <a:bodyPr/>
              <a:lstStyle/>
              <a:p>
                <a:endParaRPr lang="de-DE"/>
              </a:p>
            </p:txBody>
          </p:sp>
          <p:sp>
            <p:nvSpPr>
              <p:cNvPr id="38989" name="Freeform 33"/>
              <p:cNvSpPr>
                <a:spLocks/>
              </p:cNvSpPr>
              <p:nvPr/>
            </p:nvSpPr>
            <p:spPr bwMode="auto">
              <a:xfrm>
                <a:off x="3627" y="2096"/>
                <a:ext cx="645" cy="199"/>
              </a:xfrm>
              <a:custGeom>
                <a:avLst/>
                <a:gdLst>
                  <a:gd name="T0" fmla="*/ 177 w 645"/>
                  <a:gd name="T1" fmla="*/ 0 h 199"/>
                  <a:gd name="T2" fmla="*/ 234 w 645"/>
                  <a:gd name="T3" fmla="*/ 7 h 199"/>
                  <a:gd name="T4" fmla="*/ 326 w 645"/>
                  <a:gd name="T5" fmla="*/ 13 h 199"/>
                  <a:gd name="T6" fmla="*/ 386 w 645"/>
                  <a:gd name="T7" fmla="*/ 34 h 199"/>
                  <a:gd name="T8" fmla="*/ 461 w 645"/>
                  <a:gd name="T9" fmla="*/ 46 h 199"/>
                  <a:gd name="T10" fmla="*/ 540 w 645"/>
                  <a:gd name="T11" fmla="*/ 69 h 199"/>
                  <a:gd name="T12" fmla="*/ 593 w 645"/>
                  <a:gd name="T13" fmla="*/ 75 h 199"/>
                  <a:gd name="T14" fmla="*/ 634 w 645"/>
                  <a:gd name="T15" fmla="*/ 100 h 199"/>
                  <a:gd name="T16" fmla="*/ 638 w 645"/>
                  <a:gd name="T17" fmla="*/ 133 h 199"/>
                  <a:gd name="T18" fmla="*/ 586 w 645"/>
                  <a:gd name="T19" fmla="*/ 176 h 199"/>
                  <a:gd name="T20" fmla="*/ 524 w 645"/>
                  <a:gd name="T21" fmla="*/ 181 h 199"/>
                  <a:gd name="T22" fmla="*/ 421 w 645"/>
                  <a:gd name="T23" fmla="*/ 168 h 199"/>
                  <a:gd name="T24" fmla="*/ 334 w 645"/>
                  <a:gd name="T25" fmla="*/ 176 h 199"/>
                  <a:gd name="T26" fmla="*/ 200 w 645"/>
                  <a:gd name="T27" fmla="*/ 174 h 199"/>
                  <a:gd name="T28" fmla="*/ 110 w 645"/>
                  <a:gd name="T29" fmla="*/ 193 h 199"/>
                  <a:gd name="T30" fmla="*/ 17 w 645"/>
                  <a:gd name="T31" fmla="*/ 197 h 199"/>
                  <a:gd name="T32" fmla="*/ 4 w 645"/>
                  <a:gd name="T33" fmla="*/ 181 h 1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5"/>
                  <a:gd name="T52" fmla="*/ 0 h 199"/>
                  <a:gd name="T53" fmla="*/ 645 w 645"/>
                  <a:gd name="T54" fmla="*/ 199 h 19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5" h="199">
                    <a:moveTo>
                      <a:pt x="177" y="0"/>
                    </a:moveTo>
                    <a:cubicBezTo>
                      <a:pt x="186" y="1"/>
                      <a:pt x="210" y="5"/>
                      <a:pt x="234" y="7"/>
                    </a:cubicBezTo>
                    <a:cubicBezTo>
                      <a:pt x="259" y="9"/>
                      <a:pt x="302" y="9"/>
                      <a:pt x="326" y="13"/>
                    </a:cubicBezTo>
                    <a:cubicBezTo>
                      <a:pt x="352" y="17"/>
                      <a:pt x="363" y="29"/>
                      <a:pt x="386" y="34"/>
                    </a:cubicBezTo>
                    <a:cubicBezTo>
                      <a:pt x="409" y="40"/>
                      <a:pt x="436" y="40"/>
                      <a:pt x="461" y="46"/>
                    </a:cubicBezTo>
                    <a:cubicBezTo>
                      <a:pt x="486" y="52"/>
                      <a:pt x="519" y="65"/>
                      <a:pt x="540" y="69"/>
                    </a:cubicBezTo>
                    <a:cubicBezTo>
                      <a:pt x="561" y="73"/>
                      <a:pt x="578" y="69"/>
                      <a:pt x="593" y="75"/>
                    </a:cubicBezTo>
                    <a:cubicBezTo>
                      <a:pt x="609" y="81"/>
                      <a:pt x="626" y="90"/>
                      <a:pt x="634" y="100"/>
                    </a:cubicBezTo>
                    <a:cubicBezTo>
                      <a:pt x="642" y="110"/>
                      <a:pt x="645" y="119"/>
                      <a:pt x="638" y="133"/>
                    </a:cubicBezTo>
                    <a:cubicBezTo>
                      <a:pt x="630" y="147"/>
                      <a:pt x="605" y="168"/>
                      <a:pt x="586" y="176"/>
                    </a:cubicBezTo>
                    <a:cubicBezTo>
                      <a:pt x="566" y="183"/>
                      <a:pt x="551" y="183"/>
                      <a:pt x="524" y="181"/>
                    </a:cubicBezTo>
                    <a:cubicBezTo>
                      <a:pt x="497" y="180"/>
                      <a:pt x="451" y="168"/>
                      <a:pt x="421" y="168"/>
                    </a:cubicBezTo>
                    <a:cubicBezTo>
                      <a:pt x="390" y="168"/>
                      <a:pt x="371" y="176"/>
                      <a:pt x="334" y="176"/>
                    </a:cubicBezTo>
                    <a:cubicBezTo>
                      <a:pt x="298" y="176"/>
                      <a:pt x="236" y="172"/>
                      <a:pt x="200" y="174"/>
                    </a:cubicBezTo>
                    <a:cubicBezTo>
                      <a:pt x="163" y="176"/>
                      <a:pt x="140" y="189"/>
                      <a:pt x="110" y="193"/>
                    </a:cubicBezTo>
                    <a:cubicBezTo>
                      <a:pt x="79" y="197"/>
                      <a:pt x="35" y="199"/>
                      <a:pt x="17" y="197"/>
                    </a:cubicBezTo>
                    <a:cubicBezTo>
                      <a:pt x="0" y="195"/>
                      <a:pt x="0" y="187"/>
                      <a:pt x="4" y="181"/>
                    </a:cubicBezTo>
                  </a:path>
                </a:pathLst>
              </a:custGeom>
              <a:noFill/>
              <a:ln w="47625">
                <a:solidFill>
                  <a:srgbClr val="000000"/>
                </a:solidFill>
                <a:round/>
                <a:headEnd/>
                <a:tailEnd/>
              </a:ln>
            </p:spPr>
            <p:txBody>
              <a:bodyPr/>
              <a:lstStyle/>
              <a:p>
                <a:endParaRPr lang="de-DE"/>
              </a:p>
            </p:txBody>
          </p:sp>
        </p:grpSp>
        <p:sp>
          <p:nvSpPr>
            <p:cNvPr id="38926" name="Freeform 34"/>
            <p:cNvSpPr>
              <a:spLocks/>
            </p:cNvSpPr>
            <p:nvPr/>
          </p:nvSpPr>
          <p:spPr bwMode="auto">
            <a:xfrm>
              <a:off x="3838" y="2550"/>
              <a:ext cx="120" cy="102"/>
            </a:xfrm>
            <a:custGeom>
              <a:avLst/>
              <a:gdLst>
                <a:gd name="T0" fmla="*/ 0 w 400"/>
                <a:gd name="T1" fmla="*/ 0 h 341"/>
                <a:gd name="T2" fmla="*/ 0 w 400"/>
                <a:gd name="T3" fmla="*/ 0 h 341"/>
                <a:gd name="T4" fmla="*/ 0 w 400"/>
                <a:gd name="T5" fmla="*/ 0 h 341"/>
                <a:gd name="T6" fmla="*/ 0 w 400"/>
                <a:gd name="T7" fmla="*/ 0 h 341"/>
                <a:gd name="T8" fmla="*/ 0 w 400"/>
                <a:gd name="T9" fmla="*/ 0 h 341"/>
                <a:gd name="T10" fmla="*/ 0 w 400"/>
                <a:gd name="T11" fmla="*/ 0 h 341"/>
                <a:gd name="T12" fmla="*/ 0 60000 65536"/>
                <a:gd name="T13" fmla="*/ 0 60000 65536"/>
                <a:gd name="T14" fmla="*/ 0 60000 65536"/>
                <a:gd name="T15" fmla="*/ 0 60000 65536"/>
                <a:gd name="T16" fmla="*/ 0 60000 65536"/>
                <a:gd name="T17" fmla="*/ 0 60000 65536"/>
                <a:gd name="T18" fmla="*/ 0 w 400"/>
                <a:gd name="T19" fmla="*/ 0 h 341"/>
                <a:gd name="T20" fmla="*/ 400 w 400"/>
                <a:gd name="T21" fmla="*/ 341 h 341"/>
              </a:gdLst>
              <a:ahLst/>
              <a:cxnLst>
                <a:cxn ang="T12">
                  <a:pos x="T0" y="T1"/>
                </a:cxn>
                <a:cxn ang="T13">
                  <a:pos x="T2" y="T3"/>
                </a:cxn>
                <a:cxn ang="T14">
                  <a:pos x="T4" y="T5"/>
                </a:cxn>
                <a:cxn ang="T15">
                  <a:pos x="T6" y="T7"/>
                </a:cxn>
                <a:cxn ang="T16">
                  <a:pos x="T8" y="T9"/>
                </a:cxn>
                <a:cxn ang="T17">
                  <a:pos x="T10" y="T11"/>
                </a:cxn>
              </a:cxnLst>
              <a:rect l="T18" t="T19" r="T20" b="T21"/>
              <a:pathLst>
                <a:path w="400" h="341">
                  <a:moveTo>
                    <a:pt x="67" y="341"/>
                  </a:moveTo>
                  <a:cubicBezTo>
                    <a:pt x="59" y="325"/>
                    <a:pt x="0" y="241"/>
                    <a:pt x="9" y="191"/>
                  </a:cubicBezTo>
                  <a:cubicBezTo>
                    <a:pt x="17" y="150"/>
                    <a:pt x="59" y="100"/>
                    <a:pt x="100" y="75"/>
                  </a:cubicBezTo>
                  <a:cubicBezTo>
                    <a:pt x="150" y="41"/>
                    <a:pt x="217" y="0"/>
                    <a:pt x="267" y="0"/>
                  </a:cubicBezTo>
                  <a:cubicBezTo>
                    <a:pt x="317" y="0"/>
                    <a:pt x="367" y="66"/>
                    <a:pt x="384" y="91"/>
                  </a:cubicBezTo>
                  <a:cubicBezTo>
                    <a:pt x="400" y="116"/>
                    <a:pt x="384" y="150"/>
                    <a:pt x="384" y="166"/>
                  </a:cubicBezTo>
                </a:path>
              </a:pathLst>
            </a:custGeom>
            <a:solidFill>
              <a:srgbClr val="FAF3E6"/>
            </a:solidFill>
            <a:ln w="0">
              <a:solidFill>
                <a:srgbClr val="000000"/>
              </a:solidFill>
              <a:round/>
              <a:headEnd/>
              <a:tailEnd/>
            </a:ln>
          </p:spPr>
          <p:txBody>
            <a:bodyPr/>
            <a:lstStyle/>
            <a:p>
              <a:endParaRPr lang="de-DE"/>
            </a:p>
          </p:txBody>
        </p:sp>
        <p:sp>
          <p:nvSpPr>
            <p:cNvPr id="38927" name="Freeform 35"/>
            <p:cNvSpPr>
              <a:spLocks/>
            </p:cNvSpPr>
            <p:nvPr/>
          </p:nvSpPr>
          <p:spPr bwMode="auto">
            <a:xfrm>
              <a:off x="3950" y="3101"/>
              <a:ext cx="102" cy="236"/>
            </a:xfrm>
            <a:custGeom>
              <a:avLst/>
              <a:gdLst>
                <a:gd name="T0" fmla="*/ 102 w 102"/>
                <a:gd name="T1" fmla="*/ 0 h 236"/>
                <a:gd name="T2" fmla="*/ 0 w 102"/>
                <a:gd name="T3" fmla="*/ 236 h 236"/>
                <a:gd name="T4" fmla="*/ 0 60000 65536"/>
                <a:gd name="T5" fmla="*/ 0 60000 65536"/>
                <a:gd name="T6" fmla="*/ 0 w 102"/>
                <a:gd name="T7" fmla="*/ 0 h 236"/>
                <a:gd name="T8" fmla="*/ 102 w 102"/>
                <a:gd name="T9" fmla="*/ 236 h 236"/>
              </a:gdLst>
              <a:ahLst/>
              <a:cxnLst>
                <a:cxn ang="T4">
                  <a:pos x="T0" y="T1"/>
                </a:cxn>
                <a:cxn ang="T5">
                  <a:pos x="T2" y="T3"/>
                </a:cxn>
              </a:cxnLst>
              <a:rect l="T6" t="T7" r="T8" b="T9"/>
              <a:pathLst>
                <a:path w="102" h="236">
                  <a:moveTo>
                    <a:pt x="102" y="0"/>
                  </a:moveTo>
                  <a:cubicBezTo>
                    <a:pt x="85" y="40"/>
                    <a:pt x="23" y="186"/>
                    <a:pt x="0" y="236"/>
                  </a:cubicBezTo>
                </a:path>
              </a:pathLst>
            </a:custGeom>
            <a:noFill/>
            <a:ln w="95250">
              <a:solidFill>
                <a:srgbClr val="FFFFFF"/>
              </a:solidFill>
              <a:round/>
              <a:headEnd/>
              <a:tailEnd/>
            </a:ln>
          </p:spPr>
          <p:txBody>
            <a:bodyPr/>
            <a:lstStyle/>
            <a:p>
              <a:endParaRPr lang="de-DE"/>
            </a:p>
          </p:txBody>
        </p:sp>
        <p:sp>
          <p:nvSpPr>
            <p:cNvPr id="38928" name="Freeform 36"/>
            <p:cNvSpPr>
              <a:spLocks/>
            </p:cNvSpPr>
            <p:nvPr/>
          </p:nvSpPr>
          <p:spPr bwMode="auto">
            <a:xfrm>
              <a:off x="4777" y="2734"/>
              <a:ext cx="78" cy="235"/>
            </a:xfrm>
            <a:custGeom>
              <a:avLst/>
              <a:gdLst>
                <a:gd name="T0" fmla="*/ 78 w 78"/>
                <a:gd name="T1" fmla="*/ 0 h 235"/>
                <a:gd name="T2" fmla="*/ 35 w 78"/>
                <a:gd name="T3" fmla="*/ 85 h 235"/>
                <a:gd name="T4" fmla="*/ 0 w 78"/>
                <a:gd name="T5" fmla="*/ 235 h 235"/>
                <a:gd name="T6" fmla="*/ 0 60000 65536"/>
                <a:gd name="T7" fmla="*/ 0 60000 65536"/>
                <a:gd name="T8" fmla="*/ 0 60000 65536"/>
                <a:gd name="T9" fmla="*/ 0 w 78"/>
                <a:gd name="T10" fmla="*/ 0 h 235"/>
                <a:gd name="T11" fmla="*/ 78 w 78"/>
                <a:gd name="T12" fmla="*/ 235 h 235"/>
              </a:gdLst>
              <a:ahLst/>
              <a:cxnLst>
                <a:cxn ang="T6">
                  <a:pos x="T0" y="T1"/>
                </a:cxn>
                <a:cxn ang="T7">
                  <a:pos x="T2" y="T3"/>
                </a:cxn>
                <a:cxn ang="T8">
                  <a:pos x="T4" y="T5"/>
                </a:cxn>
              </a:cxnLst>
              <a:rect l="T9" t="T10" r="T11" b="T12"/>
              <a:pathLst>
                <a:path w="78" h="235">
                  <a:moveTo>
                    <a:pt x="78" y="0"/>
                  </a:moveTo>
                  <a:cubicBezTo>
                    <a:pt x="62" y="24"/>
                    <a:pt x="49" y="47"/>
                    <a:pt x="35" y="85"/>
                  </a:cubicBezTo>
                  <a:cubicBezTo>
                    <a:pt x="22" y="123"/>
                    <a:pt x="10" y="179"/>
                    <a:pt x="0" y="235"/>
                  </a:cubicBezTo>
                </a:path>
              </a:pathLst>
            </a:custGeom>
            <a:noFill/>
            <a:ln w="23813" cap="rnd">
              <a:solidFill>
                <a:srgbClr val="000000"/>
              </a:solidFill>
              <a:round/>
              <a:headEnd/>
              <a:tailEnd/>
            </a:ln>
          </p:spPr>
          <p:txBody>
            <a:bodyPr/>
            <a:lstStyle/>
            <a:p>
              <a:endParaRPr lang="de-DE"/>
            </a:p>
          </p:txBody>
        </p:sp>
        <p:sp>
          <p:nvSpPr>
            <p:cNvPr id="38929" name="Freeform 37"/>
            <p:cNvSpPr>
              <a:spLocks/>
            </p:cNvSpPr>
            <p:nvPr/>
          </p:nvSpPr>
          <p:spPr bwMode="auto">
            <a:xfrm>
              <a:off x="3455" y="2151"/>
              <a:ext cx="184" cy="197"/>
            </a:xfrm>
            <a:custGeom>
              <a:avLst/>
              <a:gdLst>
                <a:gd name="T0" fmla="*/ 184 w 184"/>
                <a:gd name="T1" fmla="*/ 0 h 197"/>
                <a:gd name="T2" fmla="*/ 157 w 184"/>
                <a:gd name="T3" fmla="*/ 48 h 197"/>
                <a:gd name="T4" fmla="*/ 88 w 184"/>
                <a:gd name="T5" fmla="*/ 110 h 197"/>
                <a:gd name="T6" fmla="*/ 34 w 184"/>
                <a:gd name="T7" fmla="*/ 150 h 197"/>
                <a:gd name="T8" fmla="*/ 0 w 184"/>
                <a:gd name="T9" fmla="*/ 197 h 197"/>
                <a:gd name="T10" fmla="*/ 0 60000 65536"/>
                <a:gd name="T11" fmla="*/ 0 60000 65536"/>
                <a:gd name="T12" fmla="*/ 0 60000 65536"/>
                <a:gd name="T13" fmla="*/ 0 60000 65536"/>
                <a:gd name="T14" fmla="*/ 0 60000 65536"/>
                <a:gd name="T15" fmla="*/ 0 w 184"/>
                <a:gd name="T16" fmla="*/ 0 h 197"/>
                <a:gd name="T17" fmla="*/ 184 w 184"/>
                <a:gd name="T18" fmla="*/ 197 h 197"/>
              </a:gdLst>
              <a:ahLst/>
              <a:cxnLst>
                <a:cxn ang="T10">
                  <a:pos x="T0" y="T1"/>
                </a:cxn>
                <a:cxn ang="T11">
                  <a:pos x="T2" y="T3"/>
                </a:cxn>
                <a:cxn ang="T12">
                  <a:pos x="T4" y="T5"/>
                </a:cxn>
                <a:cxn ang="T13">
                  <a:pos x="T6" y="T7"/>
                </a:cxn>
                <a:cxn ang="T14">
                  <a:pos x="T8" y="T9"/>
                </a:cxn>
              </a:cxnLst>
              <a:rect l="T15" t="T16" r="T17" b="T18"/>
              <a:pathLst>
                <a:path w="184" h="197">
                  <a:moveTo>
                    <a:pt x="184" y="0"/>
                  </a:moveTo>
                  <a:cubicBezTo>
                    <a:pt x="180" y="8"/>
                    <a:pt x="172" y="29"/>
                    <a:pt x="157" y="48"/>
                  </a:cubicBezTo>
                  <a:cubicBezTo>
                    <a:pt x="142" y="67"/>
                    <a:pt x="109" y="92"/>
                    <a:pt x="88" y="110"/>
                  </a:cubicBezTo>
                  <a:cubicBezTo>
                    <a:pt x="67" y="127"/>
                    <a:pt x="49" y="134"/>
                    <a:pt x="34" y="150"/>
                  </a:cubicBezTo>
                  <a:cubicBezTo>
                    <a:pt x="19" y="165"/>
                    <a:pt x="7" y="188"/>
                    <a:pt x="0" y="197"/>
                  </a:cubicBezTo>
                </a:path>
              </a:pathLst>
            </a:custGeom>
            <a:noFill/>
            <a:ln w="23813" cap="rnd">
              <a:solidFill>
                <a:srgbClr val="000000"/>
              </a:solidFill>
              <a:round/>
              <a:headEnd/>
              <a:tailEnd/>
            </a:ln>
          </p:spPr>
          <p:txBody>
            <a:bodyPr/>
            <a:lstStyle/>
            <a:p>
              <a:endParaRPr lang="de-DE"/>
            </a:p>
          </p:txBody>
        </p:sp>
        <p:sp>
          <p:nvSpPr>
            <p:cNvPr id="38930" name="Freeform 38"/>
            <p:cNvSpPr>
              <a:spLocks/>
            </p:cNvSpPr>
            <p:nvPr/>
          </p:nvSpPr>
          <p:spPr bwMode="auto">
            <a:xfrm>
              <a:off x="3387" y="2348"/>
              <a:ext cx="217" cy="332"/>
            </a:xfrm>
            <a:custGeom>
              <a:avLst/>
              <a:gdLst>
                <a:gd name="T0" fmla="*/ 74 w 217"/>
                <a:gd name="T1" fmla="*/ 0 h 332"/>
                <a:gd name="T2" fmla="*/ 57 w 217"/>
                <a:gd name="T3" fmla="*/ 37 h 332"/>
                <a:gd name="T4" fmla="*/ 10 w 217"/>
                <a:gd name="T5" fmla="*/ 62 h 332"/>
                <a:gd name="T6" fmla="*/ 4 w 217"/>
                <a:gd name="T7" fmla="*/ 123 h 332"/>
                <a:gd name="T8" fmla="*/ 38 w 217"/>
                <a:gd name="T9" fmla="*/ 215 h 332"/>
                <a:gd name="T10" fmla="*/ 97 w 217"/>
                <a:gd name="T11" fmla="*/ 307 h 332"/>
                <a:gd name="T12" fmla="*/ 141 w 217"/>
                <a:gd name="T13" fmla="*/ 332 h 332"/>
                <a:gd name="T14" fmla="*/ 217 w 217"/>
                <a:gd name="T15" fmla="*/ 303 h 332"/>
                <a:gd name="T16" fmla="*/ 0 60000 65536"/>
                <a:gd name="T17" fmla="*/ 0 60000 65536"/>
                <a:gd name="T18" fmla="*/ 0 60000 65536"/>
                <a:gd name="T19" fmla="*/ 0 60000 65536"/>
                <a:gd name="T20" fmla="*/ 0 60000 65536"/>
                <a:gd name="T21" fmla="*/ 0 60000 65536"/>
                <a:gd name="T22" fmla="*/ 0 60000 65536"/>
                <a:gd name="T23" fmla="*/ 0 60000 65536"/>
                <a:gd name="T24" fmla="*/ 0 w 217"/>
                <a:gd name="T25" fmla="*/ 0 h 332"/>
                <a:gd name="T26" fmla="*/ 217 w 217"/>
                <a:gd name="T27" fmla="*/ 332 h 3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7" h="332">
                  <a:moveTo>
                    <a:pt x="74" y="0"/>
                  </a:moveTo>
                  <a:cubicBezTo>
                    <a:pt x="73" y="6"/>
                    <a:pt x="69" y="27"/>
                    <a:pt x="57" y="37"/>
                  </a:cubicBezTo>
                  <a:cubicBezTo>
                    <a:pt x="46" y="46"/>
                    <a:pt x="19" y="48"/>
                    <a:pt x="10" y="62"/>
                  </a:cubicBezTo>
                  <a:cubicBezTo>
                    <a:pt x="0" y="75"/>
                    <a:pt x="0" y="98"/>
                    <a:pt x="4" y="123"/>
                  </a:cubicBezTo>
                  <a:cubicBezTo>
                    <a:pt x="8" y="148"/>
                    <a:pt x="23" y="184"/>
                    <a:pt x="38" y="215"/>
                  </a:cubicBezTo>
                  <a:cubicBezTo>
                    <a:pt x="53" y="246"/>
                    <a:pt x="80" y="288"/>
                    <a:pt x="97" y="307"/>
                  </a:cubicBezTo>
                  <a:cubicBezTo>
                    <a:pt x="114" y="326"/>
                    <a:pt x="122" y="332"/>
                    <a:pt x="141" y="332"/>
                  </a:cubicBezTo>
                  <a:cubicBezTo>
                    <a:pt x="160" y="332"/>
                    <a:pt x="187" y="316"/>
                    <a:pt x="217" y="303"/>
                  </a:cubicBezTo>
                </a:path>
              </a:pathLst>
            </a:custGeom>
            <a:noFill/>
            <a:ln w="47625">
              <a:solidFill>
                <a:srgbClr val="000000"/>
              </a:solidFill>
              <a:round/>
              <a:headEnd/>
              <a:tailEnd/>
            </a:ln>
          </p:spPr>
          <p:txBody>
            <a:bodyPr/>
            <a:lstStyle/>
            <a:p>
              <a:endParaRPr lang="de-DE"/>
            </a:p>
          </p:txBody>
        </p:sp>
        <p:sp>
          <p:nvSpPr>
            <p:cNvPr id="38931" name="Freeform 39"/>
            <p:cNvSpPr>
              <a:spLocks/>
            </p:cNvSpPr>
            <p:nvPr/>
          </p:nvSpPr>
          <p:spPr bwMode="auto">
            <a:xfrm>
              <a:off x="3990" y="2562"/>
              <a:ext cx="317" cy="245"/>
            </a:xfrm>
            <a:custGeom>
              <a:avLst/>
              <a:gdLst>
                <a:gd name="T0" fmla="*/ 317 w 317"/>
                <a:gd name="T1" fmla="*/ 245 h 245"/>
                <a:gd name="T2" fmla="*/ 219 w 317"/>
                <a:gd name="T3" fmla="*/ 172 h 245"/>
                <a:gd name="T4" fmla="*/ 135 w 317"/>
                <a:gd name="T5" fmla="*/ 115 h 245"/>
                <a:gd name="T6" fmla="*/ 25 w 317"/>
                <a:gd name="T7" fmla="*/ 33 h 245"/>
                <a:gd name="T8" fmla="*/ 0 w 317"/>
                <a:gd name="T9" fmla="*/ 0 h 245"/>
                <a:gd name="T10" fmla="*/ 0 60000 65536"/>
                <a:gd name="T11" fmla="*/ 0 60000 65536"/>
                <a:gd name="T12" fmla="*/ 0 60000 65536"/>
                <a:gd name="T13" fmla="*/ 0 60000 65536"/>
                <a:gd name="T14" fmla="*/ 0 60000 65536"/>
                <a:gd name="T15" fmla="*/ 0 w 317"/>
                <a:gd name="T16" fmla="*/ 0 h 245"/>
                <a:gd name="T17" fmla="*/ 317 w 317"/>
                <a:gd name="T18" fmla="*/ 245 h 245"/>
              </a:gdLst>
              <a:ahLst/>
              <a:cxnLst>
                <a:cxn ang="T10">
                  <a:pos x="T0" y="T1"/>
                </a:cxn>
                <a:cxn ang="T11">
                  <a:pos x="T2" y="T3"/>
                </a:cxn>
                <a:cxn ang="T12">
                  <a:pos x="T4" y="T5"/>
                </a:cxn>
                <a:cxn ang="T13">
                  <a:pos x="T6" y="T7"/>
                </a:cxn>
                <a:cxn ang="T14">
                  <a:pos x="T8" y="T9"/>
                </a:cxn>
              </a:cxnLst>
              <a:rect l="T15" t="T16" r="T17" b="T18"/>
              <a:pathLst>
                <a:path w="317" h="245">
                  <a:moveTo>
                    <a:pt x="317" y="245"/>
                  </a:moveTo>
                  <a:cubicBezTo>
                    <a:pt x="302" y="232"/>
                    <a:pt x="249" y="195"/>
                    <a:pt x="219" y="172"/>
                  </a:cubicBezTo>
                  <a:cubicBezTo>
                    <a:pt x="190" y="150"/>
                    <a:pt x="167" y="138"/>
                    <a:pt x="135" y="115"/>
                  </a:cubicBezTo>
                  <a:cubicBezTo>
                    <a:pt x="102" y="93"/>
                    <a:pt x="48" y="53"/>
                    <a:pt x="25" y="33"/>
                  </a:cubicBezTo>
                  <a:cubicBezTo>
                    <a:pt x="3" y="13"/>
                    <a:pt x="5" y="8"/>
                    <a:pt x="0" y="0"/>
                  </a:cubicBezTo>
                </a:path>
              </a:pathLst>
            </a:custGeom>
            <a:noFill/>
            <a:ln w="15875" cap="rnd">
              <a:solidFill>
                <a:srgbClr val="000000"/>
              </a:solidFill>
              <a:round/>
              <a:headEnd/>
              <a:tailEnd/>
            </a:ln>
          </p:spPr>
          <p:txBody>
            <a:bodyPr/>
            <a:lstStyle/>
            <a:p>
              <a:endParaRPr lang="de-DE"/>
            </a:p>
          </p:txBody>
        </p:sp>
        <p:sp>
          <p:nvSpPr>
            <p:cNvPr id="38932" name="Freeform 40"/>
            <p:cNvSpPr>
              <a:spLocks/>
            </p:cNvSpPr>
            <p:nvPr/>
          </p:nvSpPr>
          <p:spPr bwMode="auto">
            <a:xfrm>
              <a:off x="3841" y="2597"/>
              <a:ext cx="45" cy="60"/>
            </a:xfrm>
            <a:custGeom>
              <a:avLst/>
              <a:gdLst>
                <a:gd name="T0" fmla="*/ 0 w 150"/>
                <a:gd name="T1" fmla="*/ 0 h 200"/>
                <a:gd name="T2" fmla="*/ 0 w 150"/>
                <a:gd name="T3" fmla="*/ 0 h 200"/>
                <a:gd name="T4" fmla="*/ 0 w 150"/>
                <a:gd name="T5" fmla="*/ 0 h 200"/>
                <a:gd name="T6" fmla="*/ 0 w 150"/>
                <a:gd name="T7" fmla="*/ 0 h 200"/>
                <a:gd name="T8" fmla="*/ 0 w 150"/>
                <a:gd name="T9" fmla="*/ 0 h 200"/>
                <a:gd name="T10" fmla="*/ 0 60000 65536"/>
                <a:gd name="T11" fmla="*/ 0 60000 65536"/>
                <a:gd name="T12" fmla="*/ 0 60000 65536"/>
                <a:gd name="T13" fmla="*/ 0 60000 65536"/>
                <a:gd name="T14" fmla="*/ 0 60000 65536"/>
                <a:gd name="T15" fmla="*/ 0 w 150"/>
                <a:gd name="T16" fmla="*/ 0 h 200"/>
                <a:gd name="T17" fmla="*/ 150 w 150"/>
                <a:gd name="T18" fmla="*/ 200 h 200"/>
              </a:gdLst>
              <a:ahLst/>
              <a:cxnLst>
                <a:cxn ang="T10">
                  <a:pos x="T0" y="T1"/>
                </a:cxn>
                <a:cxn ang="T11">
                  <a:pos x="T2" y="T3"/>
                </a:cxn>
                <a:cxn ang="T12">
                  <a:pos x="T4" y="T5"/>
                </a:cxn>
                <a:cxn ang="T13">
                  <a:pos x="T6" y="T7"/>
                </a:cxn>
                <a:cxn ang="T14">
                  <a:pos x="T8" y="T9"/>
                </a:cxn>
              </a:cxnLst>
              <a:rect l="T15" t="T16" r="T17" b="T18"/>
              <a:pathLst>
                <a:path w="150" h="200">
                  <a:moveTo>
                    <a:pt x="0" y="50"/>
                  </a:moveTo>
                  <a:cubicBezTo>
                    <a:pt x="0" y="25"/>
                    <a:pt x="8" y="0"/>
                    <a:pt x="33" y="17"/>
                  </a:cubicBezTo>
                  <a:cubicBezTo>
                    <a:pt x="58" y="33"/>
                    <a:pt x="150" y="133"/>
                    <a:pt x="150" y="158"/>
                  </a:cubicBezTo>
                  <a:cubicBezTo>
                    <a:pt x="150" y="183"/>
                    <a:pt x="83" y="200"/>
                    <a:pt x="58" y="183"/>
                  </a:cubicBezTo>
                  <a:cubicBezTo>
                    <a:pt x="33" y="167"/>
                    <a:pt x="16" y="75"/>
                    <a:pt x="0" y="50"/>
                  </a:cubicBezTo>
                </a:path>
              </a:pathLst>
            </a:custGeom>
            <a:solidFill>
              <a:srgbClr val="FFFFFF"/>
            </a:solidFill>
            <a:ln w="0">
              <a:solidFill>
                <a:srgbClr val="000000"/>
              </a:solidFill>
              <a:round/>
              <a:headEnd/>
              <a:tailEnd/>
            </a:ln>
          </p:spPr>
          <p:txBody>
            <a:bodyPr/>
            <a:lstStyle/>
            <a:p>
              <a:endParaRPr lang="de-DE"/>
            </a:p>
          </p:txBody>
        </p:sp>
        <p:sp>
          <p:nvSpPr>
            <p:cNvPr id="38933" name="Freeform 41"/>
            <p:cNvSpPr>
              <a:spLocks/>
            </p:cNvSpPr>
            <p:nvPr/>
          </p:nvSpPr>
          <p:spPr bwMode="auto">
            <a:xfrm>
              <a:off x="3639" y="2064"/>
              <a:ext cx="164" cy="87"/>
            </a:xfrm>
            <a:custGeom>
              <a:avLst/>
              <a:gdLst>
                <a:gd name="T0" fmla="*/ 164 w 164"/>
                <a:gd name="T1" fmla="*/ 0 h 87"/>
                <a:gd name="T2" fmla="*/ 128 w 164"/>
                <a:gd name="T3" fmla="*/ 31 h 87"/>
                <a:gd name="T4" fmla="*/ 58 w 164"/>
                <a:gd name="T5" fmla="*/ 64 h 87"/>
                <a:gd name="T6" fmla="*/ 0 w 164"/>
                <a:gd name="T7" fmla="*/ 87 h 87"/>
                <a:gd name="T8" fmla="*/ 0 60000 65536"/>
                <a:gd name="T9" fmla="*/ 0 60000 65536"/>
                <a:gd name="T10" fmla="*/ 0 60000 65536"/>
                <a:gd name="T11" fmla="*/ 0 60000 65536"/>
                <a:gd name="T12" fmla="*/ 0 w 164"/>
                <a:gd name="T13" fmla="*/ 0 h 87"/>
                <a:gd name="T14" fmla="*/ 164 w 164"/>
                <a:gd name="T15" fmla="*/ 87 h 87"/>
              </a:gdLst>
              <a:ahLst/>
              <a:cxnLst>
                <a:cxn ang="T8">
                  <a:pos x="T0" y="T1"/>
                </a:cxn>
                <a:cxn ang="T9">
                  <a:pos x="T2" y="T3"/>
                </a:cxn>
                <a:cxn ang="T10">
                  <a:pos x="T4" y="T5"/>
                </a:cxn>
                <a:cxn ang="T11">
                  <a:pos x="T6" y="T7"/>
                </a:cxn>
              </a:cxnLst>
              <a:rect l="T12" t="T13" r="T14" b="T15"/>
              <a:pathLst>
                <a:path w="164" h="87">
                  <a:moveTo>
                    <a:pt x="164" y="0"/>
                  </a:moveTo>
                  <a:cubicBezTo>
                    <a:pt x="158" y="6"/>
                    <a:pt x="145" y="22"/>
                    <a:pt x="128" y="31"/>
                  </a:cubicBezTo>
                  <a:cubicBezTo>
                    <a:pt x="110" y="41"/>
                    <a:pt x="79" y="55"/>
                    <a:pt x="58" y="64"/>
                  </a:cubicBezTo>
                  <a:cubicBezTo>
                    <a:pt x="37" y="74"/>
                    <a:pt x="10" y="84"/>
                    <a:pt x="0" y="87"/>
                  </a:cubicBezTo>
                </a:path>
              </a:pathLst>
            </a:custGeom>
            <a:noFill/>
            <a:ln w="47625">
              <a:solidFill>
                <a:srgbClr val="000000"/>
              </a:solidFill>
              <a:round/>
              <a:headEnd/>
              <a:tailEnd/>
            </a:ln>
          </p:spPr>
          <p:txBody>
            <a:bodyPr/>
            <a:lstStyle/>
            <a:p>
              <a:endParaRPr lang="de-DE"/>
            </a:p>
          </p:txBody>
        </p:sp>
        <p:sp>
          <p:nvSpPr>
            <p:cNvPr id="38934" name="Freeform 42"/>
            <p:cNvSpPr>
              <a:spLocks/>
            </p:cNvSpPr>
            <p:nvPr/>
          </p:nvSpPr>
          <p:spPr bwMode="auto">
            <a:xfrm>
              <a:off x="3965" y="3108"/>
              <a:ext cx="107" cy="244"/>
            </a:xfrm>
            <a:custGeom>
              <a:avLst/>
              <a:gdLst>
                <a:gd name="T0" fmla="*/ 107 w 107"/>
                <a:gd name="T1" fmla="*/ 0 h 244"/>
                <a:gd name="T2" fmla="*/ 0 w 107"/>
                <a:gd name="T3" fmla="*/ 244 h 244"/>
                <a:gd name="T4" fmla="*/ 0 60000 65536"/>
                <a:gd name="T5" fmla="*/ 0 60000 65536"/>
                <a:gd name="T6" fmla="*/ 0 w 107"/>
                <a:gd name="T7" fmla="*/ 0 h 244"/>
                <a:gd name="T8" fmla="*/ 107 w 107"/>
                <a:gd name="T9" fmla="*/ 244 h 244"/>
              </a:gdLst>
              <a:ahLst/>
              <a:cxnLst>
                <a:cxn ang="T4">
                  <a:pos x="T0" y="T1"/>
                </a:cxn>
                <a:cxn ang="T5">
                  <a:pos x="T2" y="T3"/>
                </a:cxn>
              </a:cxnLst>
              <a:rect l="T6" t="T7" r="T8" b="T9"/>
              <a:pathLst>
                <a:path w="107" h="244">
                  <a:moveTo>
                    <a:pt x="107" y="0"/>
                  </a:moveTo>
                  <a:cubicBezTo>
                    <a:pt x="90" y="40"/>
                    <a:pt x="23" y="194"/>
                    <a:pt x="0" y="244"/>
                  </a:cubicBezTo>
                </a:path>
              </a:pathLst>
            </a:custGeom>
            <a:noFill/>
            <a:ln w="23813" cap="rnd">
              <a:solidFill>
                <a:srgbClr val="000000"/>
              </a:solidFill>
              <a:round/>
              <a:headEnd/>
              <a:tailEnd/>
            </a:ln>
          </p:spPr>
          <p:txBody>
            <a:bodyPr/>
            <a:lstStyle/>
            <a:p>
              <a:endParaRPr lang="de-DE"/>
            </a:p>
          </p:txBody>
        </p:sp>
        <p:sp>
          <p:nvSpPr>
            <p:cNvPr id="38935" name="Freeform 43"/>
            <p:cNvSpPr>
              <a:spLocks/>
            </p:cNvSpPr>
            <p:nvPr/>
          </p:nvSpPr>
          <p:spPr bwMode="auto">
            <a:xfrm>
              <a:off x="3903" y="3068"/>
              <a:ext cx="125" cy="257"/>
            </a:xfrm>
            <a:custGeom>
              <a:avLst/>
              <a:gdLst>
                <a:gd name="T0" fmla="*/ 125 w 125"/>
                <a:gd name="T1" fmla="*/ 0 h 257"/>
                <a:gd name="T2" fmla="*/ 0 w 125"/>
                <a:gd name="T3" fmla="*/ 257 h 257"/>
                <a:gd name="T4" fmla="*/ 0 60000 65536"/>
                <a:gd name="T5" fmla="*/ 0 60000 65536"/>
                <a:gd name="T6" fmla="*/ 0 w 125"/>
                <a:gd name="T7" fmla="*/ 0 h 257"/>
                <a:gd name="T8" fmla="*/ 125 w 125"/>
                <a:gd name="T9" fmla="*/ 257 h 257"/>
              </a:gdLst>
              <a:ahLst/>
              <a:cxnLst>
                <a:cxn ang="T4">
                  <a:pos x="T0" y="T1"/>
                </a:cxn>
                <a:cxn ang="T5">
                  <a:pos x="T2" y="T3"/>
                </a:cxn>
              </a:cxnLst>
              <a:rect l="T6" t="T7" r="T8" b="T9"/>
              <a:pathLst>
                <a:path w="125" h="257">
                  <a:moveTo>
                    <a:pt x="125" y="0"/>
                  </a:moveTo>
                  <a:cubicBezTo>
                    <a:pt x="105" y="43"/>
                    <a:pt x="27" y="204"/>
                    <a:pt x="0" y="257"/>
                  </a:cubicBezTo>
                </a:path>
              </a:pathLst>
            </a:custGeom>
            <a:noFill/>
            <a:ln w="23813" cap="rnd">
              <a:solidFill>
                <a:srgbClr val="000000"/>
              </a:solidFill>
              <a:round/>
              <a:headEnd/>
              <a:tailEnd/>
            </a:ln>
          </p:spPr>
          <p:txBody>
            <a:bodyPr/>
            <a:lstStyle/>
            <a:p>
              <a:endParaRPr lang="de-DE"/>
            </a:p>
          </p:txBody>
        </p:sp>
        <p:sp>
          <p:nvSpPr>
            <p:cNvPr id="38936" name="Freeform 44"/>
            <p:cNvSpPr>
              <a:spLocks/>
            </p:cNvSpPr>
            <p:nvPr/>
          </p:nvSpPr>
          <p:spPr bwMode="auto">
            <a:xfrm>
              <a:off x="3963" y="2470"/>
              <a:ext cx="142" cy="459"/>
            </a:xfrm>
            <a:custGeom>
              <a:avLst/>
              <a:gdLst>
                <a:gd name="T0" fmla="*/ 0 w 142"/>
                <a:gd name="T1" fmla="*/ 0 h 459"/>
                <a:gd name="T2" fmla="*/ 69 w 142"/>
                <a:gd name="T3" fmla="*/ 90 h 459"/>
                <a:gd name="T4" fmla="*/ 129 w 142"/>
                <a:gd name="T5" fmla="*/ 369 h 459"/>
                <a:gd name="T6" fmla="*/ 139 w 142"/>
                <a:gd name="T7" fmla="*/ 459 h 459"/>
                <a:gd name="T8" fmla="*/ 0 60000 65536"/>
                <a:gd name="T9" fmla="*/ 0 60000 65536"/>
                <a:gd name="T10" fmla="*/ 0 60000 65536"/>
                <a:gd name="T11" fmla="*/ 0 60000 65536"/>
                <a:gd name="T12" fmla="*/ 0 w 142"/>
                <a:gd name="T13" fmla="*/ 0 h 459"/>
                <a:gd name="T14" fmla="*/ 142 w 142"/>
                <a:gd name="T15" fmla="*/ 459 h 459"/>
              </a:gdLst>
              <a:ahLst/>
              <a:cxnLst>
                <a:cxn ang="T8">
                  <a:pos x="T0" y="T1"/>
                </a:cxn>
                <a:cxn ang="T9">
                  <a:pos x="T2" y="T3"/>
                </a:cxn>
                <a:cxn ang="T10">
                  <a:pos x="T4" y="T5"/>
                </a:cxn>
                <a:cxn ang="T11">
                  <a:pos x="T6" y="T7"/>
                </a:cxn>
              </a:cxnLst>
              <a:rect l="T12" t="T13" r="T14" b="T15"/>
              <a:pathLst>
                <a:path w="142" h="459">
                  <a:moveTo>
                    <a:pt x="0" y="0"/>
                  </a:moveTo>
                  <a:cubicBezTo>
                    <a:pt x="12" y="15"/>
                    <a:pt x="47" y="30"/>
                    <a:pt x="69" y="90"/>
                  </a:cubicBezTo>
                  <a:cubicBezTo>
                    <a:pt x="89" y="152"/>
                    <a:pt x="117" y="307"/>
                    <a:pt x="129" y="369"/>
                  </a:cubicBezTo>
                  <a:cubicBezTo>
                    <a:pt x="142" y="431"/>
                    <a:pt x="137" y="441"/>
                    <a:pt x="139" y="459"/>
                  </a:cubicBezTo>
                </a:path>
              </a:pathLst>
            </a:custGeom>
            <a:noFill/>
            <a:ln w="95250">
              <a:solidFill>
                <a:srgbClr val="FFFFFF"/>
              </a:solidFill>
              <a:round/>
              <a:headEnd/>
              <a:tailEnd/>
            </a:ln>
          </p:spPr>
          <p:txBody>
            <a:bodyPr/>
            <a:lstStyle/>
            <a:p>
              <a:endParaRPr lang="de-DE"/>
            </a:p>
          </p:txBody>
        </p:sp>
        <p:sp>
          <p:nvSpPr>
            <p:cNvPr id="38937" name="Freeform 45"/>
            <p:cNvSpPr>
              <a:spLocks/>
            </p:cNvSpPr>
            <p:nvPr/>
          </p:nvSpPr>
          <p:spPr bwMode="auto">
            <a:xfrm>
              <a:off x="3983" y="2453"/>
              <a:ext cx="147" cy="523"/>
            </a:xfrm>
            <a:custGeom>
              <a:avLst/>
              <a:gdLst>
                <a:gd name="T0" fmla="*/ 0 w 147"/>
                <a:gd name="T1" fmla="*/ 0 h 523"/>
                <a:gd name="T2" fmla="*/ 75 w 147"/>
                <a:gd name="T3" fmla="*/ 112 h 523"/>
                <a:gd name="T4" fmla="*/ 134 w 147"/>
                <a:gd name="T5" fmla="*/ 391 h 523"/>
                <a:gd name="T6" fmla="*/ 134 w 147"/>
                <a:gd name="T7" fmla="*/ 523 h 523"/>
                <a:gd name="T8" fmla="*/ 0 60000 65536"/>
                <a:gd name="T9" fmla="*/ 0 60000 65536"/>
                <a:gd name="T10" fmla="*/ 0 60000 65536"/>
                <a:gd name="T11" fmla="*/ 0 60000 65536"/>
                <a:gd name="T12" fmla="*/ 0 w 147"/>
                <a:gd name="T13" fmla="*/ 0 h 523"/>
                <a:gd name="T14" fmla="*/ 147 w 147"/>
                <a:gd name="T15" fmla="*/ 523 h 523"/>
              </a:gdLst>
              <a:ahLst/>
              <a:cxnLst>
                <a:cxn ang="T8">
                  <a:pos x="T0" y="T1"/>
                </a:cxn>
                <a:cxn ang="T9">
                  <a:pos x="T2" y="T3"/>
                </a:cxn>
                <a:cxn ang="T10">
                  <a:pos x="T4" y="T5"/>
                </a:cxn>
                <a:cxn ang="T11">
                  <a:pos x="T6" y="T7"/>
                </a:cxn>
              </a:cxnLst>
              <a:rect l="T12" t="T13" r="T14" b="T15"/>
              <a:pathLst>
                <a:path w="147" h="523">
                  <a:moveTo>
                    <a:pt x="0" y="0"/>
                  </a:moveTo>
                  <a:cubicBezTo>
                    <a:pt x="12" y="17"/>
                    <a:pt x="52" y="47"/>
                    <a:pt x="75" y="112"/>
                  </a:cubicBezTo>
                  <a:cubicBezTo>
                    <a:pt x="97" y="177"/>
                    <a:pt x="127" y="321"/>
                    <a:pt x="134" y="391"/>
                  </a:cubicBezTo>
                  <a:cubicBezTo>
                    <a:pt x="144" y="461"/>
                    <a:pt x="147" y="498"/>
                    <a:pt x="134" y="523"/>
                  </a:cubicBezTo>
                </a:path>
              </a:pathLst>
            </a:custGeom>
            <a:noFill/>
            <a:ln w="23813" cap="rnd">
              <a:solidFill>
                <a:srgbClr val="000000"/>
              </a:solidFill>
              <a:round/>
              <a:headEnd/>
              <a:tailEnd/>
            </a:ln>
          </p:spPr>
          <p:txBody>
            <a:bodyPr/>
            <a:lstStyle/>
            <a:p>
              <a:endParaRPr lang="de-DE"/>
            </a:p>
          </p:txBody>
        </p:sp>
        <p:sp>
          <p:nvSpPr>
            <p:cNvPr id="38938" name="Freeform 46"/>
            <p:cNvSpPr>
              <a:spLocks/>
            </p:cNvSpPr>
            <p:nvPr/>
          </p:nvSpPr>
          <p:spPr bwMode="auto">
            <a:xfrm>
              <a:off x="3918" y="2468"/>
              <a:ext cx="167" cy="483"/>
            </a:xfrm>
            <a:custGeom>
              <a:avLst/>
              <a:gdLst>
                <a:gd name="T0" fmla="*/ 0 w 167"/>
                <a:gd name="T1" fmla="*/ 0 h 483"/>
                <a:gd name="T2" fmla="*/ 67 w 167"/>
                <a:gd name="T3" fmla="*/ 72 h 483"/>
                <a:gd name="T4" fmla="*/ 152 w 167"/>
                <a:gd name="T5" fmla="*/ 359 h 483"/>
                <a:gd name="T6" fmla="*/ 157 w 167"/>
                <a:gd name="T7" fmla="*/ 483 h 483"/>
                <a:gd name="T8" fmla="*/ 0 60000 65536"/>
                <a:gd name="T9" fmla="*/ 0 60000 65536"/>
                <a:gd name="T10" fmla="*/ 0 60000 65536"/>
                <a:gd name="T11" fmla="*/ 0 60000 65536"/>
                <a:gd name="T12" fmla="*/ 0 w 167"/>
                <a:gd name="T13" fmla="*/ 0 h 483"/>
                <a:gd name="T14" fmla="*/ 167 w 167"/>
                <a:gd name="T15" fmla="*/ 483 h 483"/>
              </a:gdLst>
              <a:ahLst/>
              <a:cxnLst>
                <a:cxn ang="T8">
                  <a:pos x="T0" y="T1"/>
                </a:cxn>
                <a:cxn ang="T9">
                  <a:pos x="T2" y="T3"/>
                </a:cxn>
                <a:cxn ang="T10">
                  <a:pos x="T4" y="T5"/>
                </a:cxn>
                <a:cxn ang="T11">
                  <a:pos x="T6" y="T7"/>
                </a:cxn>
              </a:cxnLst>
              <a:rect l="T12" t="T13" r="T14" b="T15"/>
              <a:pathLst>
                <a:path w="167" h="483">
                  <a:moveTo>
                    <a:pt x="0" y="0"/>
                  </a:moveTo>
                  <a:cubicBezTo>
                    <a:pt x="10" y="12"/>
                    <a:pt x="42" y="12"/>
                    <a:pt x="67" y="72"/>
                  </a:cubicBezTo>
                  <a:cubicBezTo>
                    <a:pt x="92" y="132"/>
                    <a:pt x="137" y="291"/>
                    <a:pt x="152" y="359"/>
                  </a:cubicBezTo>
                  <a:cubicBezTo>
                    <a:pt x="167" y="426"/>
                    <a:pt x="157" y="458"/>
                    <a:pt x="157" y="483"/>
                  </a:cubicBezTo>
                </a:path>
              </a:pathLst>
            </a:custGeom>
            <a:noFill/>
            <a:ln w="23813" cap="rnd">
              <a:solidFill>
                <a:srgbClr val="000000"/>
              </a:solidFill>
              <a:round/>
              <a:headEnd/>
              <a:tailEnd/>
            </a:ln>
          </p:spPr>
          <p:txBody>
            <a:bodyPr/>
            <a:lstStyle/>
            <a:p>
              <a:endParaRPr lang="de-DE"/>
            </a:p>
          </p:txBody>
        </p:sp>
        <p:grpSp>
          <p:nvGrpSpPr>
            <p:cNvPr id="9" name="Group 47"/>
            <p:cNvGrpSpPr>
              <a:grpSpLocks/>
            </p:cNvGrpSpPr>
            <p:nvPr/>
          </p:nvGrpSpPr>
          <p:grpSpPr bwMode="auto">
            <a:xfrm>
              <a:off x="3811" y="2333"/>
              <a:ext cx="169" cy="170"/>
              <a:chOff x="3981" y="2267"/>
              <a:chExt cx="169" cy="170"/>
            </a:xfrm>
          </p:grpSpPr>
          <p:sp>
            <p:nvSpPr>
              <p:cNvPr id="38986" name="Freeform 48"/>
              <p:cNvSpPr>
                <a:spLocks/>
              </p:cNvSpPr>
              <p:nvPr/>
            </p:nvSpPr>
            <p:spPr bwMode="auto">
              <a:xfrm>
                <a:off x="3981" y="2267"/>
                <a:ext cx="169" cy="170"/>
              </a:xfrm>
              <a:custGeom>
                <a:avLst/>
                <a:gdLst>
                  <a:gd name="T0" fmla="*/ 0 w 566"/>
                  <a:gd name="T1" fmla="*/ 0 h 566"/>
                  <a:gd name="T2" fmla="*/ 0 w 566"/>
                  <a:gd name="T3" fmla="*/ 0 h 566"/>
                  <a:gd name="T4" fmla="*/ 0 w 566"/>
                  <a:gd name="T5" fmla="*/ 0 h 566"/>
                  <a:gd name="T6" fmla="*/ 0 w 566"/>
                  <a:gd name="T7" fmla="*/ 0 h 566"/>
                  <a:gd name="T8" fmla="*/ 0 w 566"/>
                  <a:gd name="T9" fmla="*/ 0 h 566"/>
                  <a:gd name="T10" fmla="*/ 0 w 566"/>
                  <a:gd name="T11" fmla="*/ 0 h 566"/>
                  <a:gd name="T12" fmla="*/ 0 w 566"/>
                  <a:gd name="T13" fmla="*/ 0 h 566"/>
                  <a:gd name="T14" fmla="*/ 0 w 566"/>
                  <a:gd name="T15" fmla="*/ 0 h 566"/>
                  <a:gd name="T16" fmla="*/ 0 w 566"/>
                  <a:gd name="T17" fmla="*/ 0 h 5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6"/>
                  <a:gd name="T28" fmla="*/ 0 h 566"/>
                  <a:gd name="T29" fmla="*/ 566 w 566"/>
                  <a:gd name="T30" fmla="*/ 566 h 5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6" h="566">
                    <a:moveTo>
                      <a:pt x="64" y="0"/>
                    </a:moveTo>
                    <a:cubicBezTo>
                      <a:pt x="29" y="0"/>
                      <a:pt x="0" y="29"/>
                      <a:pt x="0" y="64"/>
                    </a:cubicBezTo>
                    <a:lnTo>
                      <a:pt x="0" y="502"/>
                    </a:lnTo>
                    <a:cubicBezTo>
                      <a:pt x="0" y="538"/>
                      <a:pt x="29" y="566"/>
                      <a:pt x="64" y="566"/>
                    </a:cubicBezTo>
                    <a:lnTo>
                      <a:pt x="502" y="566"/>
                    </a:lnTo>
                    <a:cubicBezTo>
                      <a:pt x="538" y="566"/>
                      <a:pt x="566" y="538"/>
                      <a:pt x="566" y="502"/>
                    </a:cubicBezTo>
                    <a:lnTo>
                      <a:pt x="566" y="64"/>
                    </a:lnTo>
                    <a:cubicBezTo>
                      <a:pt x="566" y="29"/>
                      <a:pt x="538" y="0"/>
                      <a:pt x="502" y="0"/>
                    </a:cubicBezTo>
                    <a:lnTo>
                      <a:pt x="64" y="0"/>
                    </a:lnTo>
                    <a:close/>
                  </a:path>
                </a:pathLst>
              </a:custGeom>
              <a:solidFill>
                <a:srgbClr val="C3EE6E"/>
              </a:solidFill>
              <a:ln w="0">
                <a:solidFill>
                  <a:srgbClr val="000000"/>
                </a:solidFill>
                <a:round/>
                <a:headEnd/>
                <a:tailEnd/>
              </a:ln>
            </p:spPr>
            <p:txBody>
              <a:bodyPr/>
              <a:lstStyle/>
              <a:p>
                <a:endParaRPr lang="de-DE"/>
              </a:p>
            </p:txBody>
          </p:sp>
          <p:sp>
            <p:nvSpPr>
              <p:cNvPr id="38987" name="Freeform 49"/>
              <p:cNvSpPr>
                <a:spLocks/>
              </p:cNvSpPr>
              <p:nvPr/>
            </p:nvSpPr>
            <p:spPr bwMode="auto">
              <a:xfrm>
                <a:off x="3981" y="2267"/>
                <a:ext cx="169" cy="170"/>
              </a:xfrm>
              <a:custGeom>
                <a:avLst/>
                <a:gdLst>
                  <a:gd name="T0" fmla="*/ 0 w 566"/>
                  <a:gd name="T1" fmla="*/ 0 h 566"/>
                  <a:gd name="T2" fmla="*/ 0 w 566"/>
                  <a:gd name="T3" fmla="*/ 0 h 566"/>
                  <a:gd name="T4" fmla="*/ 0 w 566"/>
                  <a:gd name="T5" fmla="*/ 0 h 566"/>
                  <a:gd name="T6" fmla="*/ 0 w 566"/>
                  <a:gd name="T7" fmla="*/ 0 h 566"/>
                  <a:gd name="T8" fmla="*/ 0 w 566"/>
                  <a:gd name="T9" fmla="*/ 0 h 566"/>
                  <a:gd name="T10" fmla="*/ 0 w 566"/>
                  <a:gd name="T11" fmla="*/ 0 h 566"/>
                  <a:gd name="T12" fmla="*/ 0 w 566"/>
                  <a:gd name="T13" fmla="*/ 0 h 566"/>
                  <a:gd name="T14" fmla="*/ 0 w 566"/>
                  <a:gd name="T15" fmla="*/ 0 h 566"/>
                  <a:gd name="T16" fmla="*/ 0 w 566"/>
                  <a:gd name="T17" fmla="*/ 0 h 5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6"/>
                  <a:gd name="T28" fmla="*/ 0 h 566"/>
                  <a:gd name="T29" fmla="*/ 566 w 566"/>
                  <a:gd name="T30" fmla="*/ 566 h 5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6" h="566">
                    <a:moveTo>
                      <a:pt x="64" y="0"/>
                    </a:moveTo>
                    <a:cubicBezTo>
                      <a:pt x="29" y="0"/>
                      <a:pt x="0" y="29"/>
                      <a:pt x="0" y="64"/>
                    </a:cubicBezTo>
                    <a:lnTo>
                      <a:pt x="0" y="502"/>
                    </a:lnTo>
                    <a:cubicBezTo>
                      <a:pt x="0" y="538"/>
                      <a:pt x="29" y="566"/>
                      <a:pt x="64" y="566"/>
                    </a:cubicBezTo>
                    <a:lnTo>
                      <a:pt x="502" y="566"/>
                    </a:lnTo>
                    <a:cubicBezTo>
                      <a:pt x="538" y="566"/>
                      <a:pt x="566" y="538"/>
                      <a:pt x="566" y="502"/>
                    </a:cubicBezTo>
                    <a:lnTo>
                      <a:pt x="566" y="64"/>
                    </a:lnTo>
                    <a:cubicBezTo>
                      <a:pt x="566" y="29"/>
                      <a:pt x="538" y="0"/>
                      <a:pt x="502" y="0"/>
                    </a:cubicBezTo>
                    <a:lnTo>
                      <a:pt x="64" y="0"/>
                    </a:lnTo>
                    <a:close/>
                  </a:path>
                </a:pathLst>
              </a:custGeom>
              <a:noFill/>
              <a:ln w="23813" cap="rnd">
                <a:solidFill>
                  <a:srgbClr val="000000"/>
                </a:solidFill>
                <a:round/>
                <a:headEnd/>
                <a:tailEnd/>
              </a:ln>
            </p:spPr>
            <p:txBody>
              <a:bodyPr/>
              <a:lstStyle/>
              <a:p>
                <a:endParaRPr lang="de-DE"/>
              </a:p>
            </p:txBody>
          </p:sp>
        </p:grpSp>
        <p:sp>
          <p:nvSpPr>
            <p:cNvPr id="38940" name="Oval 50"/>
            <p:cNvSpPr>
              <a:spLocks noChangeArrowheads="1"/>
            </p:cNvSpPr>
            <p:nvPr/>
          </p:nvSpPr>
          <p:spPr bwMode="auto">
            <a:xfrm>
              <a:off x="3888" y="2408"/>
              <a:ext cx="20" cy="20"/>
            </a:xfrm>
            <a:prstGeom prst="ellipse">
              <a:avLst/>
            </a:prstGeom>
            <a:solidFill>
              <a:srgbClr val="000000"/>
            </a:solidFill>
            <a:ln w="0">
              <a:solidFill>
                <a:srgbClr val="000000"/>
              </a:solidFill>
              <a:round/>
              <a:headEnd/>
              <a:tailEnd/>
            </a:ln>
          </p:spPr>
          <p:txBody>
            <a:bodyPr/>
            <a:lstStyle/>
            <a:p>
              <a:endParaRPr lang="de-DE"/>
            </a:p>
          </p:txBody>
        </p:sp>
        <p:sp>
          <p:nvSpPr>
            <p:cNvPr id="38941" name="Freeform 51"/>
            <p:cNvSpPr>
              <a:spLocks noEditPoints="1"/>
            </p:cNvSpPr>
            <p:nvPr/>
          </p:nvSpPr>
          <p:spPr bwMode="auto">
            <a:xfrm>
              <a:off x="3831" y="2348"/>
              <a:ext cx="146" cy="140"/>
            </a:xfrm>
            <a:custGeom>
              <a:avLst/>
              <a:gdLst>
                <a:gd name="T0" fmla="*/ 0 w 488"/>
                <a:gd name="T1" fmla="*/ 0 h 471"/>
                <a:gd name="T2" fmla="*/ 0 w 488"/>
                <a:gd name="T3" fmla="*/ 0 h 471"/>
                <a:gd name="T4" fmla="*/ 0 w 488"/>
                <a:gd name="T5" fmla="*/ 0 h 471"/>
                <a:gd name="T6" fmla="*/ 0 w 488"/>
                <a:gd name="T7" fmla="*/ 0 h 471"/>
                <a:gd name="T8" fmla="*/ 0 w 488"/>
                <a:gd name="T9" fmla="*/ 0 h 471"/>
                <a:gd name="T10" fmla="*/ 0 w 488"/>
                <a:gd name="T11" fmla="*/ 0 h 471"/>
                <a:gd name="T12" fmla="*/ 0 w 488"/>
                <a:gd name="T13" fmla="*/ 0 h 471"/>
                <a:gd name="T14" fmla="*/ 0 w 488"/>
                <a:gd name="T15" fmla="*/ 0 h 471"/>
                <a:gd name="T16" fmla="*/ 0 w 488"/>
                <a:gd name="T17" fmla="*/ 0 h 471"/>
                <a:gd name="T18" fmla="*/ 0 w 488"/>
                <a:gd name="T19" fmla="*/ 0 h 471"/>
                <a:gd name="T20" fmla="*/ 0 w 488"/>
                <a:gd name="T21" fmla="*/ 0 h 471"/>
                <a:gd name="T22" fmla="*/ 0 w 488"/>
                <a:gd name="T23" fmla="*/ 0 h 471"/>
                <a:gd name="T24" fmla="*/ 0 w 488"/>
                <a:gd name="T25" fmla="*/ 0 h 471"/>
                <a:gd name="T26" fmla="*/ 0 w 488"/>
                <a:gd name="T27" fmla="*/ 0 h 471"/>
                <a:gd name="T28" fmla="*/ 0 w 488"/>
                <a:gd name="T29" fmla="*/ 0 h 471"/>
                <a:gd name="T30" fmla="*/ 0 w 488"/>
                <a:gd name="T31" fmla="*/ 0 h 471"/>
                <a:gd name="T32" fmla="*/ 0 w 488"/>
                <a:gd name="T33" fmla="*/ 0 h 471"/>
                <a:gd name="T34" fmla="*/ 0 w 488"/>
                <a:gd name="T35" fmla="*/ 0 h 471"/>
                <a:gd name="T36" fmla="*/ 0 w 488"/>
                <a:gd name="T37" fmla="*/ 0 h 471"/>
                <a:gd name="T38" fmla="*/ 0 w 488"/>
                <a:gd name="T39" fmla="*/ 0 h 471"/>
                <a:gd name="T40" fmla="*/ 0 w 488"/>
                <a:gd name="T41" fmla="*/ 0 h 471"/>
                <a:gd name="T42" fmla="*/ 0 w 488"/>
                <a:gd name="T43" fmla="*/ 0 h 471"/>
                <a:gd name="T44" fmla="*/ 0 w 488"/>
                <a:gd name="T45" fmla="*/ 0 h 471"/>
                <a:gd name="T46" fmla="*/ 0 w 488"/>
                <a:gd name="T47" fmla="*/ 0 h 471"/>
                <a:gd name="T48" fmla="*/ 0 w 488"/>
                <a:gd name="T49" fmla="*/ 0 h 471"/>
                <a:gd name="T50" fmla="*/ 0 w 488"/>
                <a:gd name="T51" fmla="*/ 0 h 471"/>
                <a:gd name="T52" fmla="*/ 0 w 488"/>
                <a:gd name="T53" fmla="*/ 0 h 471"/>
                <a:gd name="T54" fmla="*/ 0 w 488"/>
                <a:gd name="T55" fmla="*/ 0 h 471"/>
                <a:gd name="T56" fmla="*/ 0 w 488"/>
                <a:gd name="T57" fmla="*/ 0 h 471"/>
                <a:gd name="T58" fmla="*/ 0 w 488"/>
                <a:gd name="T59" fmla="*/ 0 h 471"/>
                <a:gd name="T60" fmla="*/ 0 w 488"/>
                <a:gd name="T61" fmla="*/ 0 h 471"/>
                <a:gd name="T62" fmla="*/ 0 w 488"/>
                <a:gd name="T63" fmla="*/ 0 h 471"/>
                <a:gd name="T64" fmla="*/ 0 w 488"/>
                <a:gd name="T65" fmla="*/ 0 h 471"/>
                <a:gd name="T66" fmla="*/ 0 w 488"/>
                <a:gd name="T67" fmla="*/ 0 h 471"/>
                <a:gd name="T68" fmla="*/ 0 w 488"/>
                <a:gd name="T69" fmla="*/ 0 h 471"/>
                <a:gd name="T70" fmla="*/ 0 w 488"/>
                <a:gd name="T71" fmla="*/ 0 h 471"/>
                <a:gd name="T72" fmla="*/ 0 w 488"/>
                <a:gd name="T73" fmla="*/ 0 h 471"/>
                <a:gd name="T74" fmla="*/ 0 w 488"/>
                <a:gd name="T75" fmla="*/ 0 h 471"/>
                <a:gd name="T76" fmla="*/ 0 w 488"/>
                <a:gd name="T77" fmla="*/ 0 h 471"/>
                <a:gd name="T78" fmla="*/ 0 w 488"/>
                <a:gd name="T79" fmla="*/ 0 h 471"/>
                <a:gd name="T80" fmla="*/ 0 w 488"/>
                <a:gd name="T81" fmla="*/ 0 h 471"/>
                <a:gd name="T82" fmla="*/ 0 w 488"/>
                <a:gd name="T83" fmla="*/ 0 h 471"/>
                <a:gd name="T84" fmla="*/ 0 w 488"/>
                <a:gd name="T85" fmla="*/ 0 h 471"/>
                <a:gd name="T86" fmla="*/ 0 w 488"/>
                <a:gd name="T87" fmla="*/ 0 h 471"/>
                <a:gd name="T88" fmla="*/ 0 w 488"/>
                <a:gd name="T89" fmla="*/ 0 h 471"/>
                <a:gd name="T90" fmla="*/ 0 w 488"/>
                <a:gd name="T91" fmla="*/ 0 h 471"/>
                <a:gd name="T92" fmla="*/ 0 w 488"/>
                <a:gd name="T93" fmla="*/ 0 h 471"/>
                <a:gd name="T94" fmla="*/ 0 w 488"/>
                <a:gd name="T95" fmla="*/ 0 h 471"/>
                <a:gd name="T96" fmla="*/ 0 w 488"/>
                <a:gd name="T97" fmla="*/ 0 h 4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8"/>
                <a:gd name="T148" fmla="*/ 0 h 471"/>
                <a:gd name="T149" fmla="*/ 488 w 488"/>
                <a:gd name="T150" fmla="*/ 471 h 47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8" h="471">
                  <a:moveTo>
                    <a:pt x="163" y="465"/>
                  </a:moveTo>
                  <a:lnTo>
                    <a:pt x="163" y="464"/>
                  </a:lnTo>
                  <a:cubicBezTo>
                    <a:pt x="157" y="458"/>
                    <a:pt x="157" y="447"/>
                    <a:pt x="163" y="441"/>
                  </a:cubicBezTo>
                  <a:cubicBezTo>
                    <a:pt x="170" y="435"/>
                    <a:pt x="181" y="435"/>
                    <a:pt x="187" y="441"/>
                  </a:cubicBezTo>
                  <a:cubicBezTo>
                    <a:pt x="193" y="448"/>
                    <a:pt x="193" y="459"/>
                    <a:pt x="187" y="465"/>
                  </a:cubicBezTo>
                  <a:cubicBezTo>
                    <a:pt x="180" y="471"/>
                    <a:pt x="169" y="471"/>
                    <a:pt x="163" y="465"/>
                  </a:cubicBezTo>
                  <a:close/>
                  <a:moveTo>
                    <a:pt x="115" y="422"/>
                  </a:moveTo>
                  <a:lnTo>
                    <a:pt x="115" y="422"/>
                  </a:lnTo>
                  <a:cubicBezTo>
                    <a:pt x="107" y="416"/>
                    <a:pt x="106" y="405"/>
                    <a:pt x="112" y="398"/>
                  </a:cubicBezTo>
                  <a:cubicBezTo>
                    <a:pt x="118" y="391"/>
                    <a:pt x="128" y="390"/>
                    <a:pt x="136" y="396"/>
                  </a:cubicBezTo>
                  <a:cubicBezTo>
                    <a:pt x="143" y="402"/>
                    <a:pt x="144" y="412"/>
                    <a:pt x="138" y="419"/>
                  </a:cubicBezTo>
                  <a:cubicBezTo>
                    <a:pt x="132" y="426"/>
                    <a:pt x="122" y="428"/>
                    <a:pt x="115" y="422"/>
                  </a:cubicBezTo>
                  <a:close/>
                  <a:moveTo>
                    <a:pt x="64" y="376"/>
                  </a:moveTo>
                  <a:lnTo>
                    <a:pt x="64" y="376"/>
                  </a:lnTo>
                  <a:cubicBezTo>
                    <a:pt x="58" y="370"/>
                    <a:pt x="57" y="359"/>
                    <a:pt x="64" y="352"/>
                  </a:cubicBezTo>
                  <a:cubicBezTo>
                    <a:pt x="70" y="346"/>
                    <a:pt x="81" y="345"/>
                    <a:pt x="87" y="352"/>
                  </a:cubicBezTo>
                  <a:cubicBezTo>
                    <a:pt x="94" y="358"/>
                    <a:pt x="94" y="369"/>
                    <a:pt x="88" y="375"/>
                  </a:cubicBezTo>
                  <a:cubicBezTo>
                    <a:pt x="81" y="382"/>
                    <a:pt x="71" y="382"/>
                    <a:pt x="64" y="376"/>
                  </a:cubicBezTo>
                  <a:close/>
                  <a:moveTo>
                    <a:pt x="19" y="322"/>
                  </a:moveTo>
                  <a:lnTo>
                    <a:pt x="19" y="322"/>
                  </a:lnTo>
                  <a:cubicBezTo>
                    <a:pt x="14" y="315"/>
                    <a:pt x="16" y="304"/>
                    <a:pt x="23" y="299"/>
                  </a:cubicBezTo>
                  <a:cubicBezTo>
                    <a:pt x="31" y="294"/>
                    <a:pt x="41" y="296"/>
                    <a:pt x="47" y="304"/>
                  </a:cubicBezTo>
                  <a:cubicBezTo>
                    <a:pt x="52" y="312"/>
                    <a:pt x="50" y="322"/>
                    <a:pt x="42" y="327"/>
                  </a:cubicBezTo>
                  <a:cubicBezTo>
                    <a:pt x="34" y="332"/>
                    <a:pt x="24" y="330"/>
                    <a:pt x="19" y="322"/>
                  </a:cubicBezTo>
                  <a:close/>
                  <a:moveTo>
                    <a:pt x="1" y="248"/>
                  </a:moveTo>
                  <a:lnTo>
                    <a:pt x="1" y="248"/>
                  </a:lnTo>
                  <a:cubicBezTo>
                    <a:pt x="2" y="239"/>
                    <a:pt x="10" y="232"/>
                    <a:pt x="19" y="233"/>
                  </a:cubicBezTo>
                  <a:cubicBezTo>
                    <a:pt x="28" y="234"/>
                    <a:pt x="35" y="242"/>
                    <a:pt x="34" y="251"/>
                  </a:cubicBezTo>
                  <a:cubicBezTo>
                    <a:pt x="34" y="261"/>
                    <a:pt x="25" y="267"/>
                    <a:pt x="16" y="266"/>
                  </a:cubicBezTo>
                  <a:cubicBezTo>
                    <a:pt x="7" y="266"/>
                    <a:pt x="0" y="258"/>
                    <a:pt x="1" y="248"/>
                  </a:cubicBezTo>
                  <a:close/>
                  <a:moveTo>
                    <a:pt x="17" y="180"/>
                  </a:moveTo>
                  <a:lnTo>
                    <a:pt x="17" y="180"/>
                  </a:lnTo>
                  <a:cubicBezTo>
                    <a:pt x="19" y="171"/>
                    <a:pt x="29" y="166"/>
                    <a:pt x="38" y="169"/>
                  </a:cubicBezTo>
                  <a:cubicBezTo>
                    <a:pt x="46" y="172"/>
                    <a:pt x="51" y="181"/>
                    <a:pt x="48" y="190"/>
                  </a:cubicBezTo>
                  <a:cubicBezTo>
                    <a:pt x="45" y="199"/>
                    <a:pt x="36" y="204"/>
                    <a:pt x="27" y="201"/>
                  </a:cubicBezTo>
                  <a:cubicBezTo>
                    <a:pt x="19" y="198"/>
                    <a:pt x="14" y="189"/>
                    <a:pt x="17" y="180"/>
                  </a:cubicBezTo>
                  <a:close/>
                  <a:moveTo>
                    <a:pt x="46" y="117"/>
                  </a:moveTo>
                  <a:lnTo>
                    <a:pt x="46" y="117"/>
                  </a:lnTo>
                  <a:cubicBezTo>
                    <a:pt x="50" y="109"/>
                    <a:pt x="60" y="106"/>
                    <a:pt x="68" y="110"/>
                  </a:cubicBezTo>
                  <a:cubicBezTo>
                    <a:pt x="76" y="114"/>
                    <a:pt x="79" y="124"/>
                    <a:pt x="75" y="132"/>
                  </a:cubicBezTo>
                  <a:lnTo>
                    <a:pt x="75" y="133"/>
                  </a:lnTo>
                  <a:cubicBezTo>
                    <a:pt x="71" y="141"/>
                    <a:pt x="61" y="144"/>
                    <a:pt x="53" y="139"/>
                  </a:cubicBezTo>
                  <a:cubicBezTo>
                    <a:pt x="44" y="135"/>
                    <a:pt x="41" y="125"/>
                    <a:pt x="46" y="117"/>
                  </a:cubicBezTo>
                  <a:close/>
                  <a:moveTo>
                    <a:pt x="89" y="59"/>
                  </a:moveTo>
                  <a:lnTo>
                    <a:pt x="89" y="59"/>
                  </a:lnTo>
                  <a:cubicBezTo>
                    <a:pt x="96" y="53"/>
                    <a:pt x="107" y="54"/>
                    <a:pt x="113" y="61"/>
                  </a:cubicBezTo>
                  <a:cubicBezTo>
                    <a:pt x="119" y="68"/>
                    <a:pt x="118" y="78"/>
                    <a:pt x="111" y="84"/>
                  </a:cubicBezTo>
                  <a:cubicBezTo>
                    <a:pt x="104" y="90"/>
                    <a:pt x="93" y="89"/>
                    <a:pt x="87" y="82"/>
                  </a:cubicBezTo>
                  <a:cubicBezTo>
                    <a:pt x="82" y="75"/>
                    <a:pt x="82" y="65"/>
                    <a:pt x="89" y="59"/>
                  </a:cubicBezTo>
                  <a:close/>
                  <a:moveTo>
                    <a:pt x="151" y="22"/>
                  </a:moveTo>
                  <a:lnTo>
                    <a:pt x="151" y="22"/>
                  </a:lnTo>
                  <a:cubicBezTo>
                    <a:pt x="160" y="19"/>
                    <a:pt x="170" y="23"/>
                    <a:pt x="173" y="32"/>
                  </a:cubicBezTo>
                  <a:cubicBezTo>
                    <a:pt x="176" y="40"/>
                    <a:pt x="172" y="50"/>
                    <a:pt x="163" y="53"/>
                  </a:cubicBezTo>
                  <a:cubicBezTo>
                    <a:pt x="154" y="56"/>
                    <a:pt x="145" y="52"/>
                    <a:pt x="142" y="43"/>
                  </a:cubicBezTo>
                  <a:cubicBezTo>
                    <a:pt x="138" y="35"/>
                    <a:pt x="143" y="25"/>
                    <a:pt x="151" y="22"/>
                  </a:cubicBezTo>
                  <a:close/>
                  <a:moveTo>
                    <a:pt x="218" y="4"/>
                  </a:moveTo>
                  <a:lnTo>
                    <a:pt x="218" y="4"/>
                  </a:lnTo>
                  <a:cubicBezTo>
                    <a:pt x="227" y="2"/>
                    <a:pt x="236" y="8"/>
                    <a:pt x="238" y="17"/>
                  </a:cubicBezTo>
                  <a:cubicBezTo>
                    <a:pt x="239" y="26"/>
                    <a:pt x="233" y="35"/>
                    <a:pt x="224" y="37"/>
                  </a:cubicBezTo>
                  <a:cubicBezTo>
                    <a:pt x="215" y="38"/>
                    <a:pt x="207" y="32"/>
                    <a:pt x="205" y="23"/>
                  </a:cubicBezTo>
                  <a:cubicBezTo>
                    <a:pt x="203" y="14"/>
                    <a:pt x="209" y="6"/>
                    <a:pt x="218" y="4"/>
                  </a:cubicBezTo>
                  <a:close/>
                  <a:moveTo>
                    <a:pt x="288" y="0"/>
                  </a:moveTo>
                  <a:lnTo>
                    <a:pt x="288" y="0"/>
                  </a:lnTo>
                  <a:cubicBezTo>
                    <a:pt x="297" y="0"/>
                    <a:pt x="304" y="8"/>
                    <a:pt x="304" y="17"/>
                  </a:cubicBezTo>
                  <a:cubicBezTo>
                    <a:pt x="304" y="26"/>
                    <a:pt x="297" y="34"/>
                    <a:pt x="288" y="34"/>
                  </a:cubicBezTo>
                  <a:cubicBezTo>
                    <a:pt x="278" y="34"/>
                    <a:pt x="271" y="26"/>
                    <a:pt x="271" y="17"/>
                  </a:cubicBezTo>
                  <a:cubicBezTo>
                    <a:pt x="271" y="8"/>
                    <a:pt x="278" y="0"/>
                    <a:pt x="288" y="0"/>
                  </a:cubicBezTo>
                  <a:close/>
                  <a:moveTo>
                    <a:pt x="358" y="20"/>
                  </a:moveTo>
                  <a:lnTo>
                    <a:pt x="358" y="20"/>
                  </a:lnTo>
                  <a:cubicBezTo>
                    <a:pt x="367" y="24"/>
                    <a:pt x="371" y="33"/>
                    <a:pt x="367" y="42"/>
                  </a:cubicBezTo>
                  <a:cubicBezTo>
                    <a:pt x="363" y="50"/>
                    <a:pt x="353" y="54"/>
                    <a:pt x="345" y="50"/>
                  </a:cubicBezTo>
                  <a:cubicBezTo>
                    <a:pt x="336" y="46"/>
                    <a:pt x="333" y="36"/>
                    <a:pt x="336" y="28"/>
                  </a:cubicBezTo>
                  <a:cubicBezTo>
                    <a:pt x="340" y="20"/>
                    <a:pt x="350" y="16"/>
                    <a:pt x="358" y="20"/>
                  </a:cubicBezTo>
                  <a:close/>
                  <a:moveTo>
                    <a:pt x="419" y="50"/>
                  </a:moveTo>
                  <a:lnTo>
                    <a:pt x="419" y="50"/>
                  </a:lnTo>
                  <a:cubicBezTo>
                    <a:pt x="427" y="55"/>
                    <a:pt x="430" y="65"/>
                    <a:pt x="426" y="73"/>
                  </a:cubicBezTo>
                  <a:cubicBezTo>
                    <a:pt x="421" y="81"/>
                    <a:pt x="411" y="84"/>
                    <a:pt x="403" y="80"/>
                  </a:cubicBezTo>
                  <a:cubicBezTo>
                    <a:pt x="395" y="75"/>
                    <a:pt x="392" y="65"/>
                    <a:pt x="396" y="57"/>
                  </a:cubicBezTo>
                  <a:cubicBezTo>
                    <a:pt x="401" y="49"/>
                    <a:pt x="411" y="46"/>
                    <a:pt x="419" y="50"/>
                  </a:cubicBezTo>
                  <a:close/>
                  <a:moveTo>
                    <a:pt x="478" y="85"/>
                  </a:moveTo>
                  <a:lnTo>
                    <a:pt x="478" y="85"/>
                  </a:lnTo>
                  <a:cubicBezTo>
                    <a:pt x="485" y="90"/>
                    <a:pt x="488" y="100"/>
                    <a:pt x="483" y="108"/>
                  </a:cubicBezTo>
                  <a:cubicBezTo>
                    <a:pt x="478" y="115"/>
                    <a:pt x="467" y="118"/>
                    <a:pt x="460" y="113"/>
                  </a:cubicBezTo>
                  <a:cubicBezTo>
                    <a:pt x="452" y="108"/>
                    <a:pt x="450" y="97"/>
                    <a:pt x="455" y="90"/>
                  </a:cubicBezTo>
                  <a:cubicBezTo>
                    <a:pt x="460" y="82"/>
                    <a:pt x="470" y="80"/>
                    <a:pt x="478" y="85"/>
                  </a:cubicBezTo>
                  <a:close/>
                </a:path>
              </a:pathLst>
            </a:custGeom>
            <a:solidFill>
              <a:srgbClr val="000000"/>
            </a:solidFill>
            <a:ln w="3175">
              <a:solidFill>
                <a:srgbClr val="000000"/>
              </a:solidFill>
              <a:bevel/>
              <a:headEnd/>
              <a:tailEnd/>
            </a:ln>
          </p:spPr>
          <p:txBody>
            <a:bodyPr/>
            <a:lstStyle/>
            <a:p>
              <a:endParaRPr lang="de-DE"/>
            </a:p>
          </p:txBody>
        </p:sp>
        <p:sp>
          <p:nvSpPr>
            <p:cNvPr id="38942" name="Freeform 52"/>
            <p:cNvSpPr>
              <a:spLocks/>
            </p:cNvSpPr>
            <p:nvPr/>
          </p:nvSpPr>
          <p:spPr bwMode="auto">
            <a:xfrm>
              <a:off x="3721" y="1925"/>
              <a:ext cx="289" cy="149"/>
            </a:xfrm>
            <a:custGeom>
              <a:avLst/>
              <a:gdLst>
                <a:gd name="T0" fmla="*/ 0 w 289"/>
                <a:gd name="T1" fmla="*/ 9 h 149"/>
                <a:gd name="T2" fmla="*/ 96 w 289"/>
                <a:gd name="T3" fmla="*/ 0 h 149"/>
                <a:gd name="T4" fmla="*/ 184 w 289"/>
                <a:gd name="T5" fmla="*/ 9 h 149"/>
                <a:gd name="T6" fmla="*/ 262 w 289"/>
                <a:gd name="T7" fmla="*/ 19 h 149"/>
                <a:gd name="T8" fmla="*/ 287 w 289"/>
                <a:gd name="T9" fmla="*/ 54 h 149"/>
                <a:gd name="T10" fmla="*/ 253 w 289"/>
                <a:gd name="T11" fmla="*/ 109 h 149"/>
                <a:gd name="T12" fmla="*/ 172 w 289"/>
                <a:gd name="T13" fmla="*/ 141 h 149"/>
                <a:gd name="T14" fmla="*/ 86 w 289"/>
                <a:gd name="T15" fmla="*/ 147 h 149"/>
                <a:gd name="T16" fmla="*/ 81 w 289"/>
                <a:gd name="T17" fmla="*/ 128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149"/>
                <a:gd name="T29" fmla="*/ 289 w 289"/>
                <a:gd name="T30" fmla="*/ 149 h 1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149">
                  <a:moveTo>
                    <a:pt x="0" y="9"/>
                  </a:moveTo>
                  <a:cubicBezTo>
                    <a:pt x="15" y="8"/>
                    <a:pt x="65" y="0"/>
                    <a:pt x="96" y="0"/>
                  </a:cubicBezTo>
                  <a:cubicBezTo>
                    <a:pt x="126" y="0"/>
                    <a:pt x="157" y="5"/>
                    <a:pt x="184" y="9"/>
                  </a:cubicBezTo>
                  <a:cubicBezTo>
                    <a:pt x="211" y="13"/>
                    <a:pt x="245" y="11"/>
                    <a:pt x="262" y="19"/>
                  </a:cubicBezTo>
                  <a:cubicBezTo>
                    <a:pt x="279" y="27"/>
                    <a:pt x="289" y="38"/>
                    <a:pt x="287" y="54"/>
                  </a:cubicBezTo>
                  <a:cubicBezTo>
                    <a:pt x="285" y="69"/>
                    <a:pt x="272" y="94"/>
                    <a:pt x="253" y="109"/>
                  </a:cubicBezTo>
                  <a:cubicBezTo>
                    <a:pt x="234" y="124"/>
                    <a:pt x="199" y="136"/>
                    <a:pt x="172" y="141"/>
                  </a:cubicBezTo>
                  <a:cubicBezTo>
                    <a:pt x="146" y="147"/>
                    <a:pt x="102" y="149"/>
                    <a:pt x="86" y="147"/>
                  </a:cubicBezTo>
                  <a:cubicBezTo>
                    <a:pt x="71" y="145"/>
                    <a:pt x="75" y="136"/>
                    <a:pt x="81" y="128"/>
                  </a:cubicBezTo>
                </a:path>
              </a:pathLst>
            </a:custGeom>
            <a:noFill/>
            <a:ln w="47625">
              <a:solidFill>
                <a:srgbClr val="000000"/>
              </a:solidFill>
              <a:round/>
              <a:headEnd/>
              <a:tailEnd/>
            </a:ln>
          </p:spPr>
          <p:txBody>
            <a:bodyPr/>
            <a:lstStyle/>
            <a:p>
              <a:endParaRPr lang="de-DE"/>
            </a:p>
          </p:txBody>
        </p:sp>
        <p:sp>
          <p:nvSpPr>
            <p:cNvPr id="38943" name="Freeform 53"/>
            <p:cNvSpPr>
              <a:spLocks/>
            </p:cNvSpPr>
            <p:nvPr/>
          </p:nvSpPr>
          <p:spPr bwMode="auto">
            <a:xfrm>
              <a:off x="3836" y="2550"/>
              <a:ext cx="137" cy="105"/>
            </a:xfrm>
            <a:custGeom>
              <a:avLst/>
              <a:gdLst>
                <a:gd name="T0" fmla="*/ 20 w 137"/>
                <a:gd name="T1" fmla="*/ 102 h 105"/>
                <a:gd name="T2" fmla="*/ 2 w 137"/>
                <a:gd name="T3" fmla="*/ 57 h 105"/>
                <a:gd name="T4" fmla="*/ 30 w 137"/>
                <a:gd name="T5" fmla="*/ 23 h 105"/>
                <a:gd name="T6" fmla="*/ 80 w 137"/>
                <a:gd name="T7" fmla="*/ 0 h 105"/>
                <a:gd name="T8" fmla="*/ 114 w 137"/>
                <a:gd name="T9" fmla="*/ 27 h 105"/>
                <a:gd name="T10" fmla="*/ 124 w 137"/>
                <a:gd name="T11" fmla="*/ 60 h 105"/>
                <a:gd name="T12" fmla="*/ 45 w 137"/>
                <a:gd name="T13" fmla="*/ 97 h 105"/>
                <a:gd name="T14" fmla="*/ 20 w 137"/>
                <a:gd name="T15" fmla="*/ 102 h 105"/>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105"/>
                <a:gd name="T26" fmla="*/ 137 w 137"/>
                <a:gd name="T27" fmla="*/ 105 h 1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105">
                  <a:moveTo>
                    <a:pt x="20" y="102"/>
                  </a:moveTo>
                  <a:cubicBezTo>
                    <a:pt x="12" y="97"/>
                    <a:pt x="0" y="72"/>
                    <a:pt x="2" y="57"/>
                  </a:cubicBezTo>
                  <a:cubicBezTo>
                    <a:pt x="5" y="45"/>
                    <a:pt x="17" y="30"/>
                    <a:pt x="30" y="23"/>
                  </a:cubicBezTo>
                  <a:cubicBezTo>
                    <a:pt x="45" y="12"/>
                    <a:pt x="65" y="0"/>
                    <a:pt x="80" y="0"/>
                  </a:cubicBezTo>
                  <a:cubicBezTo>
                    <a:pt x="94" y="0"/>
                    <a:pt x="107" y="18"/>
                    <a:pt x="114" y="27"/>
                  </a:cubicBezTo>
                  <a:cubicBezTo>
                    <a:pt x="122" y="38"/>
                    <a:pt x="137" y="47"/>
                    <a:pt x="124" y="60"/>
                  </a:cubicBezTo>
                  <a:cubicBezTo>
                    <a:pt x="112" y="72"/>
                    <a:pt x="62" y="90"/>
                    <a:pt x="45" y="97"/>
                  </a:cubicBezTo>
                  <a:cubicBezTo>
                    <a:pt x="27" y="105"/>
                    <a:pt x="25" y="102"/>
                    <a:pt x="20" y="102"/>
                  </a:cubicBezTo>
                </a:path>
              </a:pathLst>
            </a:custGeom>
            <a:noFill/>
            <a:ln w="23813" cap="rnd">
              <a:solidFill>
                <a:srgbClr val="000000"/>
              </a:solidFill>
              <a:round/>
              <a:headEnd/>
              <a:tailEnd/>
            </a:ln>
          </p:spPr>
          <p:txBody>
            <a:bodyPr/>
            <a:lstStyle/>
            <a:p>
              <a:endParaRPr lang="de-DE"/>
            </a:p>
          </p:txBody>
        </p:sp>
        <p:sp>
          <p:nvSpPr>
            <p:cNvPr id="38944" name="Freeform 54"/>
            <p:cNvSpPr>
              <a:spLocks/>
            </p:cNvSpPr>
            <p:nvPr/>
          </p:nvSpPr>
          <p:spPr bwMode="auto">
            <a:xfrm>
              <a:off x="2862" y="2493"/>
              <a:ext cx="1123" cy="986"/>
            </a:xfrm>
            <a:custGeom>
              <a:avLst/>
              <a:gdLst>
                <a:gd name="T0" fmla="*/ 0 w 1123"/>
                <a:gd name="T1" fmla="*/ 986 h 986"/>
                <a:gd name="T2" fmla="*/ 102 w 1123"/>
                <a:gd name="T3" fmla="*/ 817 h 986"/>
                <a:gd name="T4" fmla="*/ 229 w 1123"/>
                <a:gd name="T5" fmla="*/ 650 h 986"/>
                <a:gd name="T6" fmla="*/ 271 w 1123"/>
                <a:gd name="T7" fmla="*/ 603 h 986"/>
                <a:gd name="T8" fmla="*/ 378 w 1123"/>
                <a:gd name="T9" fmla="*/ 583 h 986"/>
                <a:gd name="T10" fmla="*/ 520 w 1123"/>
                <a:gd name="T11" fmla="*/ 530 h 986"/>
                <a:gd name="T12" fmla="*/ 568 w 1123"/>
                <a:gd name="T13" fmla="*/ 493 h 986"/>
                <a:gd name="T14" fmla="*/ 637 w 1123"/>
                <a:gd name="T15" fmla="*/ 476 h 986"/>
                <a:gd name="T16" fmla="*/ 692 w 1123"/>
                <a:gd name="T17" fmla="*/ 418 h 986"/>
                <a:gd name="T18" fmla="*/ 844 w 1123"/>
                <a:gd name="T19" fmla="*/ 299 h 986"/>
                <a:gd name="T20" fmla="*/ 897 w 1123"/>
                <a:gd name="T21" fmla="*/ 256 h 986"/>
                <a:gd name="T22" fmla="*/ 944 w 1123"/>
                <a:gd name="T23" fmla="*/ 214 h 986"/>
                <a:gd name="T24" fmla="*/ 1021 w 1123"/>
                <a:gd name="T25" fmla="*/ 164 h 986"/>
                <a:gd name="T26" fmla="*/ 1093 w 1123"/>
                <a:gd name="T27" fmla="*/ 119 h 986"/>
                <a:gd name="T28" fmla="*/ 1123 w 1123"/>
                <a:gd name="T29" fmla="*/ 67 h 986"/>
                <a:gd name="T30" fmla="*/ 1088 w 1123"/>
                <a:gd name="T31" fmla="*/ 15 h 986"/>
                <a:gd name="T32" fmla="*/ 1026 w 1123"/>
                <a:gd name="T33" fmla="*/ 5 h 986"/>
                <a:gd name="T34" fmla="*/ 926 w 1123"/>
                <a:gd name="T35" fmla="*/ 32 h 986"/>
                <a:gd name="T36" fmla="*/ 844 w 1123"/>
                <a:gd name="T37" fmla="*/ 102 h 986"/>
                <a:gd name="T38" fmla="*/ 755 w 1123"/>
                <a:gd name="T39" fmla="*/ 169 h 98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23"/>
                <a:gd name="T61" fmla="*/ 0 h 986"/>
                <a:gd name="T62" fmla="*/ 1123 w 1123"/>
                <a:gd name="T63" fmla="*/ 986 h 98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23" h="986">
                  <a:moveTo>
                    <a:pt x="0" y="986"/>
                  </a:moveTo>
                  <a:cubicBezTo>
                    <a:pt x="17" y="959"/>
                    <a:pt x="64" y="872"/>
                    <a:pt x="102" y="817"/>
                  </a:cubicBezTo>
                  <a:cubicBezTo>
                    <a:pt x="139" y="762"/>
                    <a:pt x="202" y="685"/>
                    <a:pt x="229" y="650"/>
                  </a:cubicBezTo>
                  <a:cubicBezTo>
                    <a:pt x="256" y="615"/>
                    <a:pt x="246" y="613"/>
                    <a:pt x="271" y="603"/>
                  </a:cubicBezTo>
                  <a:cubicBezTo>
                    <a:pt x="296" y="593"/>
                    <a:pt x="338" y="598"/>
                    <a:pt x="378" y="583"/>
                  </a:cubicBezTo>
                  <a:cubicBezTo>
                    <a:pt x="421" y="570"/>
                    <a:pt x="488" y="545"/>
                    <a:pt x="520" y="530"/>
                  </a:cubicBezTo>
                  <a:cubicBezTo>
                    <a:pt x="550" y="518"/>
                    <a:pt x="550" y="506"/>
                    <a:pt x="568" y="493"/>
                  </a:cubicBezTo>
                  <a:cubicBezTo>
                    <a:pt x="587" y="486"/>
                    <a:pt x="615" y="488"/>
                    <a:pt x="637" y="476"/>
                  </a:cubicBezTo>
                  <a:cubicBezTo>
                    <a:pt x="657" y="461"/>
                    <a:pt x="657" y="448"/>
                    <a:pt x="692" y="418"/>
                  </a:cubicBezTo>
                  <a:cubicBezTo>
                    <a:pt x="727" y="388"/>
                    <a:pt x="807" y="329"/>
                    <a:pt x="844" y="299"/>
                  </a:cubicBezTo>
                  <a:cubicBezTo>
                    <a:pt x="879" y="271"/>
                    <a:pt x="879" y="271"/>
                    <a:pt x="897" y="256"/>
                  </a:cubicBezTo>
                  <a:cubicBezTo>
                    <a:pt x="914" y="244"/>
                    <a:pt x="924" y="231"/>
                    <a:pt x="944" y="214"/>
                  </a:cubicBezTo>
                  <a:cubicBezTo>
                    <a:pt x="961" y="199"/>
                    <a:pt x="994" y="179"/>
                    <a:pt x="1021" y="164"/>
                  </a:cubicBezTo>
                  <a:cubicBezTo>
                    <a:pt x="1046" y="149"/>
                    <a:pt x="1076" y="137"/>
                    <a:pt x="1093" y="119"/>
                  </a:cubicBezTo>
                  <a:cubicBezTo>
                    <a:pt x="1111" y="104"/>
                    <a:pt x="1123" y="84"/>
                    <a:pt x="1123" y="67"/>
                  </a:cubicBezTo>
                  <a:cubicBezTo>
                    <a:pt x="1123" y="50"/>
                    <a:pt x="1103" y="25"/>
                    <a:pt x="1088" y="15"/>
                  </a:cubicBezTo>
                  <a:cubicBezTo>
                    <a:pt x="1073" y="5"/>
                    <a:pt x="1054" y="0"/>
                    <a:pt x="1026" y="5"/>
                  </a:cubicBezTo>
                  <a:cubicBezTo>
                    <a:pt x="996" y="7"/>
                    <a:pt x="954" y="17"/>
                    <a:pt x="926" y="32"/>
                  </a:cubicBezTo>
                  <a:cubicBezTo>
                    <a:pt x="897" y="50"/>
                    <a:pt x="871" y="82"/>
                    <a:pt x="844" y="102"/>
                  </a:cubicBezTo>
                  <a:cubicBezTo>
                    <a:pt x="819" y="124"/>
                    <a:pt x="784" y="147"/>
                    <a:pt x="755" y="169"/>
                  </a:cubicBezTo>
                </a:path>
              </a:pathLst>
            </a:custGeom>
            <a:noFill/>
            <a:ln w="47625">
              <a:solidFill>
                <a:srgbClr val="000000"/>
              </a:solidFill>
              <a:round/>
              <a:headEnd/>
              <a:tailEnd/>
            </a:ln>
          </p:spPr>
          <p:txBody>
            <a:bodyPr/>
            <a:lstStyle/>
            <a:p>
              <a:endParaRPr lang="de-DE"/>
            </a:p>
          </p:txBody>
        </p:sp>
        <p:sp>
          <p:nvSpPr>
            <p:cNvPr id="38945" name="Freeform 55"/>
            <p:cNvSpPr>
              <a:spLocks/>
            </p:cNvSpPr>
            <p:nvPr/>
          </p:nvSpPr>
          <p:spPr bwMode="auto">
            <a:xfrm>
              <a:off x="3034" y="2475"/>
              <a:ext cx="802" cy="897"/>
            </a:xfrm>
            <a:custGeom>
              <a:avLst/>
              <a:gdLst>
                <a:gd name="T0" fmla="*/ 802 w 802"/>
                <a:gd name="T1" fmla="*/ 0 h 897"/>
                <a:gd name="T2" fmla="*/ 642 w 802"/>
                <a:gd name="T3" fmla="*/ 95 h 897"/>
                <a:gd name="T4" fmla="*/ 470 w 802"/>
                <a:gd name="T5" fmla="*/ 327 h 897"/>
                <a:gd name="T6" fmla="*/ 366 w 802"/>
                <a:gd name="T7" fmla="*/ 561 h 897"/>
                <a:gd name="T8" fmla="*/ 137 w 802"/>
                <a:gd name="T9" fmla="*/ 755 h 897"/>
                <a:gd name="T10" fmla="*/ 0 w 802"/>
                <a:gd name="T11" fmla="*/ 897 h 897"/>
                <a:gd name="T12" fmla="*/ 0 60000 65536"/>
                <a:gd name="T13" fmla="*/ 0 60000 65536"/>
                <a:gd name="T14" fmla="*/ 0 60000 65536"/>
                <a:gd name="T15" fmla="*/ 0 60000 65536"/>
                <a:gd name="T16" fmla="*/ 0 60000 65536"/>
                <a:gd name="T17" fmla="*/ 0 60000 65536"/>
                <a:gd name="T18" fmla="*/ 0 w 802"/>
                <a:gd name="T19" fmla="*/ 0 h 897"/>
                <a:gd name="T20" fmla="*/ 802 w 802"/>
                <a:gd name="T21" fmla="*/ 897 h 897"/>
              </a:gdLst>
              <a:ahLst/>
              <a:cxnLst>
                <a:cxn ang="T12">
                  <a:pos x="T0" y="T1"/>
                </a:cxn>
                <a:cxn ang="T13">
                  <a:pos x="T2" y="T3"/>
                </a:cxn>
                <a:cxn ang="T14">
                  <a:pos x="T4" y="T5"/>
                </a:cxn>
                <a:cxn ang="T15">
                  <a:pos x="T6" y="T7"/>
                </a:cxn>
                <a:cxn ang="T16">
                  <a:pos x="T8" y="T9"/>
                </a:cxn>
                <a:cxn ang="T17">
                  <a:pos x="T10" y="T11"/>
                </a:cxn>
              </a:cxnLst>
              <a:rect l="T18" t="T19" r="T20" b="T21"/>
              <a:pathLst>
                <a:path w="802" h="897">
                  <a:moveTo>
                    <a:pt x="802" y="0"/>
                  </a:moveTo>
                  <a:cubicBezTo>
                    <a:pt x="774" y="15"/>
                    <a:pt x="697" y="43"/>
                    <a:pt x="642" y="95"/>
                  </a:cubicBezTo>
                  <a:cubicBezTo>
                    <a:pt x="585" y="150"/>
                    <a:pt x="515" y="247"/>
                    <a:pt x="470" y="327"/>
                  </a:cubicBezTo>
                  <a:cubicBezTo>
                    <a:pt x="423" y="404"/>
                    <a:pt x="421" y="489"/>
                    <a:pt x="366" y="561"/>
                  </a:cubicBezTo>
                  <a:cubicBezTo>
                    <a:pt x="311" y="633"/>
                    <a:pt x="199" y="698"/>
                    <a:pt x="137" y="755"/>
                  </a:cubicBezTo>
                  <a:cubicBezTo>
                    <a:pt x="74" y="812"/>
                    <a:pt x="27" y="867"/>
                    <a:pt x="0" y="897"/>
                  </a:cubicBezTo>
                </a:path>
              </a:pathLst>
            </a:custGeom>
            <a:noFill/>
            <a:ln w="95250">
              <a:solidFill>
                <a:srgbClr val="FFFFFF"/>
              </a:solidFill>
              <a:round/>
              <a:headEnd/>
              <a:tailEnd/>
            </a:ln>
          </p:spPr>
          <p:txBody>
            <a:bodyPr/>
            <a:lstStyle/>
            <a:p>
              <a:endParaRPr lang="de-DE"/>
            </a:p>
          </p:txBody>
        </p:sp>
        <p:sp>
          <p:nvSpPr>
            <p:cNvPr id="38946" name="Freeform 56"/>
            <p:cNvSpPr>
              <a:spLocks/>
            </p:cNvSpPr>
            <p:nvPr/>
          </p:nvSpPr>
          <p:spPr bwMode="auto">
            <a:xfrm>
              <a:off x="3016" y="2450"/>
              <a:ext cx="802" cy="897"/>
            </a:xfrm>
            <a:custGeom>
              <a:avLst/>
              <a:gdLst>
                <a:gd name="T0" fmla="*/ 802 w 802"/>
                <a:gd name="T1" fmla="*/ 0 h 897"/>
                <a:gd name="T2" fmla="*/ 643 w 802"/>
                <a:gd name="T3" fmla="*/ 95 h 897"/>
                <a:gd name="T4" fmla="*/ 471 w 802"/>
                <a:gd name="T5" fmla="*/ 327 h 897"/>
                <a:gd name="T6" fmla="*/ 366 w 802"/>
                <a:gd name="T7" fmla="*/ 561 h 897"/>
                <a:gd name="T8" fmla="*/ 137 w 802"/>
                <a:gd name="T9" fmla="*/ 755 h 897"/>
                <a:gd name="T10" fmla="*/ 0 w 802"/>
                <a:gd name="T11" fmla="*/ 897 h 897"/>
                <a:gd name="T12" fmla="*/ 0 60000 65536"/>
                <a:gd name="T13" fmla="*/ 0 60000 65536"/>
                <a:gd name="T14" fmla="*/ 0 60000 65536"/>
                <a:gd name="T15" fmla="*/ 0 60000 65536"/>
                <a:gd name="T16" fmla="*/ 0 60000 65536"/>
                <a:gd name="T17" fmla="*/ 0 60000 65536"/>
                <a:gd name="T18" fmla="*/ 0 w 802"/>
                <a:gd name="T19" fmla="*/ 0 h 897"/>
                <a:gd name="T20" fmla="*/ 802 w 802"/>
                <a:gd name="T21" fmla="*/ 897 h 897"/>
              </a:gdLst>
              <a:ahLst/>
              <a:cxnLst>
                <a:cxn ang="T12">
                  <a:pos x="T0" y="T1"/>
                </a:cxn>
                <a:cxn ang="T13">
                  <a:pos x="T2" y="T3"/>
                </a:cxn>
                <a:cxn ang="T14">
                  <a:pos x="T4" y="T5"/>
                </a:cxn>
                <a:cxn ang="T15">
                  <a:pos x="T6" y="T7"/>
                </a:cxn>
                <a:cxn ang="T16">
                  <a:pos x="T8" y="T9"/>
                </a:cxn>
                <a:cxn ang="T17">
                  <a:pos x="T10" y="T11"/>
                </a:cxn>
              </a:cxnLst>
              <a:rect l="T18" t="T19" r="T20" b="T21"/>
              <a:pathLst>
                <a:path w="802" h="897">
                  <a:moveTo>
                    <a:pt x="802" y="0"/>
                  </a:moveTo>
                  <a:cubicBezTo>
                    <a:pt x="775" y="15"/>
                    <a:pt x="698" y="43"/>
                    <a:pt x="643" y="95"/>
                  </a:cubicBezTo>
                  <a:cubicBezTo>
                    <a:pt x="586" y="150"/>
                    <a:pt x="516" y="247"/>
                    <a:pt x="471" y="327"/>
                  </a:cubicBezTo>
                  <a:cubicBezTo>
                    <a:pt x="424" y="404"/>
                    <a:pt x="421" y="489"/>
                    <a:pt x="366" y="561"/>
                  </a:cubicBezTo>
                  <a:cubicBezTo>
                    <a:pt x="311" y="633"/>
                    <a:pt x="199" y="698"/>
                    <a:pt x="137" y="755"/>
                  </a:cubicBezTo>
                  <a:cubicBezTo>
                    <a:pt x="75" y="813"/>
                    <a:pt x="27" y="867"/>
                    <a:pt x="0" y="897"/>
                  </a:cubicBezTo>
                </a:path>
              </a:pathLst>
            </a:custGeom>
            <a:noFill/>
            <a:ln w="23813" cap="rnd">
              <a:solidFill>
                <a:srgbClr val="000000"/>
              </a:solidFill>
              <a:round/>
              <a:headEnd/>
              <a:tailEnd/>
            </a:ln>
          </p:spPr>
          <p:txBody>
            <a:bodyPr/>
            <a:lstStyle/>
            <a:p>
              <a:endParaRPr lang="de-DE"/>
            </a:p>
          </p:txBody>
        </p:sp>
        <p:sp>
          <p:nvSpPr>
            <p:cNvPr id="38947" name="Freeform 57"/>
            <p:cNvSpPr>
              <a:spLocks/>
            </p:cNvSpPr>
            <p:nvPr/>
          </p:nvSpPr>
          <p:spPr bwMode="auto">
            <a:xfrm>
              <a:off x="3088" y="2490"/>
              <a:ext cx="783" cy="865"/>
            </a:xfrm>
            <a:custGeom>
              <a:avLst/>
              <a:gdLst>
                <a:gd name="T0" fmla="*/ 783 w 783"/>
                <a:gd name="T1" fmla="*/ 0 h 865"/>
                <a:gd name="T2" fmla="*/ 621 w 783"/>
                <a:gd name="T3" fmla="*/ 83 h 865"/>
                <a:gd name="T4" fmla="*/ 444 w 783"/>
                <a:gd name="T5" fmla="*/ 312 h 865"/>
                <a:gd name="T6" fmla="*/ 339 w 783"/>
                <a:gd name="T7" fmla="*/ 546 h 865"/>
                <a:gd name="T8" fmla="*/ 112 w 783"/>
                <a:gd name="T9" fmla="*/ 748 h 865"/>
                <a:gd name="T10" fmla="*/ 0 w 783"/>
                <a:gd name="T11" fmla="*/ 865 h 865"/>
                <a:gd name="T12" fmla="*/ 0 60000 65536"/>
                <a:gd name="T13" fmla="*/ 0 60000 65536"/>
                <a:gd name="T14" fmla="*/ 0 60000 65536"/>
                <a:gd name="T15" fmla="*/ 0 60000 65536"/>
                <a:gd name="T16" fmla="*/ 0 60000 65536"/>
                <a:gd name="T17" fmla="*/ 0 60000 65536"/>
                <a:gd name="T18" fmla="*/ 0 w 783"/>
                <a:gd name="T19" fmla="*/ 0 h 865"/>
                <a:gd name="T20" fmla="*/ 783 w 783"/>
                <a:gd name="T21" fmla="*/ 865 h 865"/>
              </a:gdLst>
              <a:ahLst/>
              <a:cxnLst>
                <a:cxn ang="T12">
                  <a:pos x="T0" y="T1"/>
                </a:cxn>
                <a:cxn ang="T13">
                  <a:pos x="T2" y="T3"/>
                </a:cxn>
                <a:cxn ang="T14">
                  <a:pos x="T4" y="T5"/>
                </a:cxn>
                <a:cxn ang="T15">
                  <a:pos x="T6" y="T7"/>
                </a:cxn>
                <a:cxn ang="T16">
                  <a:pos x="T8" y="T9"/>
                </a:cxn>
                <a:cxn ang="T17">
                  <a:pos x="T10" y="T11"/>
                </a:cxn>
              </a:cxnLst>
              <a:rect l="T18" t="T19" r="T20" b="T21"/>
              <a:pathLst>
                <a:path w="783" h="865">
                  <a:moveTo>
                    <a:pt x="783" y="0"/>
                  </a:moveTo>
                  <a:cubicBezTo>
                    <a:pt x="755" y="13"/>
                    <a:pt x="678" y="30"/>
                    <a:pt x="621" y="83"/>
                  </a:cubicBezTo>
                  <a:cubicBezTo>
                    <a:pt x="563" y="135"/>
                    <a:pt x="491" y="234"/>
                    <a:pt x="444" y="312"/>
                  </a:cubicBezTo>
                  <a:cubicBezTo>
                    <a:pt x="396" y="389"/>
                    <a:pt x="394" y="474"/>
                    <a:pt x="339" y="546"/>
                  </a:cubicBezTo>
                  <a:cubicBezTo>
                    <a:pt x="284" y="618"/>
                    <a:pt x="170" y="695"/>
                    <a:pt x="112" y="748"/>
                  </a:cubicBezTo>
                  <a:cubicBezTo>
                    <a:pt x="55" y="800"/>
                    <a:pt x="23" y="840"/>
                    <a:pt x="0" y="865"/>
                  </a:cubicBezTo>
                </a:path>
              </a:pathLst>
            </a:custGeom>
            <a:noFill/>
            <a:ln w="23813" cap="rnd">
              <a:solidFill>
                <a:srgbClr val="000000"/>
              </a:solidFill>
              <a:round/>
              <a:headEnd/>
              <a:tailEnd/>
            </a:ln>
          </p:spPr>
          <p:txBody>
            <a:bodyPr/>
            <a:lstStyle/>
            <a:p>
              <a:endParaRPr lang="de-DE"/>
            </a:p>
          </p:txBody>
        </p:sp>
        <p:sp>
          <p:nvSpPr>
            <p:cNvPr id="38948" name="Freeform 58"/>
            <p:cNvSpPr>
              <a:spLocks/>
            </p:cNvSpPr>
            <p:nvPr/>
          </p:nvSpPr>
          <p:spPr bwMode="auto">
            <a:xfrm>
              <a:off x="3821" y="2495"/>
              <a:ext cx="1116" cy="1278"/>
            </a:xfrm>
            <a:custGeom>
              <a:avLst/>
              <a:gdLst>
                <a:gd name="T0" fmla="*/ 1116 w 1116"/>
                <a:gd name="T1" fmla="*/ 1278 h 1278"/>
                <a:gd name="T2" fmla="*/ 991 w 1116"/>
                <a:gd name="T3" fmla="*/ 1069 h 1278"/>
                <a:gd name="T4" fmla="*/ 842 w 1116"/>
                <a:gd name="T5" fmla="*/ 972 h 1278"/>
                <a:gd name="T6" fmla="*/ 630 w 1116"/>
                <a:gd name="T7" fmla="*/ 855 h 1278"/>
                <a:gd name="T8" fmla="*/ 406 w 1116"/>
                <a:gd name="T9" fmla="*/ 663 h 1278"/>
                <a:gd name="T10" fmla="*/ 289 w 1116"/>
                <a:gd name="T11" fmla="*/ 623 h 1278"/>
                <a:gd name="T12" fmla="*/ 164 w 1116"/>
                <a:gd name="T13" fmla="*/ 548 h 1278"/>
                <a:gd name="T14" fmla="*/ 112 w 1116"/>
                <a:gd name="T15" fmla="*/ 491 h 1278"/>
                <a:gd name="T16" fmla="*/ 112 w 1116"/>
                <a:gd name="T17" fmla="*/ 439 h 1278"/>
                <a:gd name="T18" fmla="*/ 169 w 1116"/>
                <a:gd name="T19" fmla="*/ 411 h 1278"/>
                <a:gd name="T20" fmla="*/ 274 w 1116"/>
                <a:gd name="T21" fmla="*/ 469 h 1278"/>
                <a:gd name="T22" fmla="*/ 368 w 1116"/>
                <a:gd name="T23" fmla="*/ 504 h 1278"/>
                <a:gd name="T24" fmla="*/ 443 w 1116"/>
                <a:gd name="T25" fmla="*/ 519 h 1278"/>
                <a:gd name="T26" fmla="*/ 421 w 1116"/>
                <a:gd name="T27" fmla="*/ 466 h 1278"/>
                <a:gd name="T28" fmla="*/ 311 w 1116"/>
                <a:gd name="T29" fmla="*/ 374 h 1278"/>
                <a:gd name="T30" fmla="*/ 169 w 1116"/>
                <a:gd name="T31" fmla="*/ 279 h 1278"/>
                <a:gd name="T32" fmla="*/ 84 w 1116"/>
                <a:gd name="T33" fmla="*/ 209 h 1278"/>
                <a:gd name="T34" fmla="*/ 42 w 1116"/>
                <a:gd name="T35" fmla="*/ 165 h 1278"/>
                <a:gd name="T36" fmla="*/ 2 w 1116"/>
                <a:gd name="T37" fmla="*/ 78 h 1278"/>
                <a:gd name="T38" fmla="*/ 54 w 1116"/>
                <a:gd name="T39" fmla="*/ 10 h 1278"/>
                <a:gd name="T40" fmla="*/ 80 w 1116"/>
                <a:gd name="T41" fmla="*/ 20 h 12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6"/>
                <a:gd name="T64" fmla="*/ 0 h 1278"/>
                <a:gd name="T65" fmla="*/ 1116 w 1116"/>
                <a:gd name="T66" fmla="*/ 1278 h 12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6" h="1278">
                  <a:moveTo>
                    <a:pt x="1116" y="1278"/>
                  </a:moveTo>
                  <a:cubicBezTo>
                    <a:pt x="1096" y="1244"/>
                    <a:pt x="1036" y="1119"/>
                    <a:pt x="991" y="1069"/>
                  </a:cubicBezTo>
                  <a:cubicBezTo>
                    <a:pt x="947" y="1019"/>
                    <a:pt x="902" y="1007"/>
                    <a:pt x="842" y="972"/>
                  </a:cubicBezTo>
                  <a:cubicBezTo>
                    <a:pt x="782" y="937"/>
                    <a:pt x="702" y="907"/>
                    <a:pt x="630" y="855"/>
                  </a:cubicBezTo>
                  <a:cubicBezTo>
                    <a:pt x="558" y="803"/>
                    <a:pt x="463" y="703"/>
                    <a:pt x="406" y="663"/>
                  </a:cubicBezTo>
                  <a:cubicBezTo>
                    <a:pt x="349" y="623"/>
                    <a:pt x="329" y="643"/>
                    <a:pt x="289" y="623"/>
                  </a:cubicBezTo>
                  <a:cubicBezTo>
                    <a:pt x="249" y="606"/>
                    <a:pt x="194" y="571"/>
                    <a:pt x="164" y="548"/>
                  </a:cubicBezTo>
                  <a:cubicBezTo>
                    <a:pt x="137" y="528"/>
                    <a:pt x="119" y="511"/>
                    <a:pt x="112" y="491"/>
                  </a:cubicBezTo>
                  <a:cubicBezTo>
                    <a:pt x="102" y="474"/>
                    <a:pt x="102" y="451"/>
                    <a:pt x="112" y="439"/>
                  </a:cubicBezTo>
                  <a:cubicBezTo>
                    <a:pt x="119" y="424"/>
                    <a:pt x="142" y="406"/>
                    <a:pt x="169" y="411"/>
                  </a:cubicBezTo>
                  <a:cubicBezTo>
                    <a:pt x="194" y="416"/>
                    <a:pt x="241" y="454"/>
                    <a:pt x="274" y="469"/>
                  </a:cubicBezTo>
                  <a:cubicBezTo>
                    <a:pt x="306" y="484"/>
                    <a:pt x="341" y="496"/>
                    <a:pt x="368" y="504"/>
                  </a:cubicBezTo>
                  <a:cubicBezTo>
                    <a:pt x="398" y="511"/>
                    <a:pt x="433" y="521"/>
                    <a:pt x="443" y="519"/>
                  </a:cubicBezTo>
                  <a:cubicBezTo>
                    <a:pt x="438" y="496"/>
                    <a:pt x="443" y="491"/>
                    <a:pt x="421" y="466"/>
                  </a:cubicBezTo>
                  <a:cubicBezTo>
                    <a:pt x="401" y="444"/>
                    <a:pt x="353" y="406"/>
                    <a:pt x="311" y="374"/>
                  </a:cubicBezTo>
                  <a:cubicBezTo>
                    <a:pt x="269" y="344"/>
                    <a:pt x="207" y="309"/>
                    <a:pt x="169" y="279"/>
                  </a:cubicBezTo>
                  <a:cubicBezTo>
                    <a:pt x="129" y="252"/>
                    <a:pt x="104" y="227"/>
                    <a:pt x="84" y="209"/>
                  </a:cubicBezTo>
                  <a:cubicBezTo>
                    <a:pt x="62" y="190"/>
                    <a:pt x="54" y="185"/>
                    <a:pt x="42" y="165"/>
                  </a:cubicBezTo>
                  <a:cubicBezTo>
                    <a:pt x="30" y="145"/>
                    <a:pt x="0" y="102"/>
                    <a:pt x="2" y="78"/>
                  </a:cubicBezTo>
                  <a:cubicBezTo>
                    <a:pt x="5" y="53"/>
                    <a:pt x="42" y="20"/>
                    <a:pt x="54" y="10"/>
                  </a:cubicBezTo>
                  <a:cubicBezTo>
                    <a:pt x="69" y="0"/>
                    <a:pt x="77" y="13"/>
                    <a:pt x="80" y="20"/>
                  </a:cubicBezTo>
                </a:path>
              </a:pathLst>
            </a:custGeom>
            <a:noFill/>
            <a:ln w="47625">
              <a:solidFill>
                <a:srgbClr val="000000"/>
              </a:solidFill>
              <a:round/>
              <a:headEnd/>
              <a:tailEnd/>
            </a:ln>
          </p:spPr>
          <p:txBody>
            <a:bodyPr/>
            <a:lstStyle/>
            <a:p>
              <a:endParaRPr lang="de-DE"/>
            </a:p>
          </p:txBody>
        </p:sp>
        <p:grpSp>
          <p:nvGrpSpPr>
            <p:cNvPr id="10" name="Group 59"/>
            <p:cNvGrpSpPr>
              <a:grpSpLocks/>
            </p:cNvGrpSpPr>
            <p:nvPr/>
          </p:nvGrpSpPr>
          <p:grpSpPr bwMode="auto">
            <a:xfrm>
              <a:off x="3818" y="2194"/>
              <a:ext cx="1592" cy="1238"/>
              <a:chOff x="3988" y="2128"/>
              <a:chExt cx="1592" cy="1238"/>
            </a:xfrm>
          </p:grpSpPr>
          <p:sp>
            <p:nvSpPr>
              <p:cNvPr id="38984" name="Freeform 60"/>
              <p:cNvSpPr>
                <a:spLocks/>
              </p:cNvSpPr>
              <p:nvPr/>
            </p:nvSpPr>
            <p:spPr bwMode="auto">
              <a:xfrm>
                <a:off x="3988" y="2128"/>
                <a:ext cx="1592" cy="1238"/>
              </a:xfrm>
              <a:custGeom>
                <a:avLst/>
                <a:gdLst>
                  <a:gd name="T0" fmla="*/ 0 w 5325"/>
                  <a:gd name="T1" fmla="*/ 0 h 4142"/>
                  <a:gd name="T2" fmla="*/ 0 w 5325"/>
                  <a:gd name="T3" fmla="*/ 0 h 4142"/>
                  <a:gd name="T4" fmla="*/ 0 w 5325"/>
                  <a:gd name="T5" fmla="*/ 0 h 4142"/>
                  <a:gd name="T6" fmla="*/ 0 w 5325"/>
                  <a:gd name="T7" fmla="*/ 0 h 4142"/>
                  <a:gd name="T8" fmla="*/ 0 w 5325"/>
                  <a:gd name="T9" fmla="*/ 0 h 4142"/>
                  <a:gd name="T10" fmla="*/ 0 w 5325"/>
                  <a:gd name="T11" fmla="*/ 0 h 4142"/>
                  <a:gd name="T12" fmla="*/ 0 w 5325"/>
                  <a:gd name="T13" fmla="*/ 0 h 4142"/>
                  <a:gd name="T14" fmla="*/ 0 w 5325"/>
                  <a:gd name="T15" fmla="*/ 0 h 4142"/>
                  <a:gd name="T16" fmla="*/ 0 w 5325"/>
                  <a:gd name="T17" fmla="*/ 0 h 4142"/>
                  <a:gd name="T18" fmla="*/ 0 w 5325"/>
                  <a:gd name="T19" fmla="*/ 0 h 4142"/>
                  <a:gd name="T20" fmla="*/ 0 w 5325"/>
                  <a:gd name="T21" fmla="*/ 0 h 4142"/>
                  <a:gd name="T22" fmla="*/ 0 w 5325"/>
                  <a:gd name="T23" fmla="*/ 0 h 4142"/>
                  <a:gd name="T24" fmla="*/ 0 w 5325"/>
                  <a:gd name="T25" fmla="*/ 0 h 4142"/>
                  <a:gd name="T26" fmla="*/ 0 w 5325"/>
                  <a:gd name="T27" fmla="*/ 0 h 4142"/>
                  <a:gd name="T28" fmla="*/ 0 w 5325"/>
                  <a:gd name="T29" fmla="*/ 0 h 4142"/>
                  <a:gd name="T30" fmla="*/ 0 w 5325"/>
                  <a:gd name="T31" fmla="*/ 0 h 4142"/>
                  <a:gd name="T32" fmla="*/ 0 w 5325"/>
                  <a:gd name="T33" fmla="*/ 0 h 4142"/>
                  <a:gd name="T34" fmla="*/ 0 w 5325"/>
                  <a:gd name="T35" fmla="*/ 0 h 4142"/>
                  <a:gd name="T36" fmla="*/ 0 w 5325"/>
                  <a:gd name="T37" fmla="*/ 0 h 4142"/>
                  <a:gd name="T38" fmla="*/ 0 w 5325"/>
                  <a:gd name="T39" fmla="*/ 0 h 4142"/>
                  <a:gd name="T40" fmla="*/ 0 w 5325"/>
                  <a:gd name="T41" fmla="*/ 0 h 4142"/>
                  <a:gd name="T42" fmla="*/ 0 w 5325"/>
                  <a:gd name="T43" fmla="*/ 0 h 4142"/>
                  <a:gd name="T44" fmla="*/ 0 w 5325"/>
                  <a:gd name="T45" fmla="*/ 0 h 4142"/>
                  <a:gd name="T46" fmla="*/ 0 w 5325"/>
                  <a:gd name="T47" fmla="*/ 0 h 4142"/>
                  <a:gd name="T48" fmla="*/ 0 w 5325"/>
                  <a:gd name="T49" fmla="*/ 0 h 4142"/>
                  <a:gd name="T50" fmla="*/ 0 w 5325"/>
                  <a:gd name="T51" fmla="*/ 0 h 4142"/>
                  <a:gd name="T52" fmla="*/ 0 w 5325"/>
                  <a:gd name="T53" fmla="*/ 0 h 4142"/>
                  <a:gd name="T54" fmla="*/ 0 w 5325"/>
                  <a:gd name="T55" fmla="*/ 0 h 4142"/>
                  <a:gd name="T56" fmla="*/ 0 w 5325"/>
                  <a:gd name="T57" fmla="*/ 0 h 414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325"/>
                  <a:gd name="T88" fmla="*/ 0 h 4142"/>
                  <a:gd name="T89" fmla="*/ 5325 w 5325"/>
                  <a:gd name="T90" fmla="*/ 4142 h 414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325" h="4142">
                    <a:moveTo>
                      <a:pt x="558" y="1317"/>
                    </a:moveTo>
                    <a:cubicBezTo>
                      <a:pt x="491" y="1267"/>
                      <a:pt x="250" y="1083"/>
                      <a:pt x="158" y="1000"/>
                    </a:cubicBezTo>
                    <a:cubicBezTo>
                      <a:pt x="66" y="917"/>
                      <a:pt x="41" y="892"/>
                      <a:pt x="16" y="825"/>
                    </a:cubicBezTo>
                    <a:cubicBezTo>
                      <a:pt x="0" y="767"/>
                      <a:pt x="16" y="667"/>
                      <a:pt x="66" y="617"/>
                    </a:cubicBezTo>
                    <a:cubicBezTo>
                      <a:pt x="116" y="567"/>
                      <a:pt x="216" y="517"/>
                      <a:pt x="333" y="542"/>
                    </a:cubicBezTo>
                    <a:cubicBezTo>
                      <a:pt x="450" y="567"/>
                      <a:pt x="600" y="675"/>
                      <a:pt x="758" y="767"/>
                    </a:cubicBezTo>
                    <a:cubicBezTo>
                      <a:pt x="908" y="867"/>
                      <a:pt x="1125" y="1025"/>
                      <a:pt x="1275" y="1125"/>
                    </a:cubicBezTo>
                    <a:cubicBezTo>
                      <a:pt x="1425" y="1233"/>
                      <a:pt x="1575" y="1317"/>
                      <a:pt x="1700" y="1400"/>
                    </a:cubicBezTo>
                    <a:cubicBezTo>
                      <a:pt x="1816" y="1475"/>
                      <a:pt x="1966" y="1592"/>
                      <a:pt x="2025" y="1600"/>
                    </a:cubicBezTo>
                    <a:cubicBezTo>
                      <a:pt x="2083" y="1600"/>
                      <a:pt x="2108" y="1517"/>
                      <a:pt x="2058" y="1442"/>
                    </a:cubicBezTo>
                    <a:cubicBezTo>
                      <a:pt x="2008" y="1367"/>
                      <a:pt x="1866" y="1250"/>
                      <a:pt x="1733" y="1125"/>
                    </a:cubicBezTo>
                    <a:cubicBezTo>
                      <a:pt x="1608" y="1008"/>
                      <a:pt x="1391" y="833"/>
                      <a:pt x="1275" y="733"/>
                    </a:cubicBezTo>
                    <a:cubicBezTo>
                      <a:pt x="1158" y="625"/>
                      <a:pt x="1075" y="567"/>
                      <a:pt x="1066" y="492"/>
                    </a:cubicBezTo>
                    <a:cubicBezTo>
                      <a:pt x="1050" y="417"/>
                      <a:pt x="1108" y="283"/>
                      <a:pt x="1175" y="250"/>
                    </a:cubicBezTo>
                    <a:cubicBezTo>
                      <a:pt x="1250" y="217"/>
                      <a:pt x="1341" y="225"/>
                      <a:pt x="1500" y="300"/>
                    </a:cubicBezTo>
                    <a:cubicBezTo>
                      <a:pt x="1650" y="375"/>
                      <a:pt x="1941" y="608"/>
                      <a:pt x="2100" y="733"/>
                    </a:cubicBezTo>
                    <a:cubicBezTo>
                      <a:pt x="2258" y="850"/>
                      <a:pt x="2316" y="908"/>
                      <a:pt x="2483" y="1042"/>
                    </a:cubicBezTo>
                    <a:cubicBezTo>
                      <a:pt x="2650" y="1167"/>
                      <a:pt x="2925" y="1400"/>
                      <a:pt x="3100" y="1500"/>
                    </a:cubicBezTo>
                    <a:cubicBezTo>
                      <a:pt x="3275" y="1600"/>
                      <a:pt x="3508" y="1708"/>
                      <a:pt x="3533" y="1617"/>
                    </a:cubicBezTo>
                    <a:cubicBezTo>
                      <a:pt x="3566" y="1517"/>
                      <a:pt x="3291" y="1125"/>
                      <a:pt x="3250" y="933"/>
                    </a:cubicBezTo>
                    <a:cubicBezTo>
                      <a:pt x="3200" y="750"/>
                      <a:pt x="3208" y="625"/>
                      <a:pt x="3258" y="483"/>
                    </a:cubicBezTo>
                    <a:cubicBezTo>
                      <a:pt x="3300" y="333"/>
                      <a:pt x="3441" y="117"/>
                      <a:pt x="3516" y="58"/>
                    </a:cubicBezTo>
                    <a:cubicBezTo>
                      <a:pt x="3591" y="0"/>
                      <a:pt x="3675" y="42"/>
                      <a:pt x="3716" y="117"/>
                    </a:cubicBezTo>
                    <a:cubicBezTo>
                      <a:pt x="3758" y="192"/>
                      <a:pt x="3716" y="350"/>
                      <a:pt x="3775" y="517"/>
                    </a:cubicBezTo>
                    <a:cubicBezTo>
                      <a:pt x="3833" y="683"/>
                      <a:pt x="3941" y="933"/>
                      <a:pt x="4058" y="1125"/>
                    </a:cubicBezTo>
                    <a:cubicBezTo>
                      <a:pt x="4175" y="1317"/>
                      <a:pt x="4408" y="1458"/>
                      <a:pt x="4483" y="1683"/>
                    </a:cubicBezTo>
                    <a:cubicBezTo>
                      <a:pt x="4558" y="1908"/>
                      <a:pt x="4500" y="2242"/>
                      <a:pt x="4525" y="2492"/>
                    </a:cubicBezTo>
                    <a:cubicBezTo>
                      <a:pt x="4550" y="2742"/>
                      <a:pt x="4491" y="2892"/>
                      <a:pt x="4625" y="3167"/>
                    </a:cubicBezTo>
                    <a:cubicBezTo>
                      <a:pt x="4758" y="3442"/>
                      <a:pt x="5175" y="3942"/>
                      <a:pt x="5325" y="4142"/>
                    </a:cubicBezTo>
                  </a:path>
                </a:pathLst>
              </a:custGeom>
              <a:solidFill>
                <a:srgbClr val="F1DFBD"/>
              </a:solidFill>
              <a:ln w="0">
                <a:solidFill>
                  <a:srgbClr val="000000"/>
                </a:solidFill>
                <a:round/>
                <a:headEnd/>
                <a:tailEnd/>
              </a:ln>
            </p:spPr>
            <p:txBody>
              <a:bodyPr/>
              <a:lstStyle/>
              <a:p>
                <a:endParaRPr lang="de-DE"/>
              </a:p>
            </p:txBody>
          </p:sp>
          <p:sp>
            <p:nvSpPr>
              <p:cNvPr id="38985" name="Freeform 61"/>
              <p:cNvSpPr>
                <a:spLocks/>
              </p:cNvSpPr>
              <p:nvPr/>
            </p:nvSpPr>
            <p:spPr bwMode="auto">
              <a:xfrm>
                <a:off x="3988" y="2128"/>
                <a:ext cx="1592" cy="1238"/>
              </a:xfrm>
              <a:custGeom>
                <a:avLst/>
                <a:gdLst>
                  <a:gd name="T0" fmla="*/ 167 w 1592"/>
                  <a:gd name="T1" fmla="*/ 394 h 1238"/>
                  <a:gd name="T2" fmla="*/ 48 w 1592"/>
                  <a:gd name="T3" fmla="*/ 299 h 1238"/>
                  <a:gd name="T4" fmla="*/ 5 w 1592"/>
                  <a:gd name="T5" fmla="*/ 246 h 1238"/>
                  <a:gd name="T6" fmla="*/ 20 w 1592"/>
                  <a:gd name="T7" fmla="*/ 184 h 1238"/>
                  <a:gd name="T8" fmla="*/ 100 w 1592"/>
                  <a:gd name="T9" fmla="*/ 162 h 1238"/>
                  <a:gd name="T10" fmla="*/ 227 w 1592"/>
                  <a:gd name="T11" fmla="*/ 229 h 1238"/>
                  <a:gd name="T12" fmla="*/ 382 w 1592"/>
                  <a:gd name="T13" fmla="*/ 336 h 1238"/>
                  <a:gd name="T14" fmla="*/ 509 w 1592"/>
                  <a:gd name="T15" fmla="*/ 418 h 1238"/>
                  <a:gd name="T16" fmla="*/ 606 w 1592"/>
                  <a:gd name="T17" fmla="*/ 478 h 1238"/>
                  <a:gd name="T18" fmla="*/ 616 w 1592"/>
                  <a:gd name="T19" fmla="*/ 431 h 1238"/>
                  <a:gd name="T20" fmla="*/ 518 w 1592"/>
                  <a:gd name="T21" fmla="*/ 336 h 1238"/>
                  <a:gd name="T22" fmla="*/ 382 w 1592"/>
                  <a:gd name="T23" fmla="*/ 219 h 1238"/>
                  <a:gd name="T24" fmla="*/ 319 w 1592"/>
                  <a:gd name="T25" fmla="*/ 147 h 1238"/>
                  <a:gd name="T26" fmla="*/ 352 w 1592"/>
                  <a:gd name="T27" fmla="*/ 75 h 1238"/>
                  <a:gd name="T28" fmla="*/ 449 w 1592"/>
                  <a:gd name="T29" fmla="*/ 90 h 1238"/>
                  <a:gd name="T30" fmla="*/ 628 w 1592"/>
                  <a:gd name="T31" fmla="*/ 219 h 1238"/>
                  <a:gd name="T32" fmla="*/ 743 w 1592"/>
                  <a:gd name="T33" fmla="*/ 311 h 1238"/>
                  <a:gd name="T34" fmla="*/ 927 w 1592"/>
                  <a:gd name="T35" fmla="*/ 448 h 1238"/>
                  <a:gd name="T36" fmla="*/ 1057 w 1592"/>
                  <a:gd name="T37" fmla="*/ 483 h 1238"/>
                  <a:gd name="T38" fmla="*/ 972 w 1592"/>
                  <a:gd name="T39" fmla="*/ 279 h 1238"/>
                  <a:gd name="T40" fmla="*/ 974 w 1592"/>
                  <a:gd name="T41" fmla="*/ 144 h 1238"/>
                  <a:gd name="T42" fmla="*/ 1052 w 1592"/>
                  <a:gd name="T43" fmla="*/ 17 h 1238"/>
                  <a:gd name="T44" fmla="*/ 1111 w 1592"/>
                  <a:gd name="T45" fmla="*/ 35 h 1238"/>
                  <a:gd name="T46" fmla="*/ 1129 w 1592"/>
                  <a:gd name="T47" fmla="*/ 154 h 1238"/>
                  <a:gd name="T48" fmla="*/ 1214 w 1592"/>
                  <a:gd name="T49" fmla="*/ 336 h 1238"/>
                  <a:gd name="T50" fmla="*/ 1341 w 1592"/>
                  <a:gd name="T51" fmla="*/ 503 h 1238"/>
                  <a:gd name="T52" fmla="*/ 1353 w 1592"/>
                  <a:gd name="T53" fmla="*/ 745 h 1238"/>
                  <a:gd name="T54" fmla="*/ 1383 w 1592"/>
                  <a:gd name="T55" fmla="*/ 947 h 1238"/>
                  <a:gd name="T56" fmla="*/ 1592 w 1592"/>
                  <a:gd name="T57" fmla="*/ 1238 h 123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592"/>
                  <a:gd name="T88" fmla="*/ 0 h 1238"/>
                  <a:gd name="T89" fmla="*/ 1592 w 1592"/>
                  <a:gd name="T90" fmla="*/ 1238 h 123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592" h="1238">
                    <a:moveTo>
                      <a:pt x="167" y="394"/>
                    </a:moveTo>
                    <a:cubicBezTo>
                      <a:pt x="147" y="379"/>
                      <a:pt x="75" y="324"/>
                      <a:pt x="48" y="299"/>
                    </a:cubicBezTo>
                    <a:cubicBezTo>
                      <a:pt x="20" y="274"/>
                      <a:pt x="13" y="267"/>
                      <a:pt x="5" y="246"/>
                    </a:cubicBezTo>
                    <a:cubicBezTo>
                      <a:pt x="0" y="229"/>
                      <a:pt x="5" y="199"/>
                      <a:pt x="20" y="184"/>
                    </a:cubicBezTo>
                    <a:cubicBezTo>
                      <a:pt x="35" y="169"/>
                      <a:pt x="65" y="154"/>
                      <a:pt x="100" y="162"/>
                    </a:cubicBezTo>
                    <a:cubicBezTo>
                      <a:pt x="135" y="169"/>
                      <a:pt x="180" y="202"/>
                      <a:pt x="227" y="229"/>
                    </a:cubicBezTo>
                    <a:cubicBezTo>
                      <a:pt x="272" y="259"/>
                      <a:pt x="337" y="306"/>
                      <a:pt x="382" y="336"/>
                    </a:cubicBezTo>
                    <a:cubicBezTo>
                      <a:pt x="426" y="368"/>
                      <a:pt x="471" y="394"/>
                      <a:pt x="509" y="418"/>
                    </a:cubicBezTo>
                    <a:cubicBezTo>
                      <a:pt x="543" y="441"/>
                      <a:pt x="588" y="476"/>
                      <a:pt x="606" y="478"/>
                    </a:cubicBezTo>
                    <a:cubicBezTo>
                      <a:pt x="623" y="478"/>
                      <a:pt x="631" y="453"/>
                      <a:pt x="616" y="431"/>
                    </a:cubicBezTo>
                    <a:cubicBezTo>
                      <a:pt x="601" y="409"/>
                      <a:pt x="558" y="374"/>
                      <a:pt x="518" y="336"/>
                    </a:cubicBezTo>
                    <a:cubicBezTo>
                      <a:pt x="481" y="301"/>
                      <a:pt x="416" y="249"/>
                      <a:pt x="382" y="219"/>
                    </a:cubicBezTo>
                    <a:cubicBezTo>
                      <a:pt x="347" y="187"/>
                      <a:pt x="322" y="169"/>
                      <a:pt x="319" y="147"/>
                    </a:cubicBezTo>
                    <a:cubicBezTo>
                      <a:pt x="314" y="125"/>
                      <a:pt x="332" y="84"/>
                      <a:pt x="352" y="75"/>
                    </a:cubicBezTo>
                    <a:cubicBezTo>
                      <a:pt x="374" y="65"/>
                      <a:pt x="401" y="67"/>
                      <a:pt x="449" y="90"/>
                    </a:cubicBezTo>
                    <a:cubicBezTo>
                      <a:pt x="494" y="112"/>
                      <a:pt x="581" y="182"/>
                      <a:pt x="628" y="219"/>
                    </a:cubicBezTo>
                    <a:cubicBezTo>
                      <a:pt x="675" y="254"/>
                      <a:pt x="693" y="271"/>
                      <a:pt x="743" y="311"/>
                    </a:cubicBezTo>
                    <a:cubicBezTo>
                      <a:pt x="793" y="349"/>
                      <a:pt x="875" y="418"/>
                      <a:pt x="927" y="448"/>
                    </a:cubicBezTo>
                    <a:cubicBezTo>
                      <a:pt x="979" y="478"/>
                      <a:pt x="1049" y="510"/>
                      <a:pt x="1057" y="483"/>
                    </a:cubicBezTo>
                    <a:cubicBezTo>
                      <a:pt x="1066" y="453"/>
                      <a:pt x="984" y="336"/>
                      <a:pt x="972" y="279"/>
                    </a:cubicBezTo>
                    <a:cubicBezTo>
                      <a:pt x="957" y="224"/>
                      <a:pt x="959" y="187"/>
                      <a:pt x="974" y="144"/>
                    </a:cubicBezTo>
                    <a:cubicBezTo>
                      <a:pt x="987" y="99"/>
                      <a:pt x="1029" y="35"/>
                      <a:pt x="1052" y="17"/>
                    </a:cubicBezTo>
                    <a:cubicBezTo>
                      <a:pt x="1074" y="0"/>
                      <a:pt x="1099" y="12"/>
                      <a:pt x="1111" y="35"/>
                    </a:cubicBezTo>
                    <a:cubicBezTo>
                      <a:pt x="1124" y="57"/>
                      <a:pt x="1111" y="104"/>
                      <a:pt x="1129" y="154"/>
                    </a:cubicBezTo>
                    <a:cubicBezTo>
                      <a:pt x="1146" y="204"/>
                      <a:pt x="1179" y="279"/>
                      <a:pt x="1214" y="336"/>
                    </a:cubicBezTo>
                    <a:cubicBezTo>
                      <a:pt x="1249" y="394"/>
                      <a:pt x="1318" y="436"/>
                      <a:pt x="1341" y="503"/>
                    </a:cubicBezTo>
                    <a:cubicBezTo>
                      <a:pt x="1363" y="570"/>
                      <a:pt x="1346" y="670"/>
                      <a:pt x="1353" y="745"/>
                    </a:cubicBezTo>
                    <a:cubicBezTo>
                      <a:pt x="1361" y="820"/>
                      <a:pt x="1343" y="864"/>
                      <a:pt x="1383" y="947"/>
                    </a:cubicBezTo>
                    <a:cubicBezTo>
                      <a:pt x="1423" y="1029"/>
                      <a:pt x="1547" y="1178"/>
                      <a:pt x="1592" y="1238"/>
                    </a:cubicBezTo>
                  </a:path>
                </a:pathLst>
              </a:custGeom>
              <a:noFill/>
              <a:ln w="47625">
                <a:solidFill>
                  <a:srgbClr val="000000"/>
                </a:solidFill>
                <a:round/>
                <a:headEnd/>
                <a:tailEnd/>
              </a:ln>
            </p:spPr>
            <p:txBody>
              <a:bodyPr/>
              <a:lstStyle/>
              <a:p>
                <a:endParaRPr lang="de-DE"/>
              </a:p>
            </p:txBody>
          </p:sp>
        </p:grpSp>
        <p:grpSp>
          <p:nvGrpSpPr>
            <p:cNvPr id="11" name="Group 62"/>
            <p:cNvGrpSpPr>
              <a:grpSpLocks/>
            </p:cNvGrpSpPr>
            <p:nvPr/>
          </p:nvGrpSpPr>
          <p:grpSpPr bwMode="auto">
            <a:xfrm>
              <a:off x="2455" y="1930"/>
              <a:ext cx="1271" cy="1335"/>
              <a:chOff x="2625" y="1864"/>
              <a:chExt cx="1271" cy="1335"/>
            </a:xfrm>
          </p:grpSpPr>
          <p:sp>
            <p:nvSpPr>
              <p:cNvPr id="38982" name="Freeform 63"/>
              <p:cNvSpPr>
                <a:spLocks/>
              </p:cNvSpPr>
              <p:nvPr/>
            </p:nvSpPr>
            <p:spPr bwMode="auto">
              <a:xfrm>
                <a:off x="2625" y="1864"/>
                <a:ext cx="1271" cy="1335"/>
              </a:xfrm>
              <a:custGeom>
                <a:avLst/>
                <a:gdLst>
                  <a:gd name="T0" fmla="*/ 0 w 4250"/>
                  <a:gd name="T1" fmla="*/ 0 h 4466"/>
                  <a:gd name="T2" fmla="*/ 0 w 4250"/>
                  <a:gd name="T3" fmla="*/ 0 h 4466"/>
                  <a:gd name="T4" fmla="*/ 0 w 4250"/>
                  <a:gd name="T5" fmla="*/ 0 h 4466"/>
                  <a:gd name="T6" fmla="*/ 0 w 4250"/>
                  <a:gd name="T7" fmla="*/ 0 h 4466"/>
                  <a:gd name="T8" fmla="*/ 0 w 4250"/>
                  <a:gd name="T9" fmla="*/ 0 h 4466"/>
                  <a:gd name="T10" fmla="*/ 0 w 4250"/>
                  <a:gd name="T11" fmla="*/ 0 h 4466"/>
                  <a:gd name="T12" fmla="*/ 0 w 4250"/>
                  <a:gd name="T13" fmla="*/ 0 h 4466"/>
                  <a:gd name="T14" fmla="*/ 0 w 4250"/>
                  <a:gd name="T15" fmla="*/ 0 h 4466"/>
                  <a:gd name="T16" fmla="*/ 0 w 4250"/>
                  <a:gd name="T17" fmla="*/ 0 h 4466"/>
                  <a:gd name="T18" fmla="*/ 0 w 4250"/>
                  <a:gd name="T19" fmla="*/ 0 h 4466"/>
                  <a:gd name="T20" fmla="*/ 0 w 4250"/>
                  <a:gd name="T21" fmla="*/ 0 h 4466"/>
                  <a:gd name="T22" fmla="*/ 0 w 4250"/>
                  <a:gd name="T23" fmla="*/ 0 h 4466"/>
                  <a:gd name="T24" fmla="*/ 0 w 4250"/>
                  <a:gd name="T25" fmla="*/ 0 h 4466"/>
                  <a:gd name="T26" fmla="*/ 0 w 4250"/>
                  <a:gd name="T27" fmla="*/ 0 h 4466"/>
                  <a:gd name="T28" fmla="*/ 0 w 4250"/>
                  <a:gd name="T29" fmla="*/ 0 h 446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50"/>
                  <a:gd name="T46" fmla="*/ 0 h 4466"/>
                  <a:gd name="T47" fmla="*/ 4250 w 4250"/>
                  <a:gd name="T48" fmla="*/ 4466 h 446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50" h="4466">
                    <a:moveTo>
                      <a:pt x="0" y="4466"/>
                    </a:moveTo>
                    <a:cubicBezTo>
                      <a:pt x="50" y="4391"/>
                      <a:pt x="225" y="4175"/>
                      <a:pt x="325" y="4016"/>
                    </a:cubicBezTo>
                    <a:cubicBezTo>
                      <a:pt x="425" y="3858"/>
                      <a:pt x="484" y="3700"/>
                      <a:pt x="609" y="3541"/>
                    </a:cubicBezTo>
                    <a:cubicBezTo>
                      <a:pt x="734" y="3383"/>
                      <a:pt x="934" y="3233"/>
                      <a:pt x="1075" y="3050"/>
                    </a:cubicBezTo>
                    <a:cubicBezTo>
                      <a:pt x="1217" y="2866"/>
                      <a:pt x="1309" y="2691"/>
                      <a:pt x="1459" y="2433"/>
                    </a:cubicBezTo>
                    <a:cubicBezTo>
                      <a:pt x="1609" y="2175"/>
                      <a:pt x="1842" y="1725"/>
                      <a:pt x="1967" y="1491"/>
                    </a:cubicBezTo>
                    <a:cubicBezTo>
                      <a:pt x="2092" y="1266"/>
                      <a:pt x="2150" y="1150"/>
                      <a:pt x="2217" y="1058"/>
                    </a:cubicBezTo>
                    <a:cubicBezTo>
                      <a:pt x="2292" y="966"/>
                      <a:pt x="2309" y="1058"/>
                      <a:pt x="2409" y="941"/>
                    </a:cubicBezTo>
                    <a:cubicBezTo>
                      <a:pt x="2509" y="825"/>
                      <a:pt x="2734" y="491"/>
                      <a:pt x="2825" y="366"/>
                    </a:cubicBezTo>
                    <a:cubicBezTo>
                      <a:pt x="2917" y="233"/>
                      <a:pt x="2900" y="233"/>
                      <a:pt x="2959" y="183"/>
                    </a:cubicBezTo>
                    <a:cubicBezTo>
                      <a:pt x="3025" y="141"/>
                      <a:pt x="3134" y="141"/>
                      <a:pt x="3234" y="116"/>
                    </a:cubicBezTo>
                    <a:cubicBezTo>
                      <a:pt x="3325" y="91"/>
                      <a:pt x="3450" y="50"/>
                      <a:pt x="3542" y="41"/>
                    </a:cubicBezTo>
                    <a:cubicBezTo>
                      <a:pt x="3642" y="25"/>
                      <a:pt x="3709" y="25"/>
                      <a:pt x="3792" y="16"/>
                    </a:cubicBezTo>
                    <a:cubicBezTo>
                      <a:pt x="3884" y="16"/>
                      <a:pt x="4017" y="0"/>
                      <a:pt x="4100" y="0"/>
                    </a:cubicBezTo>
                    <a:cubicBezTo>
                      <a:pt x="4175" y="0"/>
                      <a:pt x="4217" y="16"/>
                      <a:pt x="4250" y="16"/>
                    </a:cubicBezTo>
                  </a:path>
                </a:pathLst>
              </a:custGeom>
              <a:solidFill>
                <a:srgbClr val="F1DFBD"/>
              </a:solidFill>
              <a:ln w="0">
                <a:solidFill>
                  <a:srgbClr val="000000"/>
                </a:solidFill>
                <a:round/>
                <a:headEnd/>
                <a:tailEnd/>
              </a:ln>
            </p:spPr>
            <p:txBody>
              <a:bodyPr/>
              <a:lstStyle/>
              <a:p>
                <a:endParaRPr lang="de-DE"/>
              </a:p>
            </p:txBody>
          </p:sp>
          <p:sp>
            <p:nvSpPr>
              <p:cNvPr id="38983" name="Freeform 64"/>
              <p:cNvSpPr>
                <a:spLocks/>
              </p:cNvSpPr>
              <p:nvPr/>
            </p:nvSpPr>
            <p:spPr bwMode="auto">
              <a:xfrm>
                <a:off x="2625" y="1864"/>
                <a:ext cx="1271" cy="1335"/>
              </a:xfrm>
              <a:custGeom>
                <a:avLst/>
                <a:gdLst>
                  <a:gd name="T0" fmla="*/ 0 w 1271"/>
                  <a:gd name="T1" fmla="*/ 1335 h 1335"/>
                  <a:gd name="T2" fmla="*/ 98 w 1271"/>
                  <a:gd name="T3" fmla="*/ 1200 h 1335"/>
                  <a:gd name="T4" fmla="*/ 182 w 1271"/>
                  <a:gd name="T5" fmla="*/ 1058 h 1335"/>
                  <a:gd name="T6" fmla="*/ 322 w 1271"/>
                  <a:gd name="T7" fmla="*/ 912 h 1335"/>
                  <a:gd name="T8" fmla="*/ 437 w 1271"/>
                  <a:gd name="T9" fmla="*/ 727 h 1335"/>
                  <a:gd name="T10" fmla="*/ 588 w 1271"/>
                  <a:gd name="T11" fmla="*/ 446 h 1335"/>
                  <a:gd name="T12" fmla="*/ 663 w 1271"/>
                  <a:gd name="T13" fmla="*/ 316 h 1335"/>
                  <a:gd name="T14" fmla="*/ 721 w 1271"/>
                  <a:gd name="T15" fmla="*/ 281 h 1335"/>
                  <a:gd name="T16" fmla="*/ 845 w 1271"/>
                  <a:gd name="T17" fmla="*/ 109 h 1335"/>
                  <a:gd name="T18" fmla="*/ 885 w 1271"/>
                  <a:gd name="T19" fmla="*/ 55 h 1335"/>
                  <a:gd name="T20" fmla="*/ 967 w 1271"/>
                  <a:gd name="T21" fmla="*/ 35 h 1335"/>
                  <a:gd name="T22" fmla="*/ 1059 w 1271"/>
                  <a:gd name="T23" fmla="*/ 12 h 1335"/>
                  <a:gd name="T24" fmla="*/ 1134 w 1271"/>
                  <a:gd name="T25" fmla="*/ 5 h 1335"/>
                  <a:gd name="T26" fmla="*/ 1226 w 1271"/>
                  <a:gd name="T27" fmla="*/ 0 h 1335"/>
                  <a:gd name="T28" fmla="*/ 1271 w 1271"/>
                  <a:gd name="T29" fmla="*/ 5 h 133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71"/>
                  <a:gd name="T46" fmla="*/ 0 h 1335"/>
                  <a:gd name="T47" fmla="*/ 1271 w 1271"/>
                  <a:gd name="T48" fmla="*/ 1335 h 133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71" h="1335">
                    <a:moveTo>
                      <a:pt x="0" y="1335"/>
                    </a:moveTo>
                    <a:cubicBezTo>
                      <a:pt x="15" y="1313"/>
                      <a:pt x="68" y="1248"/>
                      <a:pt x="98" y="1200"/>
                    </a:cubicBezTo>
                    <a:cubicBezTo>
                      <a:pt x="127" y="1153"/>
                      <a:pt x="145" y="1106"/>
                      <a:pt x="182" y="1058"/>
                    </a:cubicBezTo>
                    <a:cubicBezTo>
                      <a:pt x="220" y="1011"/>
                      <a:pt x="280" y="966"/>
                      <a:pt x="322" y="912"/>
                    </a:cubicBezTo>
                    <a:cubicBezTo>
                      <a:pt x="364" y="857"/>
                      <a:pt x="392" y="804"/>
                      <a:pt x="437" y="727"/>
                    </a:cubicBezTo>
                    <a:cubicBezTo>
                      <a:pt x="481" y="650"/>
                      <a:pt x="551" y="516"/>
                      <a:pt x="588" y="446"/>
                    </a:cubicBezTo>
                    <a:cubicBezTo>
                      <a:pt x="626" y="378"/>
                      <a:pt x="643" y="344"/>
                      <a:pt x="663" y="316"/>
                    </a:cubicBezTo>
                    <a:cubicBezTo>
                      <a:pt x="686" y="289"/>
                      <a:pt x="691" y="316"/>
                      <a:pt x="721" y="281"/>
                    </a:cubicBezTo>
                    <a:cubicBezTo>
                      <a:pt x="751" y="247"/>
                      <a:pt x="818" y="147"/>
                      <a:pt x="845" y="109"/>
                    </a:cubicBezTo>
                    <a:cubicBezTo>
                      <a:pt x="872" y="70"/>
                      <a:pt x="867" y="70"/>
                      <a:pt x="885" y="55"/>
                    </a:cubicBezTo>
                    <a:cubicBezTo>
                      <a:pt x="905" y="42"/>
                      <a:pt x="937" y="42"/>
                      <a:pt x="967" y="35"/>
                    </a:cubicBezTo>
                    <a:cubicBezTo>
                      <a:pt x="994" y="27"/>
                      <a:pt x="1032" y="15"/>
                      <a:pt x="1059" y="12"/>
                    </a:cubicBezTo>
                    <a:cubicBezTo>
                      <a:pt x="1089" y="7"/>
                      <a:pt x="1109" y="7"/>
                      <a:pt x="1134" y="5"/>
                    </a:cubicBezTo>
                    <a:cubicBezTo>
                      <a:pt x="1162" y="5"/>
                      <a:pt x="1201" y="0"/>
                      <a:pt x="1226" y="0"/>
                    </a:cubicBezTo>
                    <a:cubicBezTo>
                      <a:pt x="1249" y="0"/>
                      <a:pt x="1261" y="5"/>
                      <a:pt x="1271" y="5"/>
                    </a:cubicBezTo>
                  </a:path>
                </a:pathLst>
              </a:custGeom>
              <a:noFill/>
              <a:ln w="47625">
                <a:solidFill>
                  <a:srgbClr val="000000"/>
                </a:solidFill>
                <a:round/>
                <a:headEnd/>
                <a:tailEnd/>
              </a:ln>
            </p:spPr>
            <p:txBody>
              <a:bodyPr/>
              <a:lstStyle/>
              <a:p>
                <a:endParaRPr lang="de-DE"/>
              </a:p>
            </p:txBody>
          </p:sp>
        </p:grpSp>
        <p:grpSp>
          <p:nvGrpSpPr>
            <p:cNvPr id="12" name="Group 65"/>
            <p:cNvGrpSpPr>
              <a:grpSpLocks/>
            </p:cNvGrpSpPr>
            <p:nvPr/>
          </p:nvGrpSpPr>
          <p:grpSpPr bwMode="auto">
            <a:xfrm>
              <a:off x="3088" y="1927"/>
              <a:ext cx="922" cy="461"/>
              <a:chOff x="3258" y="1861"/>
              <a:chExt cx="922" cy="461"/>
            </a:xfrm>
          </p:grpSpPr>
          <p:sp>
            <p:nvSpPr>
              <p:cNvPr id="38980" name="Freeform 66"/>
              <p:cNvSpPr>
                <a:spLocks/>
              </p:cNvSpPr>
              <p:nvPr/>
            </p:nvSpPr>
            <p:spPr bwMode="auto">
              <a:xfrm>
                <a:off x="3258" y="1861"/>
                <a:ext cx="922" cy="461"/>
              </a:xfrm>
              <a:custGeom>
                <a:avLst/>
                <a:gdLst>
                  <a:gd name="T0" fmla="*/ 0 w 3083"/>
                  <a:gd name="T1" fmla="*/ 0 h 1542"/>
                  <a:gd name="T2" fmla="*/ 0 w 3083"/>
                  <a:gd name="T3" fmla="*/ 0 h 1542"/>
                  <a:gd name="T4" fmla="*/ 0 w 3083"/>
                  <a:gd name="T5" fmla="*/ 0 h 1542"/>
                  <a:gd name="T6" fmla="*/ 0 w 3083"/>
                  <a:gd name="T7" fmla="*/ 0 h 1542"/>
                  <a:gd name="T8" fmla="*/ 0 w 3083"/>
                  <a:gd name="T9" fmla="*/ 0 h 1542"/>
                  <a:gd name="T10" fmla="*/ 0 w 3083"/>
                  <a:gd name="T11" fmla="*/ 0 h 1542"/>
                  <a:gd name="T12" fmla="*/ 0 w 3083"/>
                  <a:gd name="T13" fmla="*/ 0 h 1542"/>
                  <a:gd name="T14" fmla="*/ 0 w 3083"/>
                  <a:gd name="T15" fmla="*/ 0 h 1542"/>
                  <a:gd name="T16" fmla="*/ 0 w 3083"/>
                  <a:gd name="T17" fmla="*/ 0 h 1542"/>
                  <a:gd name="T18" fmla="*/ 0 w 3083"/>
                  <a:gd name="T19" fmla="*/ 0 h 1542"/>
                  <a:gd name="T20" fmla="*/ 0 w 3083"/>
                  <a:gd name="T21" fmla="*/ 0 h 1542"/>
                  <a:gd name="T22" fmla="*/ 0 w 3083"/>
                  <a:gd name="T23" fmla="*/ 0 h 1542"/>
                  <a:gd name="T24" fmla="*/ 0 w 3083"/>
                  <a:gd name="T25" fmla="*/ 0 h 1542"/>
                  <a:gd name="T26" fmla="*/ 0 w 3083"/>
                  <a:gd name="T27" fmla="*/ 0 h 1542"/>
                  <a:gd name="T28" fmla="*/ 0 w 3083"/>
                  <a:gd name="T29" fmla="*/ 0 h 15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083"/>
                  <a:gd name="T46" fmla="*/ 0 h 1542"/>
                  <a:gd name="T47" fmla="*/ 3083 w 3083"/>
                  <a:gd name="T48" fmla="*/ 1542 h 15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083" h="1542">
                    <a:moveTo>
                      <a:pt x="0" y="1542"/>
                    </a:moveTo>
                    <a:cubicBezTo>
                      <a:pt x="45" y="1478"/>
                      <a:pt x="173" y="1248"/>
                      <a:pt x="256" y="1165"/>
                    </a:cubicBezTo>
                    <a:cubicBezTo>
                      <a:pt x="339" y="1082"/>
                      <a:pt x="326" y="1146"/>
                      <a:pt x="486" y="1030"/>
                    </a:cubicBezTo>
                    <a:cubicBezTo>
                      <a:pt x="646" y="915"/>
                      <a:pt x="1043" y="589"/>
                      <a:pt x="1209" y="455"/>
                    </a:cubicBezTo>
                    <a:cubicBezTo>
                      <a:pt x="1375" y="320"/>
                      <a:pt x="1407" y="282"/>
                      <a:pt x="1497" y="237"/>
                    </a:cubicBezTo>
                    <a:cubicBezTo>
                      <a:pt x="1587" y="192"/>
                      <a:pt x="1651" y="212"/>
                      <a:pt x="1753" y="180"/>
                    </a:cubicBezTo>
                    <a:cubicBezTo>
                      <a:pt x="1855" y="148"/>
                      <a:pt x="2002" y="64"/>
                      <a:pt x="2118" y="32"/>
                    </a:cubicBezTo>
                    <a:cubicBezTo>
                      <a:pt x="2233" y="0"/>
                      <a:pt x="2335" y="0"/>
                      <a:pt x="2437" y="0"/>
                    </a:cubicBezTo>
                    <a:cubicBezTo>
                      <a:pt x="2540" y="0"/>
                      <a:pt x="2642" y="20"/>
                      <a:pt x="2732" y="32"/>
                    </a:cubicBezTo>
                    <a:cubicBezTo>
                      <a:pt x="2821" y="45"/>
                      <a:pt x="2936" y="39"/>
                      <a:pt x="2994" y="64"/>
                    </a:cubicBezTo>
                    <a:cubicBezTo>
                      <a:pt x="3051" y="90"/>
                      <a:pt x="3083" y="128"/>
                      <a:pt x="3077" y="180"/>
                    </a:cubicBezTo>
                    <a:cubicBezTo>
                      <a:pt x="3071" y="231"/>
                      <a:pt x="3026" y="314"/>
                      <a:pt x="2962" y="365"/>
                    </a:cubicBezTo>
                    <a:cubicBezTo>
                      <a:pt x="2898" y="416"/>
                      <a:pt x="2783" y="455"/>
                      <a:pt x="2693" y="474"/>
                    </a:cubicBezTo>
                    <a:cubicBezTo>
                      <a:pt x="2604" y="493"/>
                      <a:pt x="2457" y="499"/>
                      <a:pt x="2405" y="493"/>
                    </a:cubicBezTo>
                    <a:cubicBezTo>
                      <a:pt x="2354" y="487"/>
                      <a:pt x="2367" y="455"/>
                      <a:pt x="2386" y="429"/>
                    </a:cubicBezTo>
                  </a:path>
                </a:pathLst>
              </a:custGeom>
              <a:solidFill>
                <a:srgbClr val="F1DFBD"/>
              </a:solidFill>
              <a:ln w="0">
                <a:solidFill>
                  <a:srgbClr val="000000"/>
                </a:solidFill>
                <a:round/>
                <a:headEnd/>
                <a:tailEnd/>
              </a:ln>
            </p:spPr>
            <p:txBody>
              <a:bodyPr/>
              <a:lstStyle/>
              <a:p>
                <a:endParaRPr lang="de-DE"/>
              </a:p>
            </p:txBody>
          </p:sp>
          <p:sp>
            <p:nvSpPr>
              <p:cNvPr id="38981" name="Freeform 67"/>
              <p:cNvSpPr>
                <a:spLocks/>
              </p:cNvSpPr>
              <p:nvPr/>
            </p:nvSpPr>
            <p:spPr bwMode="auto">
              <a:xfrm>
                <a:off x="3258" y="1861"/>
                <a:ext cx="922" cy="461"/>
              </a:xfrm>
              <a:custGeom>
                <a:avLst/>
                <a:gdLst>
                  <a:gd name="T0" fmla="*/ 0 w 922"/>
                  <a:gd name="T1" fmla="*/ 461 h 461"/>
                  <a:gd name="T2" fmla="*/ 77 w 922"/>
                  <a:gd name="T3" fmla="*/ 348 h 461"/>
                  <a:gd name="T4" fmla="*/ 146 w 922"/>
                  <a:gd name="T5" fmla="*/ 308 h 461"/>
                  <a:gd name="T6" fmla="*/ 362 w 922"/>
                  <a:gd name="T7" fmla="*/ 136 h 461"/>
                  <a:gd name="T8" fmla="*/ 448 w 922"/>
                  <a:gd name="T9" fmla="*/ 71 h 461"/>
                  <a:gd name="T10" fmla="*/ 524 w 922"/>
                  <a:gd name="T11" fmla="*/ 54 h 461"/>
                  <a:gd name="T12" fmla="*/ 634 w 922"/>
                  <a:gd name="T13" fmla="*/ 10 h 461"/>
                  <a:gd name="T14" fmla="*/ 729 w 922"/>
                  <a:gd name="T15" fmla="*/ 0 h 461"/>
                  <a:gd name="T16" fmla="*/ 817 w 922"/>
                  <a:gd name="T17" fmla="*/ 10 h 461"/>
                  <a:gd name="T18" fmla="*/ 895 w 922"/>
                  <a:gd name="T19" fmla="*/ 19 h 461"/>
                  <a:gd name="T20" fmla="*/ 920 w 922"/>
                  <a:gd name="T21" fmla="*/ 54 h 461"/>
                  <a:gd name="T22" fmla="*/ 886 w 922"/>
                  <a:gd name="T23" fmla="*/ 109 h 461"/>
                  <a:gd name="T24" fmla="*/ 805 w 922"/>
                  <a:gd name="T25" fmla="*/ 142 h 461"/>
                  <a:gd name="T26" fmla="*/ 719 w 922"/>
                  <a:gd name="T27" fmla="*/ 148 h 461"/>
                  <a:gd name="T28" fmla="*/ 714 w 922"/>
                  <a:gd name="T29" fmla="*/ 128 h 4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22"/>
                  <a:gd name="T46" fmla="*/ 0 h 461"/>
                  <a:gd name="T47" fmla="*/ 922 w 922"/>
                  <a:gd name="T48" fmla="*/ 461 h 4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22" h="461">
                    <a:moveTo>
                      <a:pt x="0" y="461"/>
                    </a:moveTo>
                    <a:cubicBezTo>
                      <a:pt x="14" y="442"/>
                      <a:pt x="52" y="373"/>
                      <a:pt x="77" y="348"/>
                    </a:cubicBezTo>
                    <a:cubicBezTo>
                      <a:pt x="102" y="324"/>
                      <a:pt x="98" y="343"/>
                      <a:pt x="146" y="308"/>
                    </a:cubicBezTo>
                    <a:cubicBezTo>
                      <a:pt x="193" y="274"/>
                      <a:pt x="312" y="176"/>
                      <a:pt x="362" y="136"/>
                    </a:cubicBezTo>
                    <a:cubicBezTo>
                      <a:pt x="411" y="96"/>
                      <a:pt x="421" y="84"/>
                      <a:pt x="448" y="71"/>
                    </a:cubicBezTo>
                    <a:cubicBezTo>
                      <a:pt x="475" y="58"/>
                      <a:pt x="494" y="64"/>
                      <a:pt x="524" y="54"/>
                    </a:cubicBezTo>
                    <a:cubicBezTo>
                      <a:pt x="555" y="44"/>
                      <a:pt x="599" y="19"/>
                      <a:pt x="634" y="10"/>
                    </a:cubicBezTo>
                    <a:cubicBezTo>
                      <a:pt x="668" y="0"/>
                      <a:pt x="698" y="0"/>
                      <a:pt x="729" y="0"/>
                    </a:cubicBezTo>
                    <a:cubicBezTo>
                      <a:pt x="760" y="0"/>
                      <a:pt x="790" y="6"/>
                      <a:pt x="817" y="10"/>
                    </a:cubicBezTo>
                    <a:cubicBezTo>
                      <a:pt x="844" y="14"/>
                      <a:pt x="878" y="12"/>
                      <a:pt x="895" y="19"/>
                    </a:cubicBezTo>
                    <a:cubicBezTo>
                      <a:pt x="912" y="27"/>
                      <a:pt x="922" y="38"/>
                      <a:pt x="920" y="54"/>
                    </a:cubicBezTo>
                    <a:cubicBezTo>
                      <a:pt x="918" y="69"/>
                      <a:pt x="905" y="94"/>
                      <a:pt x="886" y="109"/>
                    </a:cubicBezTo>
                    <a:cubicBezTo>
                      <a:pt x="867" y="125"/>
                      <a:pt x="832" y="136"/>
                      <a:pt x="805" y="142"/>
                    </a:cubicBezTo>
                    <a:cubicBezTo>
                      <a:pt x="779" y="148"/>
                      <a:pt x="735" y="149"/>
                      <a:pt x="719" y="148"/>
                    </a:cubicBezTo>
                    <a:cubicBezTo>
                      <a:pt x="704" y="146"/>
                      <a:pt x="708" y="136"/>
                      <a:pt x="714" y="128"/>
                    </a:cubicBezTo>
                  </a:path>
                </a:pathLst>
              </a:custGeom>
              <a:noFill/>
              <a:ln w="23813" cap="rnd">
                <a:solidFill>
                  <a:srgbClr val="000000"/>
                </a:solidFill>
                <a:round/>
                <a:headEnd/>
                <a:tailEnd/>
              </a:ln>
            </p:spPr>
            <p:txBody>
              <a:bodyPr/>
              <a:lstStyle/>
              <a:p>
                <a:endParaRPr lang="de-DE"/>
              </a:p>
            </p:txBody>
          </p:sp>
        </p:grpSp>
        <p:grpSp>
          <p:nvGrpSpPr>
            <p:cNvPr id="13" name="Group 68"/>
            <p:cNvGrpSpPr>
              <a:grpSpLocks/>
            </p:cNvGrpSpPr>
            <p:nvPr/>
          </p:nvGrpSpPr>
          <p:grpSpPr bwMode="auto">
            <a:xfrm>
              <a:off x="3457" y="2162"/>
              <a:ext cx="645" cy="199"/>
              <a:chOff x="3627" y="2096"/>
              <a:chExt cx="645" cy="199"/>
            </a:xfrm>
          </p:grpSpPr>
          <p:sp>
            <p:nvSpPr>
              <p:cNvPr id="38978" name="Freeform 69"/>
              <p:cNvSpPr>
                <a:spLocks/>
              </p:cNvSpPr>
              <p:nvPr/>
            </p:nvSpPr>
            <p:spPr bwMode="auto">
              <a:xfrm>
                <a:off x="3627" y="2096"/>
                <a:ext cx="645" cy="199"/>
              </a:xfrm>
              <a:custGeom>
                <a:avLst/>
                <a:gdLst>
                  <a:gd name="T0" fmla="*/ 0 w 2159"/>
                  <a:gd name="T1" fmla="*/ 0 h 666"/>
                  <a:gd name="T2" fmla="*/ 0 w 2159"/>
                  <a:gd name="T3" fmla="*/ 0 h 666"/>
                  <a:gd name="T4" fmla="*/ 0 w 2159"/>
                  <a:gd name="T5" fmla="*/ 0 h 666"/>
                  <a:gd name="T6" fmla="*/ 0 w 2159"/>
                  <a:gd name="T7" fmla="*/ 0 h 666"/>
                  <a:gd name="T8" fmla="*/ 0 w 2159"/>
                  <a:gd name="T9" fmla="*/ 0 h 666"/>
                  <a:gd name="T10" fmla="*/ 0 w 2159"/>
                  <a:gd name="T11" fmla="*/ 0 h 666"/>
                  <a:gd name="T12" fmla="*/ 0 w 2159"/>
                  <a:gd name="T13" fmla="*/ 0 h 666"/>
                  <a:gd name="T14" fmla="*/ 0 w 2159"/>
                  <a:gd name="T15" fmla="*/ 0 h 666"/>
                  <a:gd name="T16" fmla="*/ 0 w 2159"/>
                  <a:gd name="T17" fmla="*/ 0 h 666"/>
                  <a:gd name="T18" fmla="*/ 0 w 2159"/>
                  <a:gd name="T19" fmla="*/ 0 h 666"/>
                  <a:gd name="T20" fmla="*/ 0 w 2159"/>
                  <a:gd name="T21" fmla="*/ 0 h 666"/>
                  <a:gd name="T22" fmla="*/ 0 w 2159"/>
                  <a:gd name="T23" fmla="*/ 0 h 666"/>
                  <a:gd name="T24" fmla="*/ 0 w 2159"/>
                  <a:gd name="T25" fmla="*/ 0 h 666"/>
                  <a:gd name="T26" fmla="*/ 0 w 2159"/>
                  <a:gd name="T27" fmla="*/ 0 h 666"/>
                  <a:gd name="T28" fmla="*/ 0 w 2159"/>
                  <a:gd name="T29" fmla="*/ 0 h 666"/>
                  <a:gd name="T30" fmla="*/ 0 w 2159"/>
                  <a:gd name="T31" fmla="*/ 0 h 666"/>
                  <a:gd name="T32" fmla="*/ 0 w 2159"/>
                  <a:gd name="T33" fmla="*/ 0 h 6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9"/>
                  <a:gd name="T52" fmla="*/ 0 h 666"/>
                  <a:gd name="T53" fmla="*/ 2159 w 2159"/>
                  <a:gd name="T54" fmla="*/ 666 h 6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9" h="666">
                    <a:moveTo>
                      <a:pt x="591" y="0"/>
                    </a:moveTo>
                    <a:cubicBezTo>
                      <a:pt x="624" y="6"/>
                      <a:pt x="701" y="19"/>
                      <a:pt x="784" y="26"/>
                    </a:cubicBezTo>
                    <a:cubicBezTo>
                      <a:pt x="868" y="32"/>
                      <a:pt x="1009" y="32"/>
                      <a:pt x="1092" y="45"/>
                    </a:cubicBezTo>
                    <a:cubicBezTo>
                      <a:pt x="1176" y="58"/>
                      <a:pt x="1215" y="97"/>
                      <a:pt x="1292" y="116"/>
                    </a:cubicBezTo>
                    <a:cubicBezTo>
                      <a:pt x="1369" y="136"/>
                      <a:pt x="1459" y="136"/>
                      <a:pt x="1542" y="155"/>
                    </a:cubicBezTo>
                    <a:cubicBezTo>
                      <a:pt x="1626" y="175"/>
                      <a:pt x="1735" y="220"/>
                      <a:pt x="1806" y="233"/>
                    </a:cubicBezTo>
                    <a:cubicBezTo>
                      <a:pt x="1876" y="246"/>
                      <a:pt x="1934" y="233"/>
                      <a:pt x="1985" y="252"/>
                    </a:cubicBezTo>
                    <a:cubicBezTo>
                      <a:pt x="2037" y="272"/>
                      <a:pt x="2095" y="304"/>
                      <a:pt x="2120" y="336"/>
                    </a:cubicBezTo>
                    <a:cubicBezTo>
                      <a:pt x="2146" y="369"/>
                      <a:pt x="2159" y="401"/>
                      <a:pt x="2133" y="446"/>
                    </a:cubicBezTo>
                    <a:cubicBezTo>
                      <a:pt x="2107" y="492"/>
                      <a:pt x="2024" y="563"/>
                      <a:pt x="1960" y="589"/>
                    </a:cubicBezTo>
                    <a:cubicBezTo>
                      <a:pt x="1895" y="615"/>
                      <a:pt x="1844" y="615"/>
                      <a:pt x="1754" y="608"/>
                    </a:cubicBezTo>
                    <a:cubicBezTo>
                      <a:pt x="1664" y="602"/>
                      <a:pt x="1510" y="563"/>
                      <a:pt x="1407" y="563"/>
                    </a:cubicBezTo>
                    <a:cubicBezTo>
                      <a:pt x="1304" y="563"/>
                      <a:pt x="1240" y="589"/>
                      <a:pt x="1118" y="589"/>
                    </a:cubicBezTo>
                    <a:cubicBezTo>
                      <a:pt x="996" y="589"/>
                      <a:pt x="791" y="576"/>
                      <a:pt x="669" y="582"/>
                    </a:cubicBezTo>
                    <a:cubicBezTo>
                      <a:pt x="546" y="589"/>
                      <a:pt x="469" y="634"/>
                      <a:pt x="367" y="647"/>
                    </a:cubicBezTo>
                    <a:cubicBezTo>
                      <a:pt x="264" y="660"/>
                      <a:pt x="116" y="666"/>
                      <a:pt x="58" y="660"/>
                    </a:cubicBezTo>
                    <a:cubicBezTo>
                      <a:pt x="0" y="654"/>
                      <a:pt x="0" y="628"/>
                      <a:pt x="13" y="608"/>
                    </a:cubicBezTo>
                  </a:path>
                </a:pathLst>
              </a:custGeom>
              <a:solidFill>
                <a:srgbClr val="F1DFBD"/>
              </a:solidFill>
              <a:ln w="0">
                <a:solidFill>
                  <a:srgbClr val="000000"/>
                </a:solidFill>
                <a:round/>
                <a:headEnd/>
                <a:tailEnd/>
              </a:ln>
            </p:spPr>
            <p:txBody>
              <a:bodyPr/>
              <a:lstStyle/>
              <a:p>
                <a:endParaRPr lang="de-DE"/>
              </a:p>
            </p:txBody>
          </p:sp>
          <p:sp>
            <p:nvSpPr>
              <p:cNvPr id="38979" name="Freeform 70"/>
              <p:cNvSpPr>
                <a:spLocks/>
              </p:cNvSpPr>
              <p:nvPr/>
            </p:nvSpPr>
            <p:spPr bwMode="auto">
              <a:xfrm>
                <a:off x="3627" y="2096"/>
                <a:ext cx="645" cy="199"/>
              </a:xfrm>
              <a:custGeom>
                <a:avLst/>
                <a:gdLst>
                  <a:gd name="T0" fmla="*/ 177 w 645"/>
                  <a:gd name="T1" fmla="*/ 0 h 199"/>
                  <a:gd name="T2" fmla="*/ 234 w 645"/>
                  <a:gd name="T3" fmla="*/ 7 h 199"/>
                  <a:gd name="T4" fmla="*/ 326 w 645"/>
                  <a:gd name="T5" fmla="*/ 13 h 199"/>
                  <a:gd name="T6" fmla="*/ 386 w 645"/>
                  <a:gd name="T7" fmla="*/ 34 h 199"/>
                  <a:gd name="T8" fmla="*/ 461 w 645"/>
                  <a:gd name="T9" fmla="*/ 46 h 199"/>
                  <a:gd name="T10" fmla="*/ 540 w 645"/>
                  <a:gd name="T11" fmla="*/ 69 h 199"/>
                  <a:gd name="T12" fmla="*/ 593 w 645"/>
                  <a:gd name="T13" fmla="*/ 75 h 199"/>
                  <a:gd name="T14" fmla="*/ 634 w 645"/>
                  <a:gd name="T15" fmla="*/ 100 h 199"/>
                  <a:gd name="T16" fmla="*/ 638 w 645"/>
                  <a:gd name="T17" fmla="*/ 133 h 199"/>
                  <a:gd name="T18" fmla="*/ 586 w 645"/>
                  <a:gd name="T19" fmla="*/ 176 h 199"/>
                  <a:gd name="T20" fmla="*/ 524 w 645"/>
                  <a:gd name="T21" fmla="*/ 181 h 199"/>
                  <a:gd name="T22" fmla="*/ 421 w 645"/>
                  <a:gd name="T23" fmla="*/ 168 h 199"/>
                  <a:gd name="T24" fmla="*/ 334 w 645"/>
                  <a:gd name="T25" fmla="*/ 176 h 199"/>
                  <a:gd name="T26" fmla="*/ 200 w 645"/>
                  <a:gd name="T27" fmla="*/ 174 h 199"/>
                  <a:gd name="T28" fmla="*/ 110 w 645"/>
                  <a:gd name="T29" fmla="*/ 193 h 199"/>
                  <a:gd name="T30" fmla="*/ 17 w 645"/>
                  <a:gd name="T31" fmla="*/ 197 h 199"/>
                  <a:gd name="T32" fmla="*/ 4 w 645"/>
                  <a:gd name="T33" fmla="*/ 181 h 1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5"/>
                  <a:gd name="T52" fmla="*/ 0 h 199"/>
                  <a:gd name="T53" fmla="*/ 645 w 645"/>
                  <a:gd name="T54" fmla="*/ 199 h 19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5" h="199">
                    <a:moveTo>
                      <a:pt x="177" y="0"/>
                    </a:moveTo>
                    <a:cubicBezTo>
                      <a:pt x="186" y="1"/>
                      <a:pt x="210" y="5"/>
                      <a:pt x="234" y="7"/>
                    </a:cubicBezTo>
                    <a:cubicBezTo>
                      <a:pt x="259" y="9"/>
                      <a:pt x="302" y="9"/>
                      <a:pt x="326" y="13"/>
                    </a:cubicBezTo>
                    <a:cubicBezTo>
                      <a:pt x="352" y="17"/>
                      <a:pt x="363" y="29"/>
                      <a:pt x="386" y="34"/>
                    </a:cubicBezTo>
                    <a:cubicBezTo>
                      <a:pt x="409" y="40"/>
                      <a:pt x="436" y="40"/>
                      <a:pt x="461" y="46"/>
                    </a:cubicBezTo>
                    <a:cubicBezTo>
                      <a:pt x="486" y="52"/>
                      <a:pt x="519" y="65"/>
                      <a:pt x="540" y="69"/>
                    </a:cubicBezTo>
                    <a:cubicBezTo>
                      <a:pt x="561" y="73"/>
                      <a:pt x="578" y="69"/>
                      <a:pt x="593" y="75"/>
                    </a:cubicBezTo>
                    <a:cubicBezTo>
                      <a:pt x="609" y="81"/>
                      <a:pt x="626" y="90"/>
                      <a:pt x="634" y="100"/>
                    </a:cubicBezTo>
                    <a:cubicBezTo>
                      <a:pt x="642" y="110"/>
                      <a:pt x="645" y="119"/>
                      <a:pt x="638" y="133"/>
                    </a:cubicBezTo>
                    <a:cubicBezTo>
                      <a:pt x="630" y="147"/>
                      <a:pt x="605" y="168"/>
                      <a:pt x="586" y="176"/>
                    </a:cubicBezTo>
                    <a:cubicBezTo>
                      <a:pt x="566" y="183"/>
                      <a:pt x="551" y="183"/>
                      <a:pt x="524" y="181"/>
                    </a:cubicBezTo>
                    <a:cubicBezTo>
                      <a:pt x="497" y="180"/>
                      <a:pt x="451" y="168"/>
                      <a:pt x="421" y="168"/>
                    </a:cubicBezTo>
                    <a:cubicBezTo>
                      <a:pt x="390" y="168"/>
                      <a:pt x="371" y="176"/>
                      <a:pt x="334" y="176"/>
                    </a:cubicBezTo>
                    <a:cubicBezTo>
                      <a:pt x="298" y="176"/>
                      <a:pt x="236" y="172"/>
                      <a:pt x="200" y="174"/>
                    </a:cubicBezTo>
                    <a:cubicBezTo>
                      <a:pt x="163" y="176"/>
                      <a:pt x="140" y="189"/>
                      <a:pt x="110" y="193"/>
                    </a:cubicBezTo>
                    <a:cubicBezTo>
                      <a:pt x="79" y="197"/>
                      <a:pt x="35" y="199"/>
                      <a:pt x="17" y="197"/>
                    </a:cubicBezTo>
                    <a:cubicBezTo>
                      <a:pt x="0" y="195"/>
                      <a:pt x="0" y="187"/>
                      <a:pt x="4" y="181"/>
                    </a:cubicBezTo>
                  </a:path>
                </a:pathLst>
              </a:custGeom>
              <a:noFill/>
              <a:ln w="47625">
                <a:solidFill>
                  <a:srgbClr val="000000"/>
                </a:solidFill>
                <a:round/>
                <a:headEnd/>
                <a:tailEnd/>
              </a:ln>
            </p:spPr>
            <p:txBody>
              <a:bodyPr/>
              <a:lstStyle/>
              <a:p>
                <a:endParaRPr lang="de-DE"/>
              </a:p>
            </p:txBody>
          </p:sp>
        </p:grpSp>
        <p:sp>
          <p:nvSpPr>
            <p:cNvPr id="38953" name="Freeform 71"/>
            <p:cNvSpPr>
              <a:spLocks/>
            </p:cNvSpPr>
            <p:nvPr/>
          </p:nvSpPr>
          <p:spPr bwMode="auto">
            <a:xfrm>
              <a:off x="3838" y="2550"/>
              <a:ext cx="120" cy="102"/>
            </a:xfrm>
            <a:custGeom>
              <a:avLst/>
              <a:gdLst>
                <a:gd name="T0" fmla="*/ 0 w 400"/>
                <a:gd name="T1" fmla="*/ 0 h 341"/>
                <a:gd name="T2" fmla="*/ 0 w 400"/>
                <a:gd name="T3" fmla="*/ 0 h 341"/>
                <a:gd name="T4" fmla="*/ 0 w 400"/>
                <a:gd name="T5" fmla="*/ 0 h 341"/>
                <a:gd name="T6" fmla="*/ 0 w 400"/>
                <a:gd name="T7" fmla="*/ 0 h 341"/>
                <a:gd name="T8" fmla="*/ 0 w 400"/>
                <a:gd name="T9" fmla="*/ 0 h 341"/>
                <a:gd name="T10" fmla="*/ 0 w 400"/>
                <a:gd name="T11" fmla="*/ 0 h 341"/>
                <a:gd name="T12" fmla="*/ 0 60000 65536"/>
                <a:gd name="T13" fmla="*/ 0 60000 65536"/>
                <a:gd name="T14" fmla="*/ 0 60000 65536"/>
                <a:gd name="T15" fmla="*/ 0 60000 65536"/>
                <a:gd name="T16" fmla="*/ 0 60000 65536"/>
                <a:gd name="T17" fmla="*/ 0 60000 65536"/>
                <a:gd name="T18" fmla="*/ 0 w 400"/>
                <a:gd name="T19" fmla="*/ 0 h 341"/>
                <a:gd name="T20" fmla="*/ 400 w 400"/>
                <a:gd name="T21" fmla="*/ 341 h 341"/>
              </a:gdLst>
              <a:ahLst/>
              <a:cxnLst>
                <a:cxn ang="T12">
                  <a:pos x="T0" y="T1"/>
                </a:cxn>
                <a:cxn ang="T13">
                  <a:pos x="T2" y="T3"/>
                </a:cxn>
                <a:cxn ang="T14">
                  <a:pos x="T4" y="T5"/>
                </a:cxn>
                <a:cxn ang="T15">
                  <a:pos x="T6" y="T7"/>
                </a:cxn>
                <a:cxn ang="T16">
                  <a:pos x="T8" y="T9"/>
                </a:cxn>
                <a:cxn ang="T17">
                  <a:pos x="T10" y="T11"/>
                </a:cxn>
              </a:cxnLst>
              <a:rect l="T18" t="T19" r="T20" b="T21"/>
              <a:pathLst>
                <a:path w="400" h="341">
                  <a:moveTo>
                    <a:pt x="67" y="341"/>
                  </a:moveTo>
                  <a:cubicBezTo>
                    <a:pt x="59" y="325"/>
                    <a:pt x="0" y="241"/>
                    <a:pt x="9" y="191"/>
                  </a:cubicBezTo>
                  <a:cubicBezTo>
                    <a:pt x="17" y="150"/>
                    <a:pt x="59" y="100"/>
                    <a:pt x="100" y="75"/>
                  </a:cubicBezTo>
                  <a:cubicBezTo>
                    <a:pt x="150" y="41"/>
                    <a:pt x="217" y="0"/>
                    <a:pt x="267" y="0"/>
                  </a:cubicBezTo>
                  <a:cubicBezTo>
                    <a:pt x="317" y="0"/>
                    <a:pt x="367" y="66"/>
                    <a:pt x="384" y="91"/>
                  </a:cubicBezTo>
                  <a:cubicBezTo>
                    <a:pt x="400" y="116"/>
                    <a:pt x="384" y="150"/>
                    <a:pt x="384" y="166"/>
                  </a:cubicBezTo>
                </a:path>
              </a:pathLst>
            </a:custGeom>
            <a:solidFill>
              <a:srgbClr val="FAF3E6"/>
            </a:solidFill>
            <a:ln w="0">
              <a:solidFill>
                <a:srgbClr val="000000"/>
              </a:solidFill>
              <a:round/>
              <a:headEnd/>
              <a:tailEnd/>
            </a:ln>
          </p:spPr>
          <p:txBody>
            <a:bodyPr/>
            <a:lstStyle/>
            <a:p>
              <a:endParaRPr lang="de-DE"/>
            </a:p>
          </p:txBody>
        </p:sp>
        <p:sp>
          <p:nvSpPr>
            <p:cNvPr id="38954" name="Freeform 72"/>
            <p:cNvSpPr>
              <a:spLocks/>
            </p:cNvSpPr>
            <p:nvPr/>
          </p:nvSpPr>
          <p:spPr bwMode="auto">
            <a:xfrm>
              <a:off x="3950" y="3101"/>
              <a:ext cx="102" cy="236"/>
            </a:xfrm>
            <a:custGeom>
              <a:avLst/>
              <a:gdLst>
                <a:gd name="T0" fmla="*/ 102 w 102"/>
                <a:gd name="T1" fmla="*/ 0 h 236"/>
                <a:gd name="T2" fmla="*/ 0 w 102"/>
                <a:gd name="T3" fmla="*/ 236 h 236"/>
                <a:gd name="T4" fmla="*/ 0 60000 65536"/>
                <a:gd name="T5" fmla="*/ 0 60000 65536"/>
                <a:gd name="T6" fmla="*/ 0 w 102"/>
                <a:gd name="T7" fmla="*/ 0 h 236"/>
                <a:gd name="T8" fmla="*/ 102 w 102"/>
                <a:gd name="T9" fmla="*/ 236 h 236"/>
              </a:gdLst>
              <a:ahLst/>
              <a:cxnLst>
                <a:cxn ang="T4">
                  <a:pos x="T0" y="T1"/>
                </a:cxn>
                <a:cxn ang="T5">
                  <a:pos x="T2" y="T3"/>
                </a:cxn>
              </a:cxnLst>
              <a:rect l="T6" t="T7" r="T8" b="T9"/>
              <a:pathLst>
                <a:path w="102" h="236">
                  <a:moveTo>
                    <a:pt x="102" y="0"/>
                  </a:moveTo>
                  <a:cubicBezTo>
                    <a:pt x="85" y="40"/>
                    <a:pt x="23" y="186"/>
                    <a:pt x="0" y="236"/>
                  </a:cubicBezTo>
                </a:path>
              </a:pathLst>
            </a:custGeom>
            <a:noFill/>
            <a:ln w="95250">
              <a:solidFill>
                <a:srgbClr val="FFFFFF"/>
              </a:solidFill>
              <a:round/>
              <a:headEnd/>
              <a:tailEnd/>
            </a:ln>
          </p:spPr>
          <p:txBody>
            <a:bodyPr/>
            <a:lstStyle/>
            <a:p>
              <a:endParaRPr lang="de-DE"/>
            </a:p>
          </p:txBody>
        </p:sp>
        <p:sp>
          <p:nvSpPr>
            <p:cNvPr id="38955" name="Freeform 73"/>
            <p:cNvSpPr>
              <a:spLocks/>
            </p:cNvSpPr>
            <p:nvPr/>
          </p:nvSpPr>
          <p:spPr bwMode="auto">
            <a:xfrm>
              <a:off x="4777" y="2734"/>
              <a:ext cx="78" cy="235"/>
            </a:xfrm>
            <a:custGeom>
              <a:avLst/>
              <a:gdLst>
                <a:gd name="T0" fmla="*/ 78 w 78"/>
                <a:gd name="T1" fmla="*/ 0 h 235"/>
                <a:gd name="T2" fmla="*/ 35 w 78"/>
                <a:gd name="T3" fmla="*/ 85 h 235"/>
                <a:gd name="T4" fmla="*/ 0 w 78"/>
                <a:gd name="T5" fmla="*/ 235 h 235"/>
                <a:gd name="T6" fmla="*/ 0 60000 65536"/>
                <a:gd name="T7" fmla="*/ 0 60000 65536"/>
                <a:gd name="T8" fmla="*/ 0 60000 65536"/>
                <a:gd name="T9" fmla="*/ 0 w 78"/>
                <a:gd name="T10" fmla="*/ 0 h 235"/>
                <a:gd name="T11" fmla="*/ 78 w 78"/>
                <a:gd name="T12" fmla="*/ 235 h 235"/>
              </a:gdLst>
              <a:ahLst/>
              <a:cxnLst>
                <a:cxn ang="T6">
                  <a:pos x="T0" y="T1"/>
                </a:cxn>
                <a:cxn ang="T7">
                  <a:pos x="T2" y="T3"/>
                </a:cxn>
                <a:cxn ang="T8">
                  <a:pos x="T4" y="T5"/>
                </a:cxn>
              </a:cxnLst>
              <a:rect l="T9" t="T10" r="T11" b="T12"/>
              <a:pathLst>
                <a:path w="78" h="235">
                  <a:moveTo>
                    <a:pt x="78" y="0"/>
                  </a:moveTo>
                  <a:cubicBezTo>
                    <a:pt x="62" y="24"/>
                    <a:pt x="49" y="47"/>
                    <a:pt x="35" y="85"/>
                  </a:cubicBezTo>
                  <a:cubicBezTo>
                    <a:pt x="22" y="123"/>
                    <a:pt x="10" y="179"/>
                    <a:pt x="0" y="235"/>
                  </a:cubicBezTo>
                </a:path>
              </a:pathLst>
            </a:custGeom>
            <a:noFill/>
            <a:ln w="23813" cap="rnd">
              <a:solidFill>
                <a:srgbClr val="000000"/>
              </a:solidFill>
              <a:round/>
              <a:headEnd/>
              <a:tailEnd/>
            </a:ln>
          </p:spPr>
          <p:txBody>
            <a:bodyPr/>
            <a:lstStyle/>
            <a:p>
              <a:endParaRPr lang="de-DE"/>
            </a:p>
          </p:txBody>
        </p:sp>
        <p:sp>
          <p:nvSpPr>
            <p:cNvPr id="38956" name="Freeform 74"/>
            <p:cNvSpPr>
              <a:spLocks/>
            </p:cNvSpPr>
            <p:nvPr/>
          </p:nvSpPr>
          <p:spPr bwMode="auto">
            <a:xfrm>
              <a:off x="3455" y="2151"/>
              <a:ext cx="184" cy="197"/>
            </a:xfrm>
            <a:custGeom>
              <a:avLst/>
              <a:gdLst>
                <a:gd name="T0" fmla="*/ 184 w 184"/>
                <a:gd name="T1" fmla="*/ 0 h 197"/>
                <a:gd name="T2" fmla="*/ 157 w 184"/>
                <a:gd name="T3" fmla="*/ 48 h 197"/>
                <a:gd name="T4" fmla="*/ 88 w 184"/>
                <a:gd name="T5" fmla="*/ 110 h 197"/>
                <a:gd name="T6" fmla="*/ 34 w 184"/>
                <a:gd name="T7" fmla="*/ 150 h 197"/>
                <a:gd name="T8" fmla="*/ 0 w 184"/>
                <a:gd name="T9" fmla="*/ 197 h 197"/>
                <a:gd name="T10" fmla="*/ 0 60000 65536"/>
                <a:gd name="T11" fmla="*/ 0 60000 65536"/>
                <a:gd name="T12" fmla="*/ 0 60000 65536"/>
                <a:gd name="T13" fmla="*/ 0 60000 65536"/>
                <a:gd name="T14" fmla="*/ 0 60000 65536"/>
                <a:gd name="T15" fmla="*/ 0 w 184"/>
                <a:gd name="T16" fmla="*/ 0 h 197"/>
                <a:gd name="T17" fmla="*/ 184 w 184"/>
                <a:gd name="T18" fmla="*/ 197 h 197"/>
              </a:gdLst>
              <a:ahLst/>
              <a:cxnLst>
                <a:cxn ang="T10">
                  <a:pos x="T0" y="T1"/>
                </a:cxn>
                <a:cxn ang="T11">
                  <a:pos x="T2" y="T3"/>
                </a:cxn>
                <a:cxn ang="T12">
                  <a:pos x="T4" y="T5"/>
                </a:cxn>
                <a:cxn ang="T13">
                  <a:pos x="T6" y="T7"/>
                </a:cxn>
                <a:cxn ang="T14">
                  <a:pos x="T8" y="T9"/>
                </a:cxn>
              </a:cxnLst>
              <a:rect l="T15" t="T16" r="T17" b="T18"/>
              <a:pathLst>
                <a:path w="184" h="197">
                  <a:moveTo>
                    <a:pt x="184" y="0"/>
                  </a:moveTo>
                  <a:cubicBezTo>
                    <a:pt x="180" y="8"/>
                    <a:pt x="172" y="29"/>
                    <a:pt x="157" y="48"/>
                  </a:cubicBezTo>
                  <a:cubicBezTo>
                    <a:pt x="142" y="67"/>
                    <a:pt x="109" y="92"/>
                    <a:pt x="88" y="110"/>
                  </a:cubicBezTo>
                  <a:cubicBezTo>
                    <a:pt x="67" y="127"/>
                    <a:pt x="49" y="134"/>
                    <a:pt x="34" y="150"/>
                  </a:cubicBezTo>
                  <a:cubicBezTo>
                    <a:pt x="19" y="165"/>
                    <a:pt x="7" y="188"/>
                    <a:pt x="0" y="197"/>
                  </a:cubicBezTo>
                </a:path>
              </a:pathLst>
            </a:custGeom>
            <a:noFill/>
            <a:ln w="23813" cap="rnd">
              <a:solidFill>
                <a:srgbClr val="000000"/>
              </a:solidFill>
              <a:round/>
              <a:headEnd/>
              <a:tailEnd/>
            </a:ln>
          </p:spPr>
          <p:txBody>
            <a:bodyPr/>
            <a:lstStyle/>
            <a:p>
              <a:endParaRPr lang="de-DE"/>
            </a:p>
          </p:txBody>
        </p:sp>
        <p:sp>
          <p:nvSpPr>
            <p:cNvPr id="38957" name="Freeform 75"/>
            <p:cNvSpPr>
              <a:spLocks/>
            </p:cNvSpPr>
            <p:nvPr/>
          </p:nvSpPr>
          <p:spPr bwMode="auto">
            <a:xfrm>
              <a:off x="3387" y="2348"/>
              <a:ext cx="217" cy="332"/>
            </a:xfrm>
            <a:custGeom>
              <a:avLst/>
              <a:gdLst>
                <a:gd name="T0" fmla="*/ 74 w 217"/>
                <a:gd name="T1" fmla="*/ 0 h 332"/>
                <a:gd name="T2" fmla="*/ 57 w 217"/>
                <a:gd name="T3" fmla="*/ 37 h 332"/>
                <a:gd name="T4" fmla="*/ 10 w 217"/>
                <a:gd name="T5" fmla="*/ 62 h 332"/>
                <a:gd name="T6" fmla="*/ 4 w 217"/>
                <a:gd name="T7" fmla="*/ 123 h 332"/>
                <a:gd name="T8" fmla="*/ 38 w 217"/>
                <a:gd name="T9" fmla="*/ 215 h 332"/>
                <a:gd name="T10" fmla="*/ 97 w 217"/>
                <a:gd name="T11" fmla="*/ 307 h 332"/>
                <a:gd name="T12" fmla="*/ 141 w 217"/>
                <a:gd name="T13" fmla="*/ 332 h 332"/>
                <a:gd name="T14" fmla="*/ 217 w 217"/>
                <a:gd name="T15" fmla="*/ 303 h 332"/>
                <a:gd name="T16" fmla="*/ 0 60000 65536"/>
                <a:gd name="T17" fmla="*/ 0 60000 65536"/>
                <a:gd name="T18" fmla="*/ 0 60000 65536"/>
                <a:gd name="T19" fmla="*/ 0 60000 65536"/>
                <a:gd name="T20" fmla="*/ 0 60000 65536"/>
                <a:gd name="T21" fmla="*/ 0 60000 65536"/>
                <a:gd name="T22" fmla="*/ 0 60000 65536"/>
                <a:gd name="T23" fmla="*/ 0 60000 65536"/>
                <a:gd name="T24" fmla="*/ 0 w 217"/>
                <a:gd name="T25" fmla="*/ 0 h 332"/>
                <a:gd name="T26" fmla="*/ 217 w 217"/>
                <a:gd name="T27" fmla="*/ 332 h 3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7" h="332">
                  <a:moveTo>
                    <a:pt x="74" y="0"/>
                  </a:moveTo>
                  <a:cubicBezTo>
                    <a:pt x="73" y="6"/>
                    <a:pt x="69" y="27"/>
                    <a:pt x="57" y="37"/>
                  </a:cubicBezTo>
                  <a:cubicBezTo>
                    <a:pt x="46" y="46"/>
                    <a:pt x="19" y="48"/>
                    <a:pt x="10" y="62"/>
                  </a:cubicBezTo>
                  <a:cubicBezTo>
                    <a:pt x="0" y="75"/>
                    <a:pt x="0" y="98"/>
                    <a:pt x="4" y="123"/>
                  </a:cubicBezTo>
                  <a:cubicBezTo>
                    <a:pt x="8" y="148"/>
                    <a:pt x="23" y="184"/>
                    <a:pt x="38" y="215"/>
                  </a:cubicBezTo>
                  <a:cubicBezTo>
                    <a:pt x="53" y="246"/>
                    <a:pt x="80" y="288"/>
                    <a:pt x="97" y="307"/>
                  </a:cubicBezTo>
                  <a:cubicBezTo>
                    <a:pt x="114" y="326"/>
                    <a:pt x="122" y="332"/>
                    <a:pt x="141" y="332"/>
                  </a:cubicBezTo>
                  <a:cubicBezTo>
                    <a:pt x="160" y="332"/>
                    <a:pt x="187" y="316"/>
                    <a:pt x="217" y="303"/>
                  </a:cubicBezTo>
                </a:path>
              </a:pathLst>
            </a:custGeom>
            <a:noFill/>
            <a:ln w="47625">
              <a:solidFill>
                <a:srgbClr val="000000"/>
              </a:solidFill>
              <a:round/>
              <a:headEnd/>
              <a:tailEnd/>
            </a:ln>
          </p:spPr>
          <p:txBody>
            <a:bodyPr/>
            <a:lstStyle/>
            <a:p>
              <a:endParaRPr lang="de-DE"/>
            </a:p>
          </p:txBody>
        </p:sp>
        <p:sp>
          <p:nvSpPr>
            <p:cNvPr id="38958" name="Freeform 76"/>
            <p:cNvSpPr>
              <a:spLocks/>
            </p:cNvSpPr>
            <p:nvPr/>
          </p:nvSpPr>
          <p:spPr bwMode="auto">
            <a:xfrm>
              <a:off x="3990" y="2562"/>
              <a:ext cx="317" cy="245"/>
            </a:xfrm>
            <a:custGeom>
              <a:avLst/>
              <a:gdLst>
                <a:gd name="T0" fmla="*/ 317 w 317"/>
                <a:gd name="T1" fmla="*/ 245 h 245"/>
                <a:gd name="T2" fmla="*/ 219 w 317"/>
                <a:gd name="T3" fmla="*/ 172 h 245"/>
                <a:gd name="T4" fmla="*/ 135 w 317"/>
                <a:gd name="T5" fmla="*/ 115 h 245"/>
                <a:gd name="T6" fmla="*/ 25 w 317"/>
                <a:gd name="T7" fmla="*/ 33 h 245"/>
                <a:gd name="T8" fmla="*/ 0 w 317"/>
                <a:gd name="T9" fmla="*/ 0 h 245"/>
                <a:gd name="T10" fmla="*/ 0 60000 65536"/>
                <a:gd name="T11" fmla="*/ 0 60000 65536"/>
                <a:gd name="T12" fmla="*/ 0 60000 65536"/>
                <a:gd name="T13" fmla="*/ 0 60000 65536"/>
                <a:gd name="T14" fmla="*/ 0 60000 65536"/>
                <a:gd name="T15" fmla="*/ 0 w 317"/>
                <a:gd name="T16" fmla="*/ 0 h 245"/>
                <a:gd name="T17" fmla="*/ 317 w 317"/>
                <a:gd name="T18" fmla="*/ 245 h 245"/>
              </a:gdLst>
              <a:ahLst/>
              <a:cxnLst>
                <a:cxn ang="T10">
                  <a:pos x="T0" y="T1"/>
                </a:cxn>
                <a:cxn ang="T11">
                  <a:pos x="T2" y="T3"/>
                </a:cxn>
                <a:cxn ang="T12">
                  <a:pos x="T4" y="T5"/>
                </a:cxn>
                <a:cxn ang="T13">
                  <a:pos x="T6" y="T7"/>
                </a:cxn>
                <a:cxn ang="T14">
                  <a:pos x="T8" y="T9"/>
                </a:cxn>
              </a:cxnLst>
              <a:rect l="T15" t="T16" r="T17" b="T18"/>
              <a:pathLst>
                <a:path w="317" h="245">
                  <a:moveTo>
                    <a:pt x="317" y="245"/>
                  </a:moveTo>
                  <a:cubicBezTo>
                    <a:pt x="302" y="232"/>
                    <a:pt x="249" y="195"/>
                    <a:pt x="219" y="172"/>
                  </a:cubicBezTo>
                  <a:cubicBezTo>
                    <a:pt x="190" y="150"/>
                    <a:pt x="167" y="138"/>
                    <a:pt x="135" y="115"/>
                  </a:cubicBezTo>
                  <a:cubicBezTo>
                    <a:pt x="102" y="93"/>
                    <a:pt x="48" y="53"/>
                    <a:pt x="25" y="33"/>
                  </a:cubicBezTo>
                  <a:cubicBezTo>
                    <a:pt x="3" y="13"/>
                    <a:pt x="5" y="8"/>
                    <a:pt x="0" y="0"/>
                  </a:cubicBezTo>
                </a:path>
              </a:pathLst>
            </a:custGeom>
            <a:noFill/>
            <a:ln w="15875" cap="rnd">
              <a:solidFill>
                <a:srgbClr val="000000"/>
              </a:solidFill>
              <a:round/>
              <a:headEnd/>
              <a:tailEnd/>
            </a:ln>
          </p:spPr>
          <p:txBody>
            <a:bodyPr/>
            <a:lstStyle/>
            <a:p>
              <a:endParaRPr lang="de-DE"/>
            </a:p>
          </p:txBody>
        </p:sp>
        <p:sp>
          <p:nvSpPr>
            <p:cNvPr id="38959" name="Freeform 77"/>
            <p:cNvSpPr>
              <a:spLocks/>
            </p:cNvSpPr>
            <p:nvPr/>
          </p:nvSpPr>
          <p:spPr bwMode="auto">
            <a:xfrm>
              <a:off x="3841" y="2597"/>
              <a:ext cx="45" cy="60"/>
            </a:xfrm>
            <a:custGeom>
              <a:avLst/>
              <a:gdLst>
                <a:gd name="T0" fmla="*/ 0 w 150"/>
                <a:gd name="T1" fmla="*/ 0 h 200"/>
                <a:gd name="T2" fmla="*/ 0 w 150"/>
                <a:gd name="T3" fmla="*/ 0 h 200"/>
                <a:gd name="T4" fmla="*/ 0 w 150"/>
                <a:gd name="T5" fmla="*/ 0 h 200"/>
                <a:gd name="T6" fmla="*/ 0 w 150"/>
                <a:gd name="T7" fmla="*/ 0 h 200"/>
                <a:gd name="T8" fmla="*/ 0 w 150"/>
                <a:gd name="T9" fmla="*/ 0 h 200"/>
                <a:gd name="T10" fmla="*/ 0 60000 65536"/>
                <a:gd name="T11" fmla="*/ 0 60000 65536"/>
                <a:gd name="T12" fmla="*/ 0 60000 65536"/>
                <a:gd name="T13" fmla="*/ 0 60000 65536"/>
                <a:gd name="T14" fmla="*/ 0 60000 65536"/>
                <a:gd name="T15" fmla="*/ 0 w 150"/>
                <a:gd name="T16" fmla="*/ 0 h 200"/>
                <a:gd name="T17" fmla="*/ 150 w 150"/>
                <a:gd name="T18" fmla="*/ 200 h 200"/>
              </a:gdLst>
              <a:ahLst/>
              <a:cxnLst>
                <a:cxn ang="T10">
                  <a:pos x="T0" y="T1"/>
                </a:cxn>
                <a:cxn ang="T11">
                  <a:pos x="T2" y="T3"/>
                </a:cxn>
                <a:cxn ang="T12">
                  <a:pos x="T4" y="T5"/>
                </a:cxn>
                <a:cxn ang="T13">
                  <a:pos x="T6" y="T7"/>
                </a:cxn>
                <a:cxn ang="T14">
                  <a:pos x="T8" y="T9"/>
                </a:cxn>
              </a:cxnLst>
              <a:rect l="T15" t="T16" r="T17" b="T18"/>
              <a:pathLst>
                <a:path w="150" h="200">
                  <a:moveTo>
                    <a:pt x="0" y="50"/>
                  </a:moveTo>
                  <a:cubicBezTo>
                    <a:pt x="0" y="25"/>
                    <a:pt x="8" y="0"/>
                    <a:pt x="33" y="17"/>
                  </a:cubicBezTo>
                  <a:cubicBezTo>
                    <a:pt x="58" y="33"/>
                    <a:pt x="150" y="133"/>
                    <a:pt x="150" y="158"/>
                  </a:cubicBezTo>
                  <a:cubicBezTo>
                    <a:pt x="150" y="183"/>
                    <a:pt x="83" y="200"/>
                    <a:pt x="58" y="183"/>
                  </a:cubicBezTo>
                  <a:cubicBezTo>
                    <a:pt x="33" y="167"/>
                    <a:pt x="16" y="75"/>
                    <a:pt x="0" y="50"/>
                  </a:cubicBezTo>
                </a:path>
              </a:pathLst>
            </a:custGeom>
            <a:solidFill>
              <a:srgbClr val="FFFFFF"/>
            </a:solidFill>
            <a:ln w="0">
              <a:solidFill>
                <a:srgbClr val="000000"/>
              </a:solidFill>
              <a:round/>
              <a:headEnd/>
              <a:tailEnd/>
            </a:ln>
          </p:spPr>
          <p:txBody>
            <a:bodyPr/>
            <a:lstStyle/>
            <a:p>
              <a:endParaRPr lang="de-DE"/>
            </a:p>
          </p:txBody>
        </p:sp>
        <p:sp>
          <p:nvSpPr>
            <p:cNvPr id="38960" name="Freeform 78"/>
            <p:cNvSpPr>
              <a:spLocks/>
            </p:cNvSpPr>
            <p:nvPr/>
          </p:nvSpPr>
          <p:spPr bwMode="auto">
            <a:xfrm>
              <a:off x="3639" y="2064"/>
              <a:ext cx="164" cy="87"/>
            </a:xfrm>
            <a:custGeom>
              <a:avLst/>
              <a:gdLst>
                <a:gd name="T0" fmla="*/ 164 w 164"/>
                <a:gd name="T1" fmla="*/ 0 h 87"/>
                <a:gd name="T2" fmla="*/ 128 w 164"/>
                <a:gd name="T3" fmla="*/ 31 h 87"/>
                <a:gd name="T4" fmla="*/ 58 w 164"/>
                <a:gd name="T5" fmla="*/ 64 h 87"/>
                <a:gd name="T6" fmla="*/ 0 w 164"/>
                <a:gd name="T7" fmla="*/ 87 h 87"/>
                <a:gd name="T8" fmla="*/ 0 60000 65536"/>
                <a:gd name="T9" fmla="*/ 0 60000 65536"/>
                <a:gd name="T10" fmla="*/ 0 60000 65536"/>
                <a:gd name="T11" fmla="*/ 0 60000 65536"/>
                <a:gd name="T12" fmla="*/ 0 w 164"/>
                <a:gd name="T13" fmla="*/ 0 h 87"/>
                <a:gd name="T14" fmla="*/ 164 w 164"/>
                <a:gd name="T15" fmla="*/ 87 h 87"/>
              </a:gdLst>
              <a:ahLst/>
              <a:cxnLst>
                <a:cxn ang="T8">
                  <a:pos x="T0" y="T1"/>
                </a:cxn>
                <a:cxn ang="T9">
                  <a:pos x="T2" y="T3"/>
                </a:cxn>
                <a:cxn ang="T10">
                  <a:pos x="T4" y="T5"/>
                </a:cxn>
                <a:cxn ang="T11">
                  <a:pos x="T6" y="T7"/>
                </a:cxn>
              </a:cxnLst>
              <a:rect l="T12" t="T13" r="T14" b="T15"/>
              <a:pathLst>
                <a:path w="164" h="87">
                  <a:moveTo>
                    <a:pt x="164" y="0"/>
                  </a:moveTo>
                  <a:cubicBezTo>
                    <a:pt x="158" y="6"/>
                    <a:pt x="145" y="22"/>
                    <a:pt x="128" y="31"/>
                  </a:cubicBezTo>
                  <a:cubicBezTo>
                    <a:pt x="110" y="41"/>
                    <a:pt x="79" y="55"/>
                    <a:pt x="58" y="64"/>
                  </a:cubicBezTo>
                  <a:cubicBezTo>
                    <a:pt x="37" y="74"/>
                    <a:pt x="10" y="84"/>
                    <a:pt x="0" y="87"/>
                  </a:cubicBezTo>
                </a:path>
              </a:pathLst>
            </a:custGeom>
            <a:noFill/>
            <a:ln w="47625">
              <a:solidFill>
                <a:srgbClr val="000000"/>
              </a:solidFill>
              <a:round/>
              <a:headEnd/>
              <a:tailEnd/>
            </a:ln>
          </p:spPr>
          <p:txBody>
            <a:bodyPr/>
            <a:lstStyle/>
            <a:p>
              <a:endParaRPr lang="de-DE"/>
            </a:p>
          </p:txBody>
        </p:sp>
        <p:sp>
          <p:nvSpPr>
            <p:cNvPr id="38961" name="Freeform 79"/>
            <p:cNvSpPr>
              <a:spLocks/>
            </p:cNvSpPr>
            <p:nvPr/>
          </p:nvSpPr>
          <p:spPr bwMode="auto">
            <a:xfrm>
              <a:off x="3965" y="3108"/>
              <a:ext cx="107" cy="244"/>
            </a:xfrm>
            <a:custGeom>
              <a:avLst/>
              <a:gdLst>
                <a:gd name="T0" fmla="*/ 107 w 107"/>
                <a:gd name="T1" fmla="*/ 0 h 244"/>
                <a:gd name="T2" fmla="*/ 0 w 107"/>
                <a:gd name="T3" fmla="*/ 244 h 244"/>
                <a:gd name="T4" fmla="*/ 0 60000 65536"/>
                <a:gd name="T5" fmla="*/ 0 60000 65536"/>
                <a:gd name="T6" fmla="*/ 0 w 107"/>
                <a:gd name="T7" fmla="*/ 0 h 244"/>
                <a:gd name="T8" fmla="*/ 107 w 107"/>
                <a:gd name="T9" fmla="*/ 244 h 244"/>
              </a:gdLst>
              <a:ahLst/>
              <a:cxnLst>
                <a:cxn ang="T4">
                  <a:pos x="T0" y="T1"/>
                </a:cxn>
                <a:cxn ang="T5">
                  <a:pos x="T2" y="T3"/>
                </a:cxn>
              </a:cxnLst>
              <a:rect l="T6" t="T7" r="T8" b="T9"/>
              <a:pathLst>
                <a:path w="107" h="244">
                  <a:moveTo>
                    <a:pt x="107" y="0"/>
                  </a:moveTo>
                  <a:cubicBezTo>
                    <a:pt x="90" y="40"/>
                    <a:pt x="23" y="194"/>
                    <a:pt x="0" y="244"/>
                  </a:cubicBezTo>
                </a:path>
              </a:pathLst>
            </a:custGeom>
            <a:noFill/>
            <a:ln w="23813" cap="rnd">
              <a:solidFill>
                <a:srgbClr val="000000"/>
              </a:solidFill>
              <a:round/>
              <a:headEnd/>
              <a:tailEnd/>
            </a:ln>
          </p:spPr>
          <p:txBody>
            <a:bodyPr/>
            <a:lstStyle/>
            <a:p>
              <a:endParaRPr lang="de-DE"/>
            </a:p>
          </p:txBody>
        </p:sp>
        <p:sp>
          <p:nvSpPr>
            <p:cNvPr id="38962" name="Freeform 80"/>
            <p:cNvSpPr>
              <a:spLocks/>
            </p:cNvSpPr>
            <p:nvPr/>
          </p:nvSpPr>
          <p:spPr bwMode="auto">
            <a:xfrm>
              <a:off x="3903" y="3068"/>
              <a:ext cx="125" cy="257"/>
            </a:xfrm>
            <a:custGeom>
              <a:avLst/>
              <a:gdLst>
                <a:gd name="T0" fmla="*/ 125 w 125"/>
                <a:gd name="T1" fmla="*/ 0 h 257"/>
                <a:gd name="T2" fmla="*/ 0 w 125"/>
                <a:gd name="T3" fmla="*/ 257 h 257"/>
                <a:gd name="T4" fmla="*/ 0 60000 65536"/>
                <a:gd name="T5" fmla="*/ 0 60000 65536"/>
                <a:gd name="T6" fmla="*/ 0 w 125"/>
                <a:gd name="T7" fmla="*/ 0 h 257"/>
                <a:gd name="T8" fmla="*/ 125 w 125"/>
                <a:gd name="T9" fmla="*/ 257 h 257"/>
              </a:gdLst>
              <a:ahLst/>
              <a:cxnLst>
                <a:cxn ang="T4">
                  <a:pos x="T0" y="T1"/>
                </a:cxn>
                <a:cxn ang="T5">
                  <a:pos x="T2" y="T3"/>
                </a:cxn>
              </a:cxnLst>
              <a:rect l="T6" t="T7" r="T8" b="T9"/>
              <a:pathLst>
                <a:path w="125" h="257">
                  <a:moveTo>
                    <a:pt x="125" y="0"/>
                  </a:moveTo>
                  <a:cubicBezTo>
                    <a:pt x="105" y="43"/>
                    <a:pt x="27" y="204"/>
                    <a:pt x="0" y="257"/>
                  </a:cubicBezTo>
                </a:path>
              </a:pathLst>
            </a:custGeom>
            <a:noFill/>
            <a:ln w="23813" cap="rnd">
              <a:solidFill>
                <a:srgbClr val="000000"/>
              </a:solidFill>
              <a:round/>
              <a:headEnd/>
              <a:tailEnd/>
            </a:ln>
          </p:spPr>
          <p:txBody>
            <a:bodyPr/>
            <a:lstStyle/>
            <a:p>
              <a:endParaRPr lang="de-DE"/>
            </a:p>
          </p:txBody>
        </p:sp>
        <p:sp>
          <p:nvSpPr>
            <p:cNvPr id="38963" name="Freeform 81"/>
            <p:cNvSpPr>
              <a:spLocks/>
            </p:cNvSpPr>
            <p:nvPr/>
          </p:nvSpPr>
          <p:spPr bwMode="auto">
            <a:xfrm>
              <a:off x="3963" y="2470"/>
              <a:ext cx="142" cy="459"/>
            </a:xfrm>
            <a:custGeom>
              <a:avLst/>
              <a:gdLst>
                <a:gd name="T0" fmla="*/ 0 w 142"/>
                <a:gd name="T1" fmla="*/ 0 h 459"/>
                <a:gd name="T2" fmla="*/ 69 w 142"/>
                <a:gd name="T3" fmla="*/ 90 h 459"/>
                <a:gd name="T4" fmla="*/ 129 w 142"/>
                <a:gd name="T5" fmla="*/ 369 h 459"/>
                <a:gd name="T6" fmla="*/ 139 w 142"/>
                <a:gd name="T7" fmla="*/ 459 h 459"/>
                <a:gd name="T8" fmla="*/ 0 60000 65536"/>
                <a:gd name="T9" fmla="*/ 0 60000 65536"/>
                <a:gd name="T10" fmla="*/ 0 60000 65536"/>
                <a:gd name="T11" fmla="*/ 0 60000 65536"/>
                <a:gd name="T12" fmla="*/ 0 w 142"/>
                <a:gd name="T13" fmla="*/ 0 h 459"/>
                <a:gd name="T14" fmla="*/ 142 w 142"/>
                <a:gd name="T15" fmla="*/ 459 h 459"/>
              </a:gdLst>
              <a:ahLst/>
              <a:cxnLst>
                <a:cxn ang="T8">
                  <a:pos x="T0" y="T1"/>
                </a:cxn>
                <a:cxn ang="T9">
                  <a:pos x="T2" y="T3"/>
                </a:cxn>
                <a:cxn ang="T10">
                  <a:pos x="T4" y="T5"/>
                </a:cxn>
                <a:cxn ang="T11">
                  <a:pos x="T6" y="T7"/>
                </a:cxn>
              </a:cxnLst>
              <a:rect l="T12" t="T13" r="T14" b="T15"/>
              <a:pathLst>
                <a:path w="142" h="459">
                  <a:moveTo>
                    <a:pt x="0" y="0"/>
                  </a:moveTo>
                  <a:cubicBezTo>
                    <a:pt x="12" y="15"/>
                    <a:pt x="47" y="30"/>
                    <a:pt x="69" y="90"/>
                  </a:cubicBezTo>
                  <a:cubicBezTo>
                    <a:pt x="89" y="152"/>
                    <a:pt x="117" y="307"/>
                    <a:pt x="129" y="369"/>
                  </a:cubicBezTo>
                  <a:cubicBezTo>
                    <a:pt x="142" y="431"/>
                    <a:pt x="137" y="441"/>
                    <a:pt x="139" y="459"/>
                  </a:cubicBezTo>
                </a:path>
              </a:pathLst>
            </a:custGeom>
            <a:noFill/>
            <a:ln w="95250">
              <a:solidFill>
                <a:srgbClr val="FFFFFF"/>
              </a:solidFill>
              <a:round/>
              <a:headEnd/>
              <a:tailEnd/>
            </a:ln>
          </p:spPr>
          <p:txBody>
            <a:bodyPr/>
            <a:lstStyle/>
            <a:p>
              <a:endParaRPr lang="de-DE"/>
            </a:p>
          </p:txBody>
        </p:sp>
        <p:sp>
          <p:nvSpPr>
            <p:cNvPr id="38964" name="Freeform 82"/>
            <p:cNvSpPr>
              <a:spLocks/>
            </p:cNvSpPr>
            <p:nvPr/>
          </p:nvSpPr>
          <p:spPr bwMode="auto">
            <a:xfrm>
              <a:off x="3983" y="2453"/>
              <a:ext cx="147" cy="523"/>
            </a:xfrm>
            <a:custGeom>
              <a:avLst/>
              <a:gdLst>
                <a:gd name="T0" fmla="*/ 0 w 147"/>
                <a:gd name="T1" fmla="*/ 0 h 523"/>
                <a:gd name="T2" fmla="*/ 75 w 147"/>
                <a:gd name="T3" fmla="*/ 112 h 523"/>
                <a:gd name="T4" fmla="*/ 134 w 147"/>
                <a:gd name="T5" fmla="*/ 391 h 523"/>
                <a:gd name="T6" fmla="*/ 134 w 147"/>
                <a:gd name="T7" fmla="*/ 523 h 523"/>
                <a:gd name="T8" fmla="*/ 0 60000 65536"/>
                <a:gd name="T9" fmla="*/ 0 60000 65536"/>
                <a:gd name="T10" fmla="*/ 0 60000 65536"/>
                <a:gd name="T11" fmla="*/ 0 60000 65536"/>
                <a:gd name="T12" fmla="*/ 0 w 147"/>
                <a:gd name="T13" fmla="*/ 0 h 523"/>
                <a:gd name="T14" fmla="*/ 147 w 147"/>
                <a:gd name="T15" fmla="*/ 523 h 523"/>
              </a:gdLst>
              <a:ahLst/>
              <a:cxnLst>
                <a:cxn ang="T8">
                  <a:pos x="T0" y="T1"/>
                </a:cxn>
                <a:cxn ang="T9">
                  <a:pos x="T2" y="T3"/>
                </a:cxn>
                <a:cxn ang="T10">
                  <a:pos x="T4" y="T5"/>
                </a:cxn>
                <a:cxn ang="T11">
                  <a:pos x="T6" y="T7"/>
                </a:cxn>
              </a:cxnLst>
              <a:rect l="T12" t="T13" r="T14" b="T15"/>
              <a:pathLst>
                <a:path w="147" h="523">
                  <a:moveTo>
                    <a:pt x="0" y="0"/>
                  </a:moveTo>
                  <a:cubicBezTo>
                    <a:pt x="12" y="17"/>
                    <a:pt x="52" y="47"/>
                    <a:pt x="75" y="112"/>
                  </a:cubicBezTo>
                  <a:cubicBezTo>
                    <a:pt x="97" y="177"/>
                    <a:pt x="127" y="321"/>
                    <a:pt x="134" y="391"/>
                  </a:cubicBezTo>
                  <a:cubicBezTo>
                    <a:pt x="144" y="461"/>
                    <a:pt x="147" y="498"/>
                    <a:pt x="134" y="523"/>
                  </a:cubicBezTo>
                </a:path>
              </a:pathLst>
            </a:custGeom>
            <a:noFill/>
            <a:ln w="23813" cap="rnd">
              <a:solidFill>
                <a:srgbClr val="000000"/>
              </a:solidFill>
              <a:round/>
              <a:headEnd/>
              <a:tailEnd/>
            </a:ln>
          </p:spPr>
          <p:txBody>
            <a:bodyPr/>
            <a:lstStyle/>
            <a:p>
              <a:endParaRPr lang="de-DE"/>
            </a:p>
          </p:txBody>
        </p:sp>
        <p:sp>
          <p:nvSpPr>
            <p:cNvPr id="38965" name="Freeform 83"/>
            <p:cNvSpPr>
              <a:spLocks/>
            </p:cNvSpPr>
            <p:nvPr/>
          </p:nvSpPr>
          <p:spPr bwMode="auto">
            <a:xfrm>
              <a:off x="3918" y="2468"/>
              <a:ext cx="167" cy="483"/>
            </a:xfrm>
            <a:custGeom>
              <a:avLst/>
              <a:gdLst>
                <a:gd name="T0" fmla="*/ 0 w 167"/>
                <a:gd name="T1" fmla="*/ 0 h 483"/>
                <a:gd name="T2" fmla="*/ 67 w 167"/>
                <a:gd name="T3" fmla="*/ 72 h 483"/>
                <a:gd name="T4" fmla="*/ 152 w 167"/>
                <a:gd name="T5" fmla="*/ 359 h 483"/>
                <a:gd name="T6" fmla="*/ 157 w 167"/>
                <a:gd name="T7" fmla="*/ 483 h 483"/>
                <a:gd name="T8" fmla="*/ 0 60000 65536"/>
                <a:gd name="T9" fmla="*/ 0 60000 65536"/>
                <a:gd name="T10" fmla="*/ 0 60000 65536"/>
                <a:gd name="T11" fmla="*/ 0 60000 65536"/>
                <a:gd name="T12" fmla="*/ 0 w 167"/>
                <a:gd name="T13" fmla="*/ 0 h 483"/>
                <a:gd name="T14" fmla="*/ 167 w 167"/>
                <a:gd name="T15" fmla="*/ 483 h 483"/>
              </a:gdLst>
              <a:ahLst/>
              <a:cxnLst>
                <a:cxn ang="T8">
                  <a:pos x="T0" y="T1"/>
                </a:cxn>
                <a:cxn ang="T9">
                  <a:pos x="T2" y="T3"/>
                </a:cxn>
                <a:cxn ang="T10">
                  <a:pos x="T4" y="T5"/>
                </a:cxn>
                <a:cxn ang="T11">
                  <a:pos x="T6" y="T7"/>
                </a:cxn>
              </a:cxnLst>
              <a:rect l="T12" t="T13" r="T14" b="T15"/>
              <a:pathLst>
                <a:path w="167" h="483">
                  <a:moveTo>
                    <a:pt x="0" y="0"/>
                  </a:moveTo>
                  <a:cubicBezTo>
                    <a:pt x="10" y="12"/>
                    <a:pt x="42" y="12"/>
                    <a:pt x="67" y="72"/>
                  </a:cubicBezTo>
                  <a:cubicBezTo>
                    <a:pt x="92" y="132"/>
                    <a:pt x="137" y="291"/>
                    <a:pt x="152" y="359"/>
                  </a:cubicBezTo>
                  <a:cubicBezTo>
                    <a:pt x="167" y="426"/>
                    <a:pt x="157" y="458"/>
                    <a:pt x="157" y="483"/>
                  </a:cubicBezTo>
                </a:path>
              </a:pathLst>
            </a:custGeom>
            <a:noFill/>
            <a:ln w="23813" cap="rnd">
              <a:solidFill>
                <a:srgbClr val="000000"/>
              </a:solidFill>
              <a:round/>
              <a:headEnd/>
              <a:tailEnd/>
            </a:ln>
          </p:spPr>
          <p:txBody>
            <a:bodyPr/>
            <a:lstStyle/>
            <a:p>
              <a:endParaRPr lang="de-DE"/>
            </a:p>
          </p:txBody>
        </p:sp>
        <p:sp>
          <p:nvSpPr>
            <p:cNvPr id="38966" name="Freeform 84"/>
            <p:cNvSpPr>
              <a:spLocks/>
            </p:cNvSpPr>
            <p:nvPr/>
          </p:nvSpPr>
          <p:spPr bwMode="auto">
            <a:xfrm>
              <a:off x="3721" y="1925"/>
              <a:ext cx="289" cy="149"/>
            </a:xfrm>
            <a:custGeom>
              <a:avLst/>
              <a:gdLst>
                <a:gd name="T0" fmla="*/ 0 w 289"/>
                <a:gd name="T1" fmla="*/ 9 h 149"/>
                <a:gd name="T2" fmla="*/ 96 w 289"/>
                <a:gd name="T3" fmla="*/ 0 h 149"/>
                <a:gd name="T4" fmla="*/ 184 w 289"/>
                <a:gd name="T5" fmla="*/ 9 h 149"/>
                <a:gd name="T6" fmla="*/ 262 w 289"/>
                <a:gd name="T7" fmla="*/ 19 h 149"/>
                <a:gd name="T8" fmla="*/ 287 w 289"/>
                <a:gd name="T9" fmla="*/ 54 h 149"/>
                <a:gd name="T10" fmla="*/ 253 w 289"/>
                <a:gd name="T11" fmla="*/ 109 h 149"/>
                <a:gd name="T12" fmla="*/ 172 w 289"/>
                <a:gd name="T13" fmla="*/ 141 h 149"/>
                <a:gd name="T14" fmla="*/ 86 w 289"/>
                <a:gd name="T15" fmla="*/ 147 h 149"/>
                <a:gd name="T16" fmla="*/ 81 w 289"/>
                <a:gd name="T17" fmla="*/ 128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149"/>
                <a:gd name="T29" fmla="*/ 289 w 289"/>
                <a:gd name="T30" fmla="*/ 149 h 1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149">
                  <a:moveTo>
                    <a:pt x="0" y="9"/>
                  </a:moveTo>
                  <a:cubicBezTo>
                    <a:pt x="15" y="8"/>
                    <a:pt x="65" y="0"/>
                    <a:pt x="96" y="0"/>
                  </a:cubicBezTo>
                  <a:cubicBezTo>
                    <a:pt x="126" y="0"/>
                    <a:pt x="157" y="5"/>
                    <a:pt x="184" y="9"/>
                  </a:cubicBezTo>
                  <a:cubicBezTo>
                    <a:pt x="211" y="13"/>
                    <a:pt x="245" y="11"/>
                    <a:pt x="262" y="19"/>
                  </a:cubicBezTo>
                  <a:cubicBezTo>
                    <a:pt x="279" y="27"/>
                    <a:pt x="289" y="38"/>
                    <a:pt x="287" y="54"/>
                  </a:cubicBezTo>
                  <a:cubicBezTo>
                    <a:pt x="285" y="69"/>
                    <a:pt x="272" y="94"/>
                    <a:pt x="253" y="109"/>
                  </a:cubicBezTo>
                  <a:cubicBezTo>
                    <a:pt x="234" y="124"/>
                    <a:pt x="199" y="136"/>
                    <a:pt x="172" y="141"/>
                  </a:cubicBezTo>
                  <a:cubicBezTo>
                    <a:pt x="146" y="147"/>
                    <a:pt x="102" y="149"/>
                    <a:pt x="86" y="147"/>
                  </a:cubicBezTo>
                  <a:cubicBezTo>
                    <a:pt x="71" y="145"/>
                    <a:pt x="75" y="136"/>
                    <a:pt x="81" y="128"/>
                  </a:cubicBezTo>
                </a:path>
              </a:pathLst>
            </a:custGeom>
            <a:noFill/>
            <a:ln w="47625">
              <a:solidFill>
                <a:srgbClr val="000000"/>
              </a:solidFill>
              <a:round/>
              <a:headEnd/>
              <a:tailEnd/>
            </a:ln>
          </p:spPr>
          <p:txBody>
            <a:bodyPr/>
            <a:lstStyle/>
            <a:p>
              <a:endParaRPr lang="de-DE"/>
            </a:p>
          </p:txBody>
        </p:sp>
        <p:sp>
          <p:nvSpPr>
            <p:cNvPr id="38967" name="Freeform 85"/>
            <p:cNvSpPr>
              <a:spLocks/>
            </p:cNvSpPr>
            <p:nvPr/>
          </p:nvSpPr>
          <p:spPr bwMode="auto">
            <a:xfrm>
              <a:off x="3836" y="2550"/>
              <a:ext cx="137" cy="105"/>
            </a:xfrm>
            <a:custGeom>
              <a:avLst/>
              <a:gdLst>
                <a:gd name="T0" fmla="*/ 20 w 137"/>
                <a:gd name="T1" fmla="*/ 102 h 105"/>
                <a:gd name="T2" fmla="*/ 2 w 137"/>
                <a:gd name="T3" fmla="*/ 57 h 105"/>
                <a:gd name="T4" fmla="*/ 30 w 137"/>
                <a:gd name="T5" fmla="*/ 23 h 105"/>
                <a:gd name="T6" fmla="*/ 80 w 137"/>
                <a:gd name="T7" fmla="*/ 0 h 105"/>
                <a:gd name="T8" fmla="*/ 114 w 137"/>
                <a:gd name="T9" fmla="*/ 27 h 105"/>
                <a:gd name="T10" fmla="*/ 124 w 137"/>
                <a:gd name="T11" fmla="*/ 60 h 105"/>
                <a:gd name="T12" fmla="*/ 45 w 137"/>
                <a:gd name="T13" fmla="*/ 97 h 105"/>
                <a:gd name="T14" fmla="*/ 20 w 137"/>
                <a:gd name="T15" fmla="*/ 102 h 105"/>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105"/>
                <a:gd name="T26" fmla="*/ 137 w 137"/>
                <a:gd name="T27" fmla="*/ 105 h 1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105">
                  <a:moveTo>
                    <a:pt x="20" y="102"/>
                  </a:moveTo>
                  <a:cubicBezTo>
                    <a:pt x="12" y="97"/>
                    <a:pt x="0" y="72"/>
                    <a:pt x="2" y="57"/>
                  </a:cubicBezTo>
                  <a:cubicBezTo>
                    <a:pt x="5" y="45"/>
                    <a:pt x="17" y="30"/>
                    <a:pt x="30" y="23"/>
                  </a:cubicBezTo>
                  <a:cubicBezTo>
                    <a:pt x="45" y="12"/>
                    <a:pt x="65" y="0"/>
                    <a:pt x="80" y="0"/>
                  </a:cubicBezTo>
                  <a:cubicBezTo>
                    <a:pt x="94" y="0"/>
                    <a:pt x="107" y="18"/>
                    <a:pt x="114" y="27"/>
                  </a:cubicBezTo>
                  <a:cubicBezTo>
                    <a:pt x="122" y="38"/>
                    <a:pt x="137" y="47"/>
                    <a:pt x="124" y="60"/>
                  </a:cubicBezTo>
                  <a:cubicBezTo>
                    <a:pt x="112" y="72"/>
                    <a:pt x="62" y="90"/>
                    <a:pt x="45" y="97"/>
                  </a:cubicBezTo>
                  <a:cubicBezTo>
                    <a:pt x="27" y="105"/>
                    <a:pt x="25" y="102"/>
                    <a:pt x="20" y="102"/>
                  </a:cubicBezTo>
                </a:path>
              </a:pathLst>
            </a:custGeom>
            <a:noFill/>
            <a:ln w="23813" cap="rnd">
              <a:solidFill>
                <a:srgbClr val="000000"/>
              </a:solidFill>
              <a:round/>
              <a:headEnd/>
              <a:tailEnd/>
            </a:ln>
          </p:spPr>
          <p:txBody>
            <a:bodyPr/>
            <a:lstStyle/>
            <a:p>
              <a:endParaRPr lang="de-DE"/>
            </a:p>
          </p:txBody>
        </p:sp>
        <p:sp>
          <p:nvSpPr>
            <p:cNvPr id="38968" name="Freeform 86"/>
            <p:cNvSpPr>
              <a:spLocks/>
            </p:cNvSpPr>
            <p:nvPr/>
          </p:nvSpPr>
          <p:spPr bwMode="auto">
            <a:xfrm>
              <a:off x="2862" y="2493"/>
              <a:ext cx="1123" cy="986"/>
            </a:xfrm>
            <a:custGeom>
              <a:avLst/>
              <a:gdLst>
                <a:gd name="T0" fmla="*/ 0 w 1123"/>
                <a:gd name="T1" fmla="*/ 986 h 986"/>
                <a:gd name="T2" fmla="*/ 102 w 1123"/>
                <a:gd name="T3" fmla="*/ 817 h 986"/>
                <a:gd name="T4" fmla="*/ 229 w 1123"/>
                <a:gd name="T5" fmla="*/ 650 h 986"/>
                <a:gd name="T6" fmla="*/ 271 w 1123"/>
                <a:gd name="T7" fmla="*/ 603 h 986"/>
                <a:gd name="T8" fmla="*/ 378 w 1123"/>
                <a:gd name="T9" fmla="*/ 583 h 986"/>
                <a:gd name="T10" fmla="*/ 520 w 1123"/>
                <a:gd name="T11" fmla="*/ 530 h 986"/>
                <a:gd name="T12" fmla="*/ 568 w 1123"/>
                <a:gd name="T13" fmla="*/ 493 h 986"/>
                <a:gd name="T14" fmla="*/ 637 w 1123"/>
                <a:gd name="T15" fmla="*/ 476 h 986"/>
                <a:gd name="T16" fmla="*/ 692 w 1123"/>
                <a:gd name="T17" fmla="*/ 418 h 986"/>
                <a:gd name="T18" fmla="*/ 844 w 1123"/>
                <a:gd name="T19" fmla="*/ 299 h 986"/>
                <a:gd name="T20" fmla="*/ 897 w 1123"/>
                <a:gd name="T21" fmla="*/ 256 h 986"/>
                <a:gd name="T22" fmla="*/ 944 w 1123"/>
                <a:gd name="T23" fmla="*/ 214 h 986"/>
                <a:gd name="T24" fmla="*/ 1021 w 1123"/>
                <a:gd name="T25" fmla="*/ 164 h 986"/>
                <a:gd name="T26" fmla="*/ 1093 w 1123"/>
                <a:gd name="T27" fmla="*/ 119 h 986"/>
                <a:gd name="T28" fmla="*/ 1123 w 1123"/>
                <a:gd name="T29" fmla="*/ 67 h 986"/>
                <a:gd name="T30" fmla="*/ 1088 w 1123"/>
                <a:gd name="T31" fmla="*/ 15 h 986"/>
                <a:gd name="T32" fmla="*/ 1026 w 1123"/>
                <a:gd name="T33" fmla="*/ 5 h 986"/>
                <a:gd name="T34" fmla="*/ 926 w 1123"/>
                <a:gd name="T35" fmla="*/ 32 h 986"/>
                <a:gd name="T36" fmla="*/ 844 w 1123"/>
                <a:gd name="T37" fmla="*/ 102 h 986"/>
                <a:gd name="T38" fmla="*/ 755 w 1123"/>
                <a:gd name="T39" fmla="*/ 169 h 98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23"/>
                <a:gd name="T61" fmla="*/ 0 h 986"/>
                <a:gd name="T62" fmla="*/ 1123 w 1123"/>
                <a:gd name="T63" fmla="*/ 986 h 98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23" h="986">
                  <a:moveTo>
                    <a:pt x="0" y="986"/>
                  </a:moveTo>
                  <a:cubicBezTo>
                    <a:pt x="17" y="959"/>
                    <a:pt x="64" y="872"/>
                    <a:pt x="102" y="817"/>
                  </a:cubicBezTo>
                  <a:cubicBezTo>
                    <a:pt x="139" y="762"/>
                    <a:pt x="202" y="685"/>
                    <a:pt x="229" y="650"/>
                  </a:cubicBezTo>
                  <a:cubicBezTo>
                    <a:pt x="256" y="615"/>
                    <a:pt x="246" y="613"/>
                    <a:pt x="271" y="603"/>
                  </a:cubicBezTo>
                  <a:cubicBezTo>
                    <a:pt x="296" y="593"/>
                    <a:pt x="338" y="598"/>
                    <a:pt x="378" y="583"/>
                  </a:cubicBezTo>
                  <a:cubicBezTo>
                    <a:pt x="421" y="570"/>
                    <a:pt x="488" y="545"/>
                    <a:pt x="520" y="530"/>
                  </a:cubicBezTo>
                  <a:cubicBezTo>
                    <a:pt x="550" y="518"/>
                    <a:pt x="550" y="506"/>
                    <a:pt x="568" y="493"/>
                  </a:cubicBezTo>
                  <a:cubicBezTo>
                    <a:pt x="587" y="486"/>
                    <a:pt x="615" y="488"/>
                    <a:pt x="637" y="476"/>
                  </a:cubicBezTo>
                  <a:cubicBezTo>
                    <a:pt x="657" y="461"/>
                    <a:pt x="657" y="448"/>
                    <a:pt x="692" y="418"/>
                  </a:cubicBezTo>
                  <a:cubicBezTo>
                    <a:pt x="727" y="388"/>
                    <a:pt x="807" y="329"/>
                    <a:pt x="844" y="299"/>
                  </a:cubicBezTo>
                  <a:cubicBezTo>
                    <a:pt x="879" y="271"/>
                    <a:pt x="879" y="271"/>
                    <a:pt x="897" y="256"/>
                  </a:cubicBezTo>
                  <a:cubicBezTo>
                    <a:pt x="914" y="244"/>
                    <a:pt x="924" y="231"/>
                    <a:pt x="944" y="214"/>
                  </a:cubicBezTo>
                  <a:cubicBezTo>
                    <a:pt x="961" y="199"/>
                    <a:pt x="994" y="179"/>
                    <a:pt x="1021" y="164"/>
                  </a:cubicBezTo>
                  <a:cubicBezTo>
                    <a:pt x="1046" y="149"/>
                    <a:pt x="1076" y="137"/>
                    <a:pt x="1093" y="119"/>
                  </a:cubicBezTo>
                  <a:cubicBezTo>
                    <a:pt x="1111" y="104"/>
                    <a:pt x="1123" y="84"/>
                    <a:pt x="1123" y="67"/>
                  </a:cubicBezTo>
                  <a:cubicBezTo>
                    <a:pt x="1123" y="50"/>
                    <a:pt x="1103" y="25"/>
                    <a:pt x="1088" y="15"/>
                  </a:cubicBezTo>
                  <a:cubicBezTo>
                    <a:pt x="1073" y="5"/>
                    <a:pt x="1054" y="0"/>
                    <a:pt x="1026" y="5"/>
                  </a:cubicBezTo>
                  <a:cubicBezTo>
                    <a:pt x="996" y="7"/>
                    <a:pt x="954" y="17"/>
                    <a:pt x="926" y="32"/>
                  </a:cubicBezTo>
                  <a:cubicBezTo>
                    <a:pt x="897" y="50"/>
                    <a:pt x="871" y="82"/>
                    <a:pt x="844" y="102"/>
                  </a:cubicBezTo>
                  <a:cubicBezTo>
                    <a:pt x="819" y="124"/>
                    <a:pt x="784" y="147"/>
                    <a:pt x="755" y="169"/>
                  </a:cubicBezTo>
                </a:path>
              </a:pathLst>
            </a:custGeom>
            <a:noFill/>
            <a:ln w="47625">
              <a:solidFill>
                <a:srgbClr val="000000"/>
              </a:solidFill>
              <a:round/>
              <a:headEnd/>
              <a:tailEnd/>
            </a:ln>
          </p:spPr>
          <p:txBody>
            <a:bodyPr/>
            <a:lstStyle/>
            <a:p>
              <a:endParaRPr lang="de-DE"/>
            </a:p>
          </p:txBody>
        </p:sp>
        <p:sp>
          <p:nvSpPr>
            <p:cNvPr id="38969" name="Freeform 87"/>
            <p:cNvSpPr>
              <a:spLocks/>
            </p:cNvSpPr>
            <p:nvPr/>
          </p:nvSpPr>
          <p:spPr bwMode="auto">
            <a:xfrm>
              <a:off x="3034" y="2475"/>
              <a:ext cx="802" cy="897"/>
            </a:xfrm>
            <a:custGeom>
              <a:avLst/>
              <a:gdLst>
                <a:gd name="T0" fmla="*/ 802 w 802"/>
                <a:gd name="T1" fmla="*/ 0 h 897"/>
                <a:gd name="T2" fmla="*/ 642 w 802"/>
                <a:gd name="T3" fmla="*/ 95 h 897"/>
                <a:gd name="T4" fmla="*/ 470 w 802"/>
                <a:gd name="T5" fmla="*/ 327 h 897"/>
                <a:gd name="T6" fmla="*/ 366 w 802"/>
                <a:gd name="T7" fmla="*/ 561 h 897"/>
                <a:gd name="T8" fmla="*/ 137 w 802"/>
                <a:gd name="T9" fmla="*/ 755 h 897"/>
                <a:gd name="T10" fmla="*/ 0 w 802"/>
                <a:gd name="T11" fmla="*/ 897 h 897"/>
                <a:gd name="T12" fmla="*/ 0 60000 65536"/>
                <a:gd name="T13" fmla="*/ 0 60000 65536"/>
                <a:gd name="T14" fmla="*/ 0 60000 65536"/>
                <a:gd name="T15" fmla="*/ 0 60000 65536"/>
                <a:gd name="T16" fmla="*/ 0 60000 65536"/>
                <a:gd name="T17" fmla="*/ 0 60000 65536"/>
                <a:gd name="T18" fmla="*/ 0 w 802"/>
                <a:gd name="T19" fmla="*/ 0 h 897"/>
                <a:gd name="T20" fmla="*/ 802 w 802"/>
                <a:gd name="T21" fmla="*/ 897 h 897"/>
              </a:gdLst>
              <a:ahLst/>
              <a:cxnLst>
                <a:cxn ang="T12">
                  <a:pos x="T0" y="T1"/>
                </a:cxn>
                <a:cxn ang="T13">
                  <a:pos x="T2" y="T3"/>
                </a:cxn>
                <a:cxn ang="T14">
                  <a:pos x="T4" y="T5"/>
                </a:cxn>
                <a:cxn ang="T15">
                  <a:pos x="T6" y="T7"/>
                </a:cxn>
                <a:cxn ang="T16">
                  <a:pos x="T8" y="T9"/>
                </a:cxn>
                <a:cxn ang="T17">
                  <a:pos x="T10" y="T11"/>
                </a:cxn>
              </a:cxnLst>
              <a:rect l="T18" t="T19" r="T20" b="T21"/>
              <a:pathLst>
                <a:path w="802" h="897">
                  <a:moveTo>
                    <a:pt x="802" y="0"/>
                  </a:moveTo>
                  <a:cubicBezTo>
                    <a:pt x="774" y="15"/>
                    <a:pt x="697" y="43"/>
                    <a:pt x="642" y="95"/>
                  </a:cubicBezTo>
                  <a:cubicBezTo>
                    <a:pt x="585" y="150"/>
                    <a:pt x="515" y="247"/>
                    <a:pt x="470" y="327"/>
                  </a:cubicBezTo>
                  <a:cubicBezTo>
                    <a:pt x="423" y="404"/>
                    <a:pt x="421" y="489"/>
                    <a:pt x="366" y="561"/>
                  </a:cubicBezTo>
                  <a:cubicBezTo>
                    <a:pt x="311" y="633"/>
                    <a:pt x="199" y="698"/>
                    <a:pt x="137" y="755"/>
                  </a:cubicBezTo>
                  <a:cubicBezTo>
                    <a:pt x="74" y="812"/>
                    <a:pt x="27" y="867"/>
                    <a:pt x="0" y="897"/>
                  </a:cubicBezTo>
                </a:path>
              </a:pathLst>
            </a:custGeom>
            <a:noFill/>
            <a:ln w="95250">
              <a:solidFill>
                <a:srgbClr val="FFFFFF"/>
              </a:solidFill>
              <a:round/>
              <a:headEnd/>
              <a:tailEnd/>
            </a:ln>
          </p:spPr>
          <p:txBody>
            <a:bodyPr/>
            <a:lstStyle/>
            <a:p>
              <a:endParaRPr lang="de-DE"/>
            </a:p>
          </p:txBody>
        </p:sp>
        <p:sp>
          <p:nvSpPr>
            <p:cNvPr id="38970" name="Freeform 88"/>
            <p:cNvSpPr>
              <a:spLocks/>
            </p:cNvSpPr>
            <p:nvPr/>
          </p:nvSpPr>
          <p:spPr bwMode="auto">
            <a:xfrm>
              <a:off x="3016" y="2450"/>
              <a:ext cx="802" cy="897"/>
            </a:xfrm>
            <a:custGeom>
              <a:avLst/>
              <a:gdLst>
                <a:gd name="T0" fmla="*/ 802 w 802"/>
                <a:gd name="T1" fmla="*/ 0 h 897"/>
                <a:gd name="T2" fmla="*/ 643 w 802"/>
                <a:gd name="T3" fmla="*/ 95 h 897"/>
                <a:gd name="T4" fmla="*/ 471 w 802"/>
                <a:gd name="T5" fmla="*/ 327 h 897"/>
                <a:gd name="T6" fmla="*/ 366 w 802"/>
                <a:gd name="T7" fmla="*/ 561 h 897"/>
                <a:gd name="T8" fmla="*/ 137 w 802"/>
                <a:gd name="T9" fmla="*/ 755 h 897"/>
                <a:gd name="T10" fmla="*/ 0 w 802"/>
                <a:gd name="T11" fmla="*/ 897 h 897"/>
                <a:gd name="T12" fmla="*/ 0 60000 65536"/>
                <a:gd name="T13" fmla="*/ 0 60000 65536"/>
                <a:gd name="T14" fmla="*/ 0 60000 65536"/>
                <a:gd name="T15" fmla="*/ 0 60000 65536"/>
                <a:gd name="T16" fmla="*/ 0 60000 65536"/>
                <a:gd name="T17" fmla="*/ 0 60000 65536"/>
                <a:gd name="T18" fmla="*/ 0 w 802"/>
                <a:gd name="T19" fmla="*/ 0 h 897"/>
                <a:gd name="T20" fmla="*/ 802 w 802"/>
                <a:gd name="T21" fmla="*/ 897 h 897"/>
              </a:gdLst>
              <a:ahLst/>
              <a:cxnLst>
                <a:cxn ang="T12">
                  <a:pos x="T0" y="T1"/>
                </a:cxn>
                <a:cxn ang="T13">
                  <a:pos x="T2" y="T3"/>
                </a:cxn>
                <a:cxn ang="T14">
                  <a:pos x="T4" y="T5"/>
                </a:cxn>
                <a:cxn ang="T15">
                  <a:pos x="T6" y="T7"/>
                </a:cxn>
                <a:cxn ang="T16">
                  <a:pos x="T8" y="T9"/>
                </a:cxn>
                <a:cxn ang="T17">
                  <a:pos x="T10" y="T11"/>
                </a:cxn>
              </a:cxnLst>
              <a:rect l="T18" t="T19" r="T20" b="T21"/>
              <a:pathLst>
                <a:path w="802" h="897">
                  <a:moveTo>
                    <a:pt x="802" y="0"/>
                  </a:moveTo>
                  <a:cubicBezTo>
                    <a:pt x="775" y="15"/>
                    <a:pt x="698" y="43"/>
                    <a:pt x="643" y="95"/>
                  </a:cubicBezTo>
                  <a:cubicBezTo>
                    <a:pt x="586" y="150"/>
                    <a:pt x="516" y="247"/>
                    <a:pt x="471" y="327"/>
                  </a:cubicBezTo>
                  <a:cubicBezTo>
                    <a:pt x="424" y="404"/>
                    <a:pt x="421" y="489"/>
                    <a:pt x="366" y="561"/>
                  </a:cubicBezTo>
                  <a:cubicBezTo>
                    <a:pt x="311" y="633"/>
                    <a:pt x="199" y="698"/>
                    <a:pt x="137" y="755"/>
                  </a:cubicBezTo>
                  <a:cubicBezTo>
                    <a:pt x="75" y="813"/>
                    <a:pt x="27" y="867"/>
                    <a:pt x="0" y="897"/>
                  </a:cubicBezTo>
                </a:path>
              </a:pathLst>
            </a:custGeom>
            <a:noFill/>
            <a:ln w="23813" cap="rnd">
              <a:solidFill>
                <a:srgbClr val="000000"/>
              </a:solidFill>
              <a:round/>
              <a:headEnd/>
              <a:tailEnd/>
            </a:ln>
          </p:spPr>
          <p:txBody>
            <a:bodyPr/>
            <a:lstStyle/>
            <a:p>
              <a:endParaRPr lang="de-DE"/>
            </a:p>
          </p:txBody>
        </p:sp>
        <p:sp>
          <p:nvSpPr>
            <p:cNvPr id="38971" name="Freeform 89"/>
            <p:cNvSpPr>
              <a:spLocks/>
            </p:cNvSpPr>
            <p:nvPr/>
          </p:nvSpPr>
          <p:spPr bwMode="auto">
            <a:xfrm>
              <a:off x="3088" y="2490"/>
              <a:ext cx="783" cy="865"/>
            </a:xfrm>
            <a:custGeom>
              <a:avLst/>
              <a:gdLst>
                <a:gd name="T0" fmla="*/ 783 w 783"/>
                <a:gd name="T1" fmla="*/ 0 h 865"/>
                <a:gd name="T2" fmla="*/ 621 w 783"/>
                <a:gd name="T3" fmla="*/ 83 h 865"/>
                <a:gd name="T4" fmla="*/ 444 w 783"/>
                <a:gd name="T5" fmla="*/ 312 h 865"/>
                <a:gd name="T6" fmla="*/ 339 w 783"/>
                <a:gd name="T7" fmla="*/ 546 h 865"/>
                <a:gd name="T8" fmla="*/ 112 w 783"/>
                <a:gd name="T9" fmla="*/ 748 h 865"/>
                <a:gd name="T10" fmla="*/ 0 w 783"/>
                <a:gd name="T11" fmla="*/ 865 h 865"/>
                <a:gd name="T12" fmla="*/ 0 60000 65536"/>
                <a:gd name="T13" fmla="*/ 0 60000 65536"/>
                <a:gd name="T14" fmla="*/ 0 60000 65536"/>
                <a:gd name="T15" fmla="*/ 0 60000 65536"/>
                <a:gd name="T16" fmla="*/ 0 60000 65536"/>
                <a:gd name="T17" fmla="*/ 0 60000 65536"/>
                <a:gd name="T18" fmla="*/ 0 w 783"/>
                <a:gd name="T19" fmla="*/ 0 h 865"/>
                <a:gd name="T20" fmla="*/ 783 w 783"/>
                <a:gd name="T21" fmla="*/ 865 h 865"/>
              </a:gdLst>
              <a:ahLst/>
              <a:cxnLst>
                <a:cxn ang="T12">
                  <a:pos x="T0" y="T1"/>
                </a:cxn>
                <a:cxn ang="T13">
                  <a:pos x="T2" y="T3"/>
                </a:cxn>
                <a:cxn ang="T14">
                  <a:pos x="T4" y="T5"/>
                </a:cxn>
                <a:cxn ang="T15">
                  <a:pos x="T6" y="T7"/>
                </a:cxn>
                <a:cxn ang="T16">
                  <a:pos x="T8" y="T9"/>
                </a:cxn>
                <a:cxn ang="T17">
                  <a:pos x="T10" y="T11"/>
                </a:cxn>
              </a:cxnLst>
              <a:rect l="T18" t="T19" r="T20" b="T21"/>
              <a:pathLst>
                <a:path w="783" h="865">
                  <a:moveTo>
                    <a:pt x="783" y="0"/>
                  </a:moveTo>
                  <a:cubicBezTo>
                    <a:pt x="755" y="13"/>
                    <a:pt x="678" y="30"/>
                    <a:pt x="621" y="83"/>
                  </a:cubicBezTo>
                  <a:cubicBezTo>
                    <a:pt x="563" y="135"/>
                    <a:pt x="491" y="234"/>
                    <a:pt x="444" y="312"/>
                  </a:cubicBezTo>
                  <a:cubicBezTo>
                    <a:pt x="396" y="389"/>
                    <a:pt x="394" y="474"/>
                    <a:pt x="339" y="546"/>
                  </a:cubicBezTo>
                  <a:cubicBezTo>
                    <a:pt x="284" y="618"/>
                    <a:pt x="170" y="695"/>
                    <a:pt x="112" y="748"/>
                  </a:cubicBezTo>
                  <a:cubicBezTo>
                    <a:pt x="55" y="800"/>
                    <a:pt x="23" y="840"/>
                    <a:pt x="0" y="865"/>
                  </a:cubicBezTo>
                </a:path>
              </a:pathLst>
            </a:custGeom>
            <a:noFill/>
            <a:ln w="23813" cap="rnd">
              <a:solidFill>
                <a:srgbClr val="000000"/>
              </a:solidFill>
              <a:round/>
              <a:headEnd/>
              <a:tailEnd/>
            </a:ln>
          </p:spPr>
          <p:txBody>
            <a:bodyPr/>
            <a:lstStyle/>
            <a:p>
              <a:endParaRPr lang="de-DE"/>
            </a:p>
          </p:txBody>
        </p:sp>
        <p:grpSp>
          <p:nvGrpSpPr>
            <p:cNvPr id="14" name="Group 90"/>
            <p:cNvGrpSpPr>
              <a:grpSpLocks/>
            </p:cNvGrpSpPr>
            <p:nvPr/>
          </p:nvGrpSpPr>
          <p:grpSpPr bwMode="auto">
            <a:xfrm>
              <a:off x="3811" y="2333"/>
              <a:ext cx="169" cy="170"/>
              <a:chOff x="3981" y="2267"/>
              <a:chExt cx="169" cy="170"/>
            </a:xfrm>
          </p:grpSpPr>
          <p:sp>
            <p:nvSpPr>
              <p:cNvPr id="38976" name="Freeform 91"/>
              <p:cNvSpPr>
                <a:spLocks/>
              </p:cNvSpPr>
              <p:nvPr/>
            </p:nvSpPr>
            <p:spPr bwMode="auto">
              <a:xfrm>
                <a:off x="3981" y="2267"/>
                <a:ext cx="169" cy="170"/>
              </a:xfrm>
              <a:custGeom>
                <a:avLst/>
                <a:gdLst>
                  <a:gd name="T0" fmla="*/ 0 w 566"/>
                  <a:gd name="T1" fmla="*/ 0 h 566"/>
                  <a:gd name="T2" fmla="*/ 0 w 566"/>
                  <a:gd name="T3" fmla="*/ 0 h 566"/>
                  <a:gd name="T4" fmla="*/ 0 w 566"/>
                  <a:gd name="T5" fmla="*/ 0 h 566"/>
                  <a:gd name="T6" fmla="*/ 0 w 566"/>
                  <a:gd name="T7" fmla="*/ 0 h 566"/>
                  <a:gd name="T8" fmla="*/ 0 w 566"/>
                  <a:gd name="T9" fmla="*/ 0 h 566"/>
                  <a:gd name="T10" fmla="*/ 0 w 566"/>
                  <a:gd name="T11" fmla="*/ 0 h 566"/>
                  <a:gd name="T12" fmla="*/ 0 w 566"/>
                  <a:gd name="T13" fmla="*/ 0 h 566"/>
                  <a:gd name="T14" fmla="*/ 0 w 566"/>
                  <a:gd name="T15" fmla="*/ 0 h 566"/>
                  <a:gd name="T16" fmla="*/ 0 w 566"/>
                  <a:gd name="T17" fmla="*/ 0 h 5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6"/>
                  <a:gd name="T28" fmla="*/ 0 h 566"/>
                  <a:gd name="T29" fmla="*/ 566 w 566"/>
                  <a:gd name="T30" fmla="*/ 566 h 5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6" h="566">
                    <a:moveTo>
                      <a:pt x="64" y="0"/>
                    </a:moveTo>
                    <a:cubicBezTo>
                      <a:pt x="29" y="0"/>
                      <a:pt x="0" y="29"/>
                      <a:pt x="0" y="64"/>
                    </a:cubicBezTo>
                    <a:lnTo>
                      <a:pt x="0" y="502"/>
                    </a:lnTo>
                    <a:cubicBezTo>
                      <a:pt x="0" y="538"/>
                      <a:pt x="29" y="566"/>
                      <a:pt x="64" y="566"/>
                    </a:cubicBezTo>
                    <a:lnTo>
                      <a:pt x="502" y="566"/>
                    </a:lnTo>
                    <a:cubicBezTo>
                      <a:pt x="538" y="566"/>
                      <a:pt x="566" y="538"/>
                      <a:pt x="566" y="502"/>
                    </a:cubicBezTo>
                    <a:lnTo>
                      <a:pt x="566" y="64"/>
                    </a:lnTo>
                    <a:cubicBezTo>
                      <a:pt x="566" y="29"/>
                      <a:pt x="538" y="0"/>
                      <a:pt x="502" y="0"/>
                    </a:cubicBezTo>
                    <a:lnTo>
                      <a:pt x="64" y="0"/>
                    </a:lnTo>
                    <a:close/>
                  </a:path>
                </a:pathLst>
              </a:custGeom>
              <a:solidFill>
                <a:srgbClr val="C3EE6E"/>
              </a:solidFill>
              <a:ln w="0">
                <a:solidFill>
                  <a:srgbClr val="000000"/>
                </a:solidFill>
                <a:round/>
                <a:headEnd/>
                <a:tailEnd/>
              </a:ln>
            </p:spPr>
            <p:txBody>
              <a:bodyPr/>
              <a:lstStyle/>
              <a:p>
                <a:endParaRPr lang="de-DE"/>
              </a:p>
            </p:txBody>
          </p:sp>
          <p:sp>
            <p:nvSpPr>
              <p:cNvPr id="38977" name="Freeform 92"/>
              <p:cNvSpPr>
                <a:spLocks/>
              </p:cNvSpPr>
              <p:nvPr/>
            </p:nvSpPr>
            <p:spPr bwMode="auto">
              <a:xfrm>
                <a:off x="3981" y="2267"/>
                <a:ext cx="169" cy="170"/>
              </a:xfrm>
              <a:custGeom>
                <a:avLst/>
                <a:gdLst>
                  <a:gd name="T0" fmla="*/ 0 w 566"/>
                  <a:gd name="T1" fmla="*/ 0 h 566"/>
                  <a:gd name="T2" fmla="*/ 0 w 566"/>
                  <a:gd name="T3" fmla="*/ 0 h 566"/>
                  <a:gd name="T4" fmla="*/ 0 w 566"/>
                  <a:gd name="T5" fmla="*/ 0 h 566"/>
                  <a:gd name="T6" fmla="*/ 0 w 566"/>
                  <a:gd name="T7" fmla="*/ 0 h 566"/>
                  <a:gd name="T8" fmla="*/ 0 w 566"/>
                  <a:gd name="T9" fmla="*/ 0 h 566"/>
                  <a:gd name="T10" fmla="*/ 0 w 566"/>
                  <a:gd name="T11" fmla="*/ 0 h 566"/>
                  <a:gd name="T12" fmla="*/ 0 w 566"/>
                  <a:gd name="T13" fmla="*/ 0 h 566"/>
                  <a:gd name="T14" fmla="*/ 0 w 566"/>
                  <a:gd name="T15" fmla="*/ 0 h 566"/>
                  <a:gd name="T16" fmla="*/ 0 w 566"/>
                  <a:gd name="T17" fmla="*/ 0 h 5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6"/>
                  <a:gd name="T28" fmla="*/ 0 h 566"/>
                  <a:gd name="T29" fmla="*/ 566 w 566"/>
                  <a:gd name="T30" fmla="*/ 566 h 5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6" h="566">
                    <a:moveTo>
                      <a:pt x="64" y="0"/>
                    </a:moveTo>
                    <a:cubicBezTo>
                      <a:pt x="29" y="0"/>
                      <a:pt x="0" y="29"/>
                      <a:pt x="0" y="64"/>
                    </a:cubicBezTo>
                    <a:lnTo>
                      <a:pt x="0" y="502"/>
                    </a:lnTo>
                    <a:cubicBezTo>
                      <a:pt x="0" y="538"/>
                      <a:pt x="29" y="566"/>
                      <a:pt x="64" y="566"/>
                    </a:cubicBezTo>
                    <a:lnTo>
                      <a:pt x="502" y="566"/>
                    </a:lnTo>
                    <a:cubicBezTo>
                      <a:pt x="538" y="566"/>
                      <a:pt x="566" y="538"/>
                      <a:pt x="566" y="502"/>
                    </a:cubicBezTo>
                    <a:lnTo>
                      <a:pt x="566" y="64"/>
                    </a:lnTo>
                    <a:cubicBezTo>
                      <a:pt x="566" y="29"/>
                      <a:pt x="538" y="0"/>
                      <a:pt x="502" y="0"/>
                    </a:cubicBezTo>
                    <a:lnTo>
                      <a:pt x="64" y="0"/>
                    </a:lnTo>
                    <a:close/>
                  </a:path>
                </a:pathLst>
              </a:custGeom>
              <a:noFill/>
              <a:ln w="23813" cap="rnd">
                <a:solidFill>
                  <a:srgbClr val="000000"/>
                </a:solidFill>
                <a:round/>
                <a:headEnd/>
                <a:tailEnd/>
              </a:ln>
            </p:spPr>
            <p:txBody>
              <a:bodyPr/>
              <a:lstStyle/>
              <a:p>
                <a:endParaRPr lang="de-DE"/>
              </a:p>
            </p:txBody>
          </p:sp>
        </p:grpSp>
        <p:sp>
          <p:nvSpPr>
            <p:cNvPr id="38973" name="Oval 93"/>
            <p:cNvSpPr>
              <a:spLocks noChangeArrowheads="1"/>
            </p:cNvSpPr>
            <p:nvPr/>
          </p:nvSpPr>
          <p:spPr bwMode="auto">
            <a:xfrm>
              <a:off x="3888" y="2408"/>
              <a:ext cx="20" cy="20"/>
            </a:xfrm>
            <a:prstGeom prst="ellipse">
              <a:avLst/>
            </a:prstGeom>
            <a:solidFill>
              <a:srgbClr val="000000"/>
            </a:solidFill>
            <a:ln w="0">
              <a:solidFill>
                <a:srgbClr val="000000"/>
              </a:solidFill>
              <a:round/>
              <a:headEnd/>
              <a:tailEnd/>
            </a:ln>
          </p:spPr>
          <p:txBody>
            <a:bodyPr/>
            <a:lstStyle/>
            <a:p>
              <a:endParaRPr lang="de-DE"/>
            </a:p>
          </p:txBody>
        </p:sp>
        <p:sp>
          <p:nvSpPr>
            <p:cNvPr id="38974" name="Freeform 94"/>
            <p:cNvSpPr>
              <a:spLocks noEditPoints="1"/>
            </p:cNvSpPr>
            <p:nvPr/>
          </p:nvSpPr>
          <p:spPr bwMode="auto">
            <a:xfrm>
              <a:off x="3831" y="2348"/>
              <a:ext cx="146" cy="140"/>
            </a:xfrm>
            <a:custGeom>
              <a:avLst/>
              <a:gdLst>
                <a:gd name="T0" fmla="*/ 0 w 488"/>
                <a:gd name="T1" fmla="*/ 0 h 471"/>
                <a:gd name="T2" fmla="*/ 0 w 488"/>
                <a:gd name="T3" fmla="*/ 0 h 471"/>
                <a:gd name="T4" fmla="*/ 0 w 488"/>
                <a:gd name="T5" fmla="*/ 0 h 471"/>
                <a:gd name="T6" fmla="*/ 0 w 488"/>
                <a:gd name="T7" fmla="*/ 0 h 471"/>
                <a:gd name="T8" fmla="*/ 0 w 488"/>
                <a:gd name="T9" fmla="*/ 0 h 471"/>
                <a:gd name="T10" fmla="*/ 0 w 488"/>
                <a:gd name="T11" fmla="*/ 0 h 471"/>
                <a:gd name="T12" fmla="*/ 0 w 488"/>
                <a:gd name="T13" fmla="*/ 0 h 471"/>
                <a:gd name="T14" fmla="*/ 0 w 488"/>
                <a:gd name="T15" fmla="*/ 0 h 471"/>
                <a:gd name="T16" fmla="*/ 0 w 488"/>
                <a:gd name="T17" fmla="*/ 0 h 471"/>
                <a:gd name="T18" fmla="*/ 0 w 488"/>
                <a:gd name="T19" fmla="*/ 0 h 471"/>
                <a:gd name="T20" fmla="*/ 0 w 488"/>
                <a:gd name="T21" fmla="*/ 0 h 471"/>
                <a:gd name="T22" fmla="*/ 0 w 488"/>
                <a:gd name="T23" fmla="*/ 0 h 471"/>
                <a:gd name="T24" fmla="*/ 0 w 488"/>
                <a:gd name="T25" fmla="*/ 0 h 471"/>
                <a:gd name="T26" fmla="*/ 0 w 488"/>
                <a:gd name="T27" fmla="*/ 0 h 471"/>
                <a:gd name="T28" fmla="*/ 0 w 488"/>
                <a:gd name="T29" fmla="*/ 0 h 471"/>
                <a:gd name="T30" fmla="*/ 0 w 488"/>
                <a:gd name="T31" fmla="*/ 0 h 471"/>
                <a:gd name="T32" fmla="*/ 0 w 488"/>
                <a:gd name="T33" fmla="*/ 0 h 471"/>
                <a:gd name="T34" fmla="*/ 0 w 488"/>
                <a:gd name="T35" fmla="*/ 0 h 471"/>
                <a:gd name="T36" fmla="*/ 0 w 488"/>
                <a:gd name="T37" fmla="*/ 0 h 471"/>
                <a:gd name="T38" fmla="*/ 0 w 488"/>
                <a:gd name="T39" fmla="*/ 0 h 471"/>
                <a:gd name="T40" fmla="*/ 0 w 488"/>
                <a:gd name="T41" fmla="*/ 0 h 471"/>
                <a:gd name="T42" fmla="*/ 0 w 488"/>
                <a:gd name="T43" fmla="*/ 0 h 471"/>
                <a:gd name="T44" fmla="*/ 0 w 488"/>
                <a:gd name="T45" fmla="*/ 0 h 471"/>
                <a:gd name="T46" fmla="*/ 0 w 488"/>
                <a:gd name="T47" fmla="*/ 0 h 471"/>
                <a:gd name="T48" fmla="*/ 0 w 488"/>
                <a:gd name="T49" fmla="*/ 0 h 471"/>
                <a:gd name="T50" fmla="*/ 0 w 488"/>
                <a:gd name="T51" fmla="*/ 0 h 471"/>
                <a:gd name="T52" fmla="*/ 0 w 488"/>
                <a:gd name="T53" fmla="*/ 0 h 471"/>
                <a:gd name="T54" fmla="*/ 0 w 488"/>
                <a:gd name="T55" fmla="*/ 0 h 471"/>
                <a:gd name="T56" fmla="*/ 0 w 488"/>
                <a:gd name="T57" fmla="*/ 0 h 471"/>
                <a:gd name="T58" fmla="*/ 0 w 488"/>
                <a:gd name="T59" fmla="*/ 0 h 471"/>
                <a:gd name="T60" fmla="*/ 0 w 488"/>
                <a:gd name="T61" fmla="*/ 0 h 471"/>
                <a:gd name="T62" fmla="*/ 0 w 488"/>
                <a:gd name="T63" fmla="*/ 0 h 471"/>
                <a:gd name="T64" fmla="*/ 0 w 488"/>
                <a:gd name="T65" fmla="*/ 0 h 471"/>
                <a:gd name="T66" fmla="*/ 0 w 488"/>
                <a:gd name="T67" fmla="*/ 0 h 471"/>
                <a:gd name="T68" fmla="*/ 0 w 488"/>
                <a:gd name="T69" fmla="*/ 0 h 471"/>
                <a:gd name="T70" fmla="*/ 0 w 488"/>
                <a:gd name="T71" fmla="*/ 0 h 471"/>
                <a:gd name="T72" fmla="*/ 0 w 488"/>
                <a:gd name="T73" fmla="*/ 0 h 471"/>
                <a:gd name="T74" fmla="*/ 0 w 488"/>
                <a:gd name="T75" fmla="*/ 0 h 471"/>
                <a:gd name="T76" fmla="*/ 0 w 488"/>
                <a:gd name="T77" fmla="*/ 0 h 471"/>
                <a:gd name="T78" fmla="*/ 0 w 488"/>
                <a:gd name="T79" fmla="*/ 0 h 471"/>
                <a:gd name="T80" fmla="*/ 0 w 488"/>
                <a:gd name="T81" fmla="*/ 0 h 471"/>
                <a:gd name="T82" fmla="*/ 0 w 488"/>
                <a:gd name="T83" fmla="*/ 0 h 471"/>
                <a:gd name="T84" fmla="*/ 0 w 488"/>
                <a:gd name="T85" fmla="*/ 0 h 471"/>
                <a:gd name="T86" fmla="*/ 0 w 488"/>
                <a:gd name="T87" fmla="*/ 0 h 471"/>
                <a:gd name="T88" fmla="*/ 0 w 488"/>
                <a:gd name="T89" fmla="*/ 0 h 471"/>
                <a:gd name="T90" fmla="*/ 0 w 488"/>
                <a:gd name="T91" fmla="*/ 0 h 471"/>
                <a:gd name="T92" fmla="*/ 0 w 488"/>
                <a:gd name="T93" fmla="*/ 0 h 471"/>
                <a:gd name="T94" fmla="*/ 0 w 488"/>
                <a:gd name="T95" fmla="*/ 0 h 471"/>
                <a:gd name="T96" fmla="*/ 0 w 488"/>
                <a:gd name="T97" fmla="*/ 0 h 4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8"/>
                <a:gd name="T148" fmla="*/ 0 h 471"/>
                <a:gd name="T149" fmla="*/ 488 w 488"/>
                <a:gd name="T150" fmla="*/ 471 h 47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8" h="471">
                  <a:moveTo>
                    <a:pt x="163" y="465"/>
                  </a:moveTo>
                  <a:lnTo>
                    <a:pt x="163" y="464"/>
                  </a:lnTo>
                  <a:cubicBezTo>
                    <a:pt x="157" y="458"/>
                    <a:pt x="157" y="447"/>
                    <a:pt x="163" y="441"/>
                  </a:cubicBezTo>
                  <a:cubicBezTo>
                    <a:pt x="170" y="435"/>
                    <a:pt x="181" y="435"/>
                    <a:pt x="187" y="441"/>
                  </a:cubicBezTo>
                  <a:cubicBezTo>
                    <a:pt x="193" y="448"/>
                    <a:pt x="193" y="459"/>
                    <a:pt x="187" y="465"/>
                  </a:cubicBezTo>
                  <a:cubicBezTo>
                    <a:pt x="180" y="471"/>
                    <a:pt x="169" y="471"/>
                    <a:pt x="163" y="465"/>
                  </a:cubicBezTo>
                  <a:close/>
                  <a:moveTo>
                    <a:pt x="115" y="422"/>
                  </a:moveTo>
                  <a:lnTo>
                    <a:pt x="115" y="422"/>
                  </a:lnTo>
                  <a:cubicBezTo>
                    <a:pt x="107" y="416"/>
                    <a:pt x="106" y="405"/>
                    <a:pt x="112" y="398"/>
                  </a:cubicBezTo>
                  <a:cubicBezTo>
                    <a:pt x="118" y="391"/>
                    <a:pt x="128" y="390"/>
                    <a:pt x="136" y="396"/>
                  </a:cubicBezTo>
                  <a:cubicBezTo>
                    <a:pt x="143" y="402"/>
                    <a:pt x="144" y="412"/>
                    <a:pt x="138" y="419"/>
                  </a:cubicBezTo>
                  <a:cubicBezTo>
                    <a:pt x="132" y="426"/>
                    <a:pt x="122" y="428"/>
                    <a:pt x="115" y="422"/>
                  </a:cubicBezTo>
                  <a:close/>
                  <a:moveTo>
                    <a:pt x="64" y="376"/>
                  </a:moveTo>
                  <a:lnTo>
                    <a:pt x="64" y="376"/>
                  </a:lnTo>
                  <a:cubicBezTo>
                    <a:pt x="58" y="370"/>
                    <a:pt x="57" y="359"/>
                    <a:pt x="64" y="352"/>
                  </a:cubicBezTo>
                  <a:cubicBezTo>
                    <a:pt x="70" y="346"/>
                    <a:pt x="81" y="345"/>
                    <a:pt x="87" y="352"/>
                  </a:cubicBezTo>
                  <a:cubicBezTo>
                    <a:pt x="94" y="358"/>
                    <a:pt x="94" y="369"/>
                    <a:pt x="88" y="375"/>
                  </a:cubicBezTo>
                  <a:cubicBezTo>
                    <a:pt x="81" y="382"/>
                    <a:pt x="71" y="382"/>
                    <a:pt x="64" y="376"/>
                  </a:cubicBezTo>
                  <a:close/>
                  <a:moveTo>
                    <a:pt x="19" y="322"/>
                  </a:moveTo>
                  <a:lnTo>
                    <a:pt x="19" y="322"/>
                  </a:lnTo>
                  <a:cubicBezTo>
                    <a:pt x="14" y="315"/>
                    <a:pt x="16" y="304"/>
                    <a:pt x="23" y="299"/>
                  </a:cubicBezTo>
                  <a:cubicBezTo>
                    <a:pt x="31" y="294"/>
                    <a:pt x="41" y="296"/>
                    <a:pt x="47" y="304"/>
                  </a:cubicBezTo>
                  <a:cubicBezTo>
                    <a:pt x="52" y="312"/>
                    <a:pt x="50" y="322"/>
                    <a:pt x="42" y="327"/>
                  </a:cubicBezTo>
                  <a:cubicBezTo>
                    <a:pt x="34" y="332"/>
                    <a:pt x="24" y="330"/>
                    <a:pt x="19" y="322"/>
                  </a:cubicBezTo>
                  <a:close/>
                  <a:moveTo>
                    <a:pt x="1" y="248"/>
                  </a:moveTo>
                  <a:lnTo>
                    <a:pt x="1" y="248"/>
                  </a:lnTo>
                  <a:cubicBezTo>
                    <a:pt x="2" y="239"/>
                    <a:pt x="10" y="232"/>
                    <a:pt x="19" y="233"/>
                  </a:cubicBezTo>
                  <a:cubicBezTo>
                    <a:pt x="28" y="234"/>
                    <a:pt x="35" y="242"/>
                    <a:pt x="34" y="251"/>
                  </a:cubicBezTo>
                  <a:cubicBezTo>
                    <a:pt x="34" y="261"/>
                    <a:pt x="25" y="267"/>
                    <a:pt x="16" y="266"/>
                  </a:cubicBezTo>
                  <a:cubicBezTo>
                    <a:pt x="7" y="266"/>
                    <a:pt x="0" y="258"/>
                    <a:pt x="1" y="248"/>
                  </a:cubicBezTo>
                  <a:close/>
                  <a:moveTo>
                    <a:pt x="17" y="180"/>
                  </a:moveTo>
                  <a:lnTo>
                    <a:pt x="17" y="180"/>
                  </a:lnTo>
                  <a:cubicBezTo>
                    <a:pt x="19" y="171"/>
                    <a:pt x="29" y="166"/>
                    <a:pt x="38" y="169"/>
                  </a:cubicBezTo>
                  <a:cubicBezTo>
                    <a:pt x="46" y="172"/>
                    <a:pt x="51" y="181"/>
                    <a:pt x="48" y="190"/>
                  </a:cubicBezTo>
                  <a:cubicBezTo>
                    <a:pt x="45" y="199"/>
                    <a:pt x="36" y="204"/>
                    <a:pt x="27" y="201"/>
                  </a:cubicBezTo>
                  <a:cubicBezTo>
                    <a:pt x="19" y="198"/>
                    <a:pt x="14" y="189"/>
                    <a:pt x="17" y="180"/>
                  </a:cubicBezTo>
                  <a:close/>
                  <a:moveTo>
                    <a:pt x="46" y="117"/>
                  </a:moveTo>
                  <a:lnTo>
                    <a:pt x="46" y="117"/>
                  </a:lnTo>
                  <a:cubicBezTo>
                    <a:pt x="50" y="109"/>
                    <a:pt x="60" y="106"/>
                    <a:pt x="68" y="110"/>
                  </a:cubicBezTo>
                  <a:cubicBezTo>
                    <a:pt x="76" y="114"/>
                    <a:pt x="79" y="124"/>
                    <a:pt x="75" y="132"/>
                  </a:cubicBezTo>
                  <a:lnTo>
                    <a:pt x="75" y="133"/>
                  </a:lnTo>
                  <a:cubicBezTo>
                    <a:pt x="71" y="141"/>
                    <a:pt x="61" y="144"/>
                    <a:pt x="53" y="139"/>
                  </a:cubicBezTo>
                  <a:cubicBezTo>
                    <a:pt x="44" y="135"/>
                    <a:pt x="41" y="125"/>
                    <a:pt x="46" y="117"/>
                  </a:cubicBezTo>
                  <a:close/>
                  <a:moveTo>
                    <a:pt x="89" y="59"/>
                  </a:moveTo>
                  <a:lnTo>
                    <a:pt x="89" y="59"/>
                  </a:lnTo>
                  <a:cubicBezTo>
                    <a:pt x="96" y="53"/>
                    <a:pt x="107" y="54"/>
                    <a:pt x="113" y="61"/>
                  </a:cubicBezTo>
                  <a:cubicBezTo>
                    <a:pt x="119" y="68"/>
                    <a:pt x="118" y="78"/>
                    <a:pt x="111" y="84"/>
                  </a:cubicBezTo>
                  <a:cubicBezTo>
                    <a:pt x="104" y="90"/>
                    <a:pt x="93" y="89"/>
                    <a:pt x="87" y="82"/>
                  </a:cubicBezTo>
                  <a:cubicBezTo>
                    <a:pt x="82" y="75"/>
                    <a:pt x="82" y="65"/>
                    <a:pt x="89" y="59"/>
                  </a:cubicBezTo>
                  <a:close/>
                  <a:moveTo>
                    <a:pt x="151" y="22"/>
                  </a:moveTo>
                  <a:lnTo>
                    <a:pt x="151" y="22"/>
                  </a:lnTo>
                  <a:cubicBezTo>
                    <a:pt x="160" y="19"/>
                    <a:pt x="170" y="23"/>
                    <a:pt x="173" y="32"/>
                  </a:cubicBezTo>
                  <a:cubicBezTo>
                    <a:pt x="176" y="40"/>
                    <a:pt x="172" y="50"/>
                    <a:pt x="163" y="53"/>
                  </a:cubicBezTo>
                  <a:cubicBezTo>
                    <a:pt x="154" y="56"/>
                    <a:pt x="145" y="52"/>
                    <a:pt x="142" y="43"/>
                  </a:cubicBezTo>
                  <a:cubicBezTo>
                    <a:pt x="138" y="35"/>
                    <a:pt x="143" y="25"/>
                    <a:pt x="151" y="22"/>
                  </a:cubicBezTo>
                  <a:close/>
                  <a:moveTo>
                    <a:pt x="218" y="4"/>
                  </a:moveTo>
                  <a:lnTo>
                    <a:pt x="218" y="4"/>
                  </a:lnTo>
                  <a:cubicBezTo>
                    <a:pt x="227" y="2"/>
                    <a:pt x="236" y="8"/>
                    <a:pt x="238" y="17"/>
                  </a:cubicBezTo>
                  <a:cubicBezTo>
                    <a:pt x="239" y="26"/>
                    <a:pt x="233" y="35"/>
                    <a:pt x="224" y="37"/>
                  </a:cubicBezTo>
                  <a:cubicBezTo>
                    <a:pt x="215" y="38"/>
                    <a:pt x="207" y="32"/>
                    <a:pt x="205" y="23"/>
                  </a:cubicBezTo>
                  <a:cubicBezTo>
                    <a:pt x="203" y="14"/>
                    <a:pt x="209" y="6"/>
                    <a:pt x="218" y="4"/>
                  </a:cubicBezTo>
                  <a:close/>
                  <a:moveTo>
                    <a:pt x="288" y="0"/>
                  </a:moveTo>
                  <a:lnTo>
                    <a:pt x="288" y="0"/>
                  </a:lnTo>
                  <a:cubicBezTo>
                    <a:pt x="297" y="0"/>
                    <a:pt x="304" y="8"/>
                    <a:pt x="304" y="17"/>
                  </a:cubicBezTo>
                  <a:cubicBezTo>
                    <a:pt x="304" y="26"/>
                    <a:pt x="297" y="34"/>
                    <a:pt x="288" y="34"/>
                  </a:cubicBezTo>
                  <a:cubicBezTo>
                    <a:pt x="278" y="34"/>
                    <a:pt x="271" y="26"/>
                    <a:pt x="271" y="17"/>
                  </a:cubicBezTo>
                  <a:cubicBezTo>
                    <a:pt x="271" y="8"/>
                    <a:pt x="278" y="0"/>
                    <a:pt x="288" y="0"/>
                  </a:cubicBezTo>
                  <a:close/>
                  <a:moveTo>
                    <a:pt x="358" y="20"/>
                  </a:moveTo>
                  <a:lnTo>
                    <a:pt x="358" y="20"/>
                  </a:lnTo>
                  <a:cubicBezTo>
                    <a:pt x="367" y="24"/>
                    <a:pt x="371" y="33"/>
                    <a:pt x="367" y="42"/>
                  </a:cubicBezTo>
                  <a:cubicBezTo>
                    <a:pt x="363" y="50"/>
                    <a:pt x="353" y="54"/>
                    <a:pt x="345" y="50"/>
                  </a:cubicBezTo>
                  <a:cubicBezTo>
                    <a:pt x="336" y="46"/>
                    <a:pt x="333" y="36"/>
                    <a:pt x="336" y="28"/>
                  </a:cubicBezTo>
                  <a:cubicBezTo>
                    <a:pt x="340" y="20"/>
                    <a:pt x="350" y="16"/>
                    <a:pt x="358" y="20"/>
                  </a:cubicBezTo>
                  <a:close/>
                  <a:moveTo>
                    <a:pt x="419" y="50"/>
                  </a:moveTo>
                  <a:lnTo>
                    <a:pt x="419" y="50"/>
                  </a:lnTo>
                  <a:cubicBezTo>
                    <a:pt x="427" y="55"/>
                    <a:pt x="430" y="65"/>
                    <a:pt x="426" y="73"/>
                  </a:cubicBezTo>
                  <a:cubicBezTo>
                    <a:pt x="421" y="81"/>
                    <a:pt x="411" y="84"/>
                    <a:pt x="403" y="80"/>
                  </a:cubicBezTo>
                  <a:cubicBezTo>
                    <a:pt x="395" y="75"/>
                    <a:pt x="392" y="65"/>
                    <a:pt x="396" y="57"/>
                  </a:cubicBezTo>
                  <a:cubicBezTo>
                    <a:pt x="401" y="49"/>
                    <a:pt x="411" y="46"/>
                    <a:pt x="419" y="50"/>
                  </a:cubicBezTo>
                  <a:close/>
                  <a:moveTo>
                    <a:pt x="478" y="85"/>
                  </a:moveTo>
                  <a:lnTo>
                    <a:pt x="478" y="85"/>
                  </a:lnTo>
                  <a:cubicBezTo>
                    <a:pt x="485" y="90"/>
                    <a:pt x="488" y="100"/>
                    <a:pt x="483" y="108"/>
                  </a:cubicBezTo>
                  <a:cubicBezTo>
                    <a:pt x="478" y="115"/>
                    <a:pt x="467" y="118"/>
                    <a:pt x="460" y="113"/>
                  </a:cubicBezTo>
                  <a:cubicBezTo>
                    <a:pt x="452" y="108"/>
                    <a:pt x="450" y="97"/>
                    <a:pt x="455" y="90"/>
                  </a:cubicBezTo>
                  <a:cubicBezTo>
                    <a:pt x="460" y="82"/>
                    <a:pt x="470" y="80"/>
                    <a:pt x="478" y="85"/>
                  </a:cubicBezTo>
                  <a:close/>
                </a:path>
              </a:pathLst>
            </a:custGeom>
            <a:solidFill>
              <a:srgbClr val="000000"/>
            </a:solidFill>
            <a:ln w="3175">
              <a:solidFill>
                <a:srgbClr val="000000"/>
              </a:solidFill>
              <a:bevel/>
              <a:headEnd/>
              <a:tailEnd/>
            </a:ln>
          </p:spPr>
          <p:txBody>
            <a:bodyPr/>
            <a:lstStyle/>
            <a:p>
              <a:endParaRPr lang="de-DE"/>
            </a:p>
          </p:txBody>
        </p:sp>
        <p:sp>
          <p:nvSpPr>
            <p:cNvPr id="38975" name="Freeform 95"/>
            <p:cNvSpPr>
              <a:spLocks/>
            </p:cNvSpPr>
            <p:nvPr/>
          </p:nvSpPr>
          <p:spPr bwMode="auto">
            <a:xfrm>
              <a:off x="3759" y="2489"/>
              <a:ext cx="196" cy="58"/>
            </a:xfrm>
            <a:custGeom>
              <a:avLst/>
              <a:gdLst>
                <a:gd name="T0" fmla="*/ 0 w 196"/>
                <a:gd name="T1" fmla="*/ 58 h 58"/>
                <a:gd name="T2" fmla="*/ 109 w 196"/>
                <a:gd name="T3" fmla="*/ 7 h 58"/>
                <a:gd name="T4" fmla="*/ 196 w 196"/>
                <a:gd name="T5" fmla="*/ 15 h 58"/>
                <a:gd name="T6" fmla="*/ 0 60000 65536"/>
                <a:gd name="T7" fmla="*/ 0 60000 65536"/>
                <a:gd name="T8" fmla="*/ 0 60000 65536"/>
                <a:gd name="T9" fmla="*/ 0 w 196"/>
                <a:gd name="T10" fmla="*/ 0 h 58"/>
                <a:gd name="T11" fmla="*/ 196 w 196"/>
                <a:gd name="T12" fmla="*/ 58 h 58"/>
              </a:gdLst>
              <a:ahLst/>
              <a:cxnLst>
                <a:cxn ang="T6">
                  <a:pos x="T0" y="T1"/>
                </a:cxn>
                <a:cxn ang="T7">
                  <a:pos x="T2" y="T3"/>
                </a:cxn>
                <a:cxn ang="T8">
                  <a:pos x="T4" y="T5"/>
                </a:cxn>
              </a:cxnLst>
              <a:rect l="T9" t="T10" r="T11" b="T12"/>
              <a:pathLst>
                <a:path w="196" h="58">
                  <a:moveTo>
                    <a:pt x="0" y="58"/>
                  </a:moveTo>
                  <a:cubicBezTo>
                    <a:pt x="18" y="49"/>
                    <a:pt x="76" y="14"/>
                    <a:pt x="109" y="7"/>
                  </a:cubicBezTo>
                  <a:cubicBezTo>
                    <a:pt x="142" y="0"/>
                    <a:pt x="178" y="13"/>
                    <a:pt x="196" y="15"/>
                  </a:cubicBezTo>
                </a:path>
              </a:pathLst>
            </a:custGeom>
            <a:noFill/>
            <a:ln w="28575">
              <a:solidFill>
                <a:schemeClr val="tx1"/>
              </a:solidFill>
              <a:round/>
              <a:headEnd/>
              <a:tailEnd/>
            </a:ln>
          </p:spPr>
          <p:txBody>
            <a:bodyPr wrap="none" lIns="0" tIns="0" rIns="0" bIns="0">
              <a:spAutoFit/>
            </a:bodyPr>
            <a:lstStyle/>
            <a:p>
              <a:endParaRPr lang="de-DE"/>
            </a:p>
          </p:txBody>
        </p:sp>
      </p:grpSp>
      <p:sp>
        <p:nvSpPr>
          <p:cNvPr id="38916" name="Text Box 3"/>
          <p:cNvSpPr txBox="1">
            <a:spLocks noChangeArrowheads="1"/>
          </p:cNvSpPr>
          <p:nvPr/>
        </p:nvSpPr>
        <p:spPr bwMode="auto">
          <a:xfrm>
            <a:off x="5822950" y="0"/>
            <a:ext cx="3244850" cy="1077913"/>
          </a:xfrm>
          <a:prstGeom prst="rect">
            <a:avLst/>
          </a:prstGeom>
          <a:noFill/>
          <a:ln w="9525">
            <a:noFill/>
            <a:miter lim="800000"/>
            <a:headEnd/>
            <a:tailEnd/>
          </a:ln>
        </p:spPr>
        <p:txBody>
          <a:bodyPr wrap="none" lIns="0" tIns="0" rIns="0" bIns="0">
            <a:spAutoFit/>
          </a:bodyPr>
          <a:lstStyle/>
          <a:p>
            <a:pPr algn="r"/>
            <a:r>
              <a:rPr lang="en-US" sz="7000"/>
              <a:t>pendant</a:t>
            </a: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9" name="Rectangle 258"/>
          <p:cNvSpPr/>
          <p:nvPr/>
        </p:nvSpPr>
        <p:spPr bwMode="auto">
          <a:xfrm>
            <a:off x="1184275" y="565150"/>
            <a:ext cx="3581400" cy="5881688"/>
          </a:xfrm>
          <a:prstGeom prst="rect">
            <a:avLst/>
          </a:prstGeom>
          <a:solidFill>
            <a:schemeClr val="bg1">
              <a:lumMod val="95000"/>
            </a:schemeClr>
          </a:solidFill>
          <a:ln w="6350" cap="flat" cmpd="sng" algn="ctr">
            <a:noFill/>
            <a:prstDash val="solid"/>
            <a:round/>
            <a:headEnd type="none" w="med" len="med"/>
            <a:tailEnd type="none" w="med" len="med"/>
          </a:ln>
          <a:effectLst/>
        </p:spPr>
        <p:txBody>
          <a:bodyPr lIns="0" tIns="0" rIns="0" bIns="0"/>
          <a:lstStyle/>
          <a:p>
            <a:endParaRPr lang="en-US">
              <a:cs typeface="Arial" pitchFamily="34" charset="0"/>
            </a:endParaRPr>
          </a:p>
        </p:txBody>
      </p:sp>
      <p:sp>
        <p:nvSpPr>
          <p:cNvPr id="40963" name="Freeform 174"/>
          <p:cNvSpPr>
            <a:spLocks noChangeArrowheads="1"/>
          </p:cNvSpPr>
          <p:nvPr/>
        </p:nvSpPr>
        <p:spPr bwMode="auto">
          <a:xfrm>
            <a:off x="1757363" y="2860675"/>
            <a:ext cx="5572125" cy="733425"/>
          </a:xfrm>
          <a:custGeom>
            <a:avLst/>
            <a:gdLst>
              <a:gd name="T0" fmla="*/ 0 w 684542"/>
              <a:gd name="T1" fmla="*/ 0 h 217794"/>
              <a:gd name="T2" fmla="*/ 2147483647 w 684542"/>
              <a:gd name="T3" fmla="*/ 94298669 h 217794"/>
              <a:gd name="T4" fmla="*/ 0 60000 65536"/>
              <a:gd name="T5" fmla="*/ 0 60000 65536"/>
              <a:gd name="T6" fmla="*/ 0 w 684542"/>
              <a:gd name="T7" fmla="*/ 0 h 217794"/>
              <a:gd name="T8" fmla="*/ 684542 w 684542"/>
              <a:gd name="T9" fmla="*/ 217794 h 217794"/>
            </a:gdLst>
            <a:ahLst/>
            <a:cxnLst>
              <a:cxn ang="T4">
                <a:pos x="T0" y="T1"/>
              </a:cxn>
              <a:cxn ang="T5">
                <a:pos x="T2" y="T3"/>
              </a:cxn>
            </a:cxnLst>
            <a:rect l="T6" t="T7" r="T8" b="T9"/>
            <a:pathLst>
              <a:path w="684542" h="217794">
                <a:moveTo>
                  <a:pt x="0" y="0"/>
                </a:moveTo>
                <a:cubicBezTo>
                  <a:pt x="23756" y="111111"/>
                  <a:pt x="424683" y="210862"/>
                  <a:pt x="684542" y="217794"/>
                </a:cubicBezTo>
              </a:path>
            </a:pathLst>
          </a:custGeom>
          <a:noFill/>
          <a:ln w="28575">
            <a:solidFill>
              <a:schemeClr val="tx1"/>
            </a:solidFill>
            <a:round/>
            <a:headEnd/>
            <a:tailEnd type="triangle" w="med" len="med"/>
          </a:ln>
        </p:spPr>
        <p:txBody>
          <a:bodyPr lIns="0" tIns="0" rIns="0" bIns="0"/>
          <a:lstStyle/>
          <a:p>
            <a:endParaRPr lang="de-DE"/>
          </a:p>
        </p:txBody>
      </p:sp>
      <p:sp>
        <p:nvSpPr>
          <p:cNvPr id="40964" name="Rectangle 175"/>
          <p:cNvSpPr>
            <a:spLocks noChangeArrowheads="1"/>
          </p:cNvSpPr>
          <p:nvPr/>
        </p:nvSpPr>
        <p:spPr bwMode="auto">
          <a:xfrm rot="-1334117">
            <a:off x="4406900" y="3230563"/>
            <a:ext cx="254000" cy="368300"/>
          </a:xfrm>
          <a:prstGeom prst="rect">
            <a:avLst/>
          </a:prstGeom>
          <a:solidFill>
            <a:srgbClr val="F2F2F2"/>
          </a:solidFill>
          <a:ln w="6350">
            <a:noFill/>
            <a:round/>
            <a:headEnd/>
            <a:tailEnd/>
          </a:ln>
        </p:spPr>
        <p:txBody>
          <a:bodyPr lIns="0" tIns="0" rIns="0" bIns="0">
            <a:spAutoFit/>
          </a:bodyPr>
          <a:lstStyle/>
          <a:p>
            <a:endParaRPr lang="de-DE"/>
          </a:p>
        </p:txBody>
      </p:sp>
      <p:cxnSp>
        <p:nvCxnSpPr>
          <p:cNvPr id="40965" name="Straight Connector 176"/>
          <p:cNvCxnSpPr>
            <a:cxnSpLocks noChangeShapeType="1"/>
          </p:cNvCxnSpPr>
          <p:nvPr/>
        </p:nvCxnSpPr>
        <p:spPr bwMode="auto">
          <a:xfrm flipV="1">
            <a:off x="4214813" y="2220913"/>
            <a:ext cx="325437" cy="31750"/>
          </a:xfrm>
          <a:prstGeom prst="line">
            <a:avLst/>
          </a:prstGeom>
          <a:noFill/>
          <a:ln w="6350">
            <a:solidFill>
              <a:schemeClr val="tx1"/>
            </a:solidFill>
            <a:round/>
            <a:headEnd/>
            <a:tailEnd/>
          </a:ln>
        </p:spPr>
      </p:cxnSp>
      <p:cxnSp>
        <p:nvCxnSpPr>
          <p:cNvPr id="40966" name="Straight Connector 177"/>
          <p:cNvCxnSpPr>
            <a:cxnSpLocks noChangeShapeType="1"/>
          </p:cNvCxnSpPr>
          <p:nvPr/>
        </p:nvCxnSpPr>
        <p:spPr bwMode="auto">
          <a:xfrm flipV="1">
            <a:off x="2801938" y="3962400"/>
            <a:ext cx="325437" cy="33338"/>
          </a:xfrm>
          <a:prstGeom prst="line">
            <a:avLst/>
          </a:prstGeom>
          <a:noFill/>
          <a:ln w="6350">
            <a:solidFill>
              <a:schemeClr val="tx1"/>
            </a:solidFill>
            <a:round/>
            <a:headEnd/>
            <a:tailEnd/>
          </a:ln>
        </p:spPr>
      </p:cxnSp>
      <p:cxnSp>
        <p:nvCxnSpPr>
          <p:cNvPr id="40967" name="Straight Connector 178"/>
          <p:cNvCxnSpPr>
            <a:cxnSpLocks noChangeShapeType="1"/>
          </p:cNvCxnSpPr>
          <p:nvPr/>
        </p:nvCxnSpPr>
        <p:spPr bwMode="auto">
          <a:xfrm flipV="1">
            <a:off x="1379538" y="1479550"/>
            <a:ext cx="350837" cy="190500"/>
          </a:xfrm>
          <a:prstGeom prst="line">
            <a:avLst/>
          </a:prstGeom>
          <a:noFill/>
          <a:ln w="6350">
            <a:solidFill>
              <a:schemeClr val="tx1"/>
            </a:solidFill>
            <a:round/>
            <a:headEnd/>
            <a:tailEnd/>
          </a:ln>
        </p:spPr>
      </p:cxnSp>
      <p:cxnSp>
        <p:nvCxnSpPr>
          <p:cNvPr id="40968" name="Straight Connector 179"/>
          <p:cNvCxnSpPr>
            <a:cxnSpLocks noChangeShapeType="1"/>
          </p:cNvCxnSpPr>
          <p:nvPr/>
        </p:nvCxnSpPr>
        <p:spPr bwMode="auto">
          <a:xfrm flipV="1">
            <a:off x="1798638" y="2462213"/>
            <a:ext cx="350837" cy="319087"/>
          </a:xfrm>
          <a:prstGeom prst="line">
            <a:avLst/>
          </a:prstGeom>
          <a:noFill/>
          <a:ln w="6350">
            <a:solidFill>
              <a:schemeClr val="tx1"/>
            </a:solidFill>
            <a:round/>
            <a:headEnd/>
            <a:tailEnd/>
          </a:ln>
        </p:spPr>
      </p:cxnSp>
      <p:cxnSp>
        <p:nvCxnSpPr>
          <p:cNvPr id="40969" name="Straight Connector 180"/>
          <p:cNvCxnSpPr>
            <a:cxnSpLocks noChangeShapeType="1"/>
          </p:cNvCxnSpPr>
          <p:nvPr/>
        </p:nvCxnSpPr>
        <p:spPr bwMode="auto">
          <a:xfrm rot="16200000" flipH="1">
            <a:off x="-1623219" y="3263107"/>
            <a:ext cx="5622925" cy="36512"/>
          </a:xfrm>
          <a:prstGeom prst="line">
            <a:avLst/>
          </a:prstGeom>
          <a:noFill/>
          <a:ln w="6350">
            <a:solidFill>
              <a:schemeClr val="tx1"/>
            </a:solidFill>
            <a:round/>
            <a:headEnd type="triangle" w="sm" len="med"/>
            <a:tailEnd/>
          </a:ln>
        </p:spPr>
      </p:cxnSp>
      <p:cxnSp>
        <p:nvCxnSpPr>
          <p:cNvPr id="40970" name="Straight Connector 181"/>
          <p:cNvCxnSpPr>
            <a:cxnSpLocks noChangeShapeType="1"/>
          </p:cNvCxnSpPr>
          <p:nvPr/>
        </p:nvCxnSpPr>
        <p:spPr bwMode="auto">
          <a:xfrm rot="10800000" flipV="1">
            <a:off x="1192213" y="6450013"/>
            <a:ext cx="6653212" cy="1587"/>
          </a:xfrm>
          <a:prstGeom prst="line">
            <a:avLst/>
          </a:prstGeom>
          <a:noFill/>
          <a:ln w="6350">
            <a:solidFill>
              <a:schemeClr val="tx1"/>
            </a:solidFill>
            <a:round/>
            <a:headEnd type="triangle" w="sm" len="med"/>
            <a:tailEnd/>
          </a:ln>
        </p:spPr>
      </p:cxnSp>
      <p:sp>
        <p:nvSpPr>
          <p:cNvPr id="40971" name="TextBox 108"/>
          <p:cNvSpPr txBox="1">
            <a:spLocks noChangeArrowheads="1"/>
          </p:cNvSpPr>
          <p:nvPr/>
        </p:nvSpPr>
        <p:spPr bwMode="auto">
          <a:xfrm>
            <a:off x="7180263" y="6183313"/>
            <a:ext cx="517525" cy="180975"/>
          </a:xfrm>
          <a:prstGeom prst="rect">
            <a:avLst/>
          </a:prstGeom>
          <a:noFill/>
          <a:ln w="9525">
            <a:noFill/>
            <a:miter lim="800000"/>
            <a:headEnd/>
            <a:tailEnd/>
          </a:ln>
        </p:spPr>
        <p:txBody>
          <a:bodyPr wrap="none" lIns="0" tIns="0" rIns="0" bIns="0" anchor="ctr" anchorCtr="1"/>
          <a:lstStyle/>
          <a:p>
            <a:r>
              <a:rPr lang="en-US">
                <a:solidFill>
                  <a:srgbClr val="404040"/>
                </a:solidFill>
              </a:rPr>
              <a:t>time</a:t>
            </a:r>
          </a:p>
        </p:txBody>
      </p:sp>
      <p:sp>
        <p:nvSpPr>
          <p:cNvPr id="40972" name="TextBox 108"/>
          <p:cNvSpPr txBox="1">
            <a:spLocks noChangeArrowheads="1"/>
          </p:cNvSpPr>
          <p:nvPr/>
        </p:nvSpPr>
        <p:spPr bwMode="auto">
          <a:xfrm rot="-5400000">
            <a:off x="1069975" y="554038"/>
            <a:ext cx="484188" cy="220662"/>
          </a:xfrm>
          <a:prstGeom prst="rect">
            <a:avLst/>
          </a:prstGeom>
          <a:noFill/>
          <a:ln w="9525">
            <a:noFill/>
            <a:miter lim="800000"/>
            <a:headEnd/>
            <a:tailEnd/>
          </a:ln>
        </p:spPr>
        <p:txBody>
          <a:bodyPr wrap="none" lIns="0" tIns="0" rIns="0" bIns="0" anchor="ctr" anchorCtr="1"/>
          <a:lstStyle/>
          <a:p>
            <a:r>
              <a:rPr lang="en-US">
                <a:solidFill>
                  <a:srgbClr val="404040"/>
                </a:solidFill>
              </a:rPr>
              <a:t>size</a:t>
            </a:r>
          </a:p>
        </p:txBody>
      </p:sp>
      <p:sp>
        <p:nvSpPr>
          <p:cNvPr id="40973" name="Freeform 184"/>
          <p:cNvSpPr>
            <a:spLocks noChangeArrowheads="1"/>
          </p:cNvSpPr>
          <p:nvPr/>
        </p:nvSpPr>
        <p:spPr bwMode="auto">
          <a:xfrm>
            <a:off x="1219200" y="1169988"/>
            <a:ext cx="614363" cy="1768475"/>
          </a:xfrm>
          <a:custGeom>
            <a:avLst/>
            <a:gdLst>
              <a:gd name="T0" fmla="*/ 0 w 249009"/>
              <a:gd name="T1" fmla="*/ 0 h 368008"/>
              <a:gd name="T2" fmla="*/ 22758721 w 249009"/>
              <a:gd name="T3" fmla="*/ 943047679 h 368008"/>
              <a:gd name="T4" fmla="*/ 0 60000 65536"/>
              <a:gd name="T5" fmla="*/ 0 60000 65536"/>
              <a:gd name="T6" fmla="*/ 0 w 249009"/>
              <a:gd name="T7" fmla="*/ 0 h 368008"/>
              <a:gd name="T8" fmla="*/ 249009 w 249009"/>
              <a:gd name="T9" fmla="*/ 368008 h 368008"/>
            </a:gdLst>
            <a:ahLst/>
            <a:cxnLst>
              <a:cxn ang="T4">
                <a:pos x="T0" y="T1"/>
              </a:cxn>
              <a:cxn ang="T5">
                <a:pos x="T2" y="T3"/>
              </a:cxn>
            </a:cxnLst>
            <a:rect l="T6" t="T7" r="T8" b="T9"/>
            <a:pathLst>
              <a:path w="249009" h="368008">
                <a:moveTo>
                  <a:pt x="0" y="0"/>
                </a:moveTo>
                <a:cubicBezTo>
                  <a:pt x="32482" y="165179"/>
                  <a:pt x="121103" y="340447"/>
                  <a:pt x="249009" y="368008"/>
                </a:cubicBezTo>
              </a:path>
            </a:pathLst>
          </a:custGeom>
          <a:noFill/>
          <a:ln w="28575">
            <a:solidFill>
              <a:schemeClr val="tx1"/>
            </a:solidFill>
            <a:round/>
            <a:headEnd/>
            <a:tailEnd/>
          </a:ln>
        </p:spPr>
        <p:txBody>
          <a:bodyPr lIns="0" tIns="0" rIns="0" bIns="0"/>
          <a:lstStyle/>
          <a:p>
            <a:endParaRPr lang="de-DE"/>
          </a:p>
        </p:txBody>
      </p:sp>
      <p:sp>
        <p:nvSpPr>
          <p:cNvPr id="40974" name="TextBox 108"/>
          <p:cNvSpPr txBox="1">
            <a:spLocks noChangeArrowheads="1"/>
          </p:cNvSpPr>
          <p:nvPr/>
        </p:nvSpPr>
        <p:spPr bwMode="auto">
          <a:xfrm>
            <a:off x="5970588" y="2195513"/>
            <a:ext cx="1454150" cy="461962"/>
          </a:xfrm>
          <a:prstGeom prst="rect">
            <a:avLst/>
          </a:prstGeom>
          <a:noFill/>
          <a:ln w="9525">
            <a:noFill/>
            <a:miter lim="800000"/>
            <a:headEnd/>
            <a:tailEnd/>
          </a:ln>
        </p:spPr>
        <p:txBody>
          <a:bodyPr wrap="none" lIns="0" rIns="0">
            <a:spAutoFit/>
          </a:bodyPr>
          <a:lstStyle/>
          <a:p>
            <a:r>
              <a:rPr lang="en-US">
                <a:solidFill>
                  <a:srgbClr val="404040"/>
                </a:solidFill>
              </a:rPr>
              <a:t>lucidTouch</a:t>
            </a:r>
          </a:p>
        </p:txBody>
      </p:sp>
      <p:sp>
        <p:nvSpPr>
          <p:cNvPr id="40975" name="Right Triangle 186"/>
          <p:cNvSpPr>
            <a:spLocks noChangeArrowheads="1"/>
          </p:cNvSpPr>
          <p:nvPr/>
        </p:nvSpPr>
        <p:spPr bwMode="auto">
          <a:xfrm>
            <a:off x="1179513" y="1035050"/>
            <a:ext cx="85725" cy="130175"/>
          </a:xfrm>
          <a:prstGeom prst="rtTriangle">
            <a:avLst/>
          </a:prstGeom>
          <a:solidFill>
            <a:srgbClr val="000000"/>
          </a:solidFill>
          <a:ln w="6350">
            <a:noFill/>
            <a:round/>
            <a:headEnd/>
            <a:tailEnd/>
          </a:ln>
        </p:spPr>
        <p:txBody>
          <a:bodyPr lIns="0" tIns="0" rIns="0" bIns="0"/>
          <a:lstStyle/>
          <a:p>
            <a:endParaRPr lang="de-DE"/>
          </a:p>
        </p:txBody>
      </p:sp>
      <p:grpSp>
        <p:nvGrpSpPr>
          <p:cNvPr id="2" name="Group 101"/>
          <p:cNvGrpSpPr/>
          <p:nvPr/>
        </p:nvGrpSpPr>
        <p:grpSpPr>
          <a:xfrm>
            <a:off x="1505792" y="532250"/>
            <a:ext cx="1839977" cy="1256569"/>
            <a:chOff x="2010100" y="4494691"/>
            <a:chExt cx="781050" cy="533400"/>
          </a:xfrm>
          <a:solidFill>
            <a:srgbClr val="FFFFFF"/>
          </a:solidFill>
        </p:grpSpPr>
        <p:sp>
          <p:nvSpPr>
            <p:cNvPr id="257" name="Freeform 110"/>
            <p:cNvSpPr>
              <a:spLocks noChangeArrowheads="1"/>
            </p:cNvSpPr>
            <p:nvPr/>
          </p:nvSpPr>
          <p:spPr bwMode="auto">
            <a:xfrm rot="6452616">
              <a:off x="2133925" y="4370866"/>
              <a:ext cx="533400" cy="781050"/>
            </a:xfrm>
            <a:custGeom>
              <a:avLst/>
              <a:gdLst>
                <a:gd name="T0" fmla="*/ 0 w 334065"/>
                <a:gd name="T1" fmla="*/ 39447 h 628650"/>
                <a:gd name="T2" fmla="*/ 30417 w 334065"/>
                <a:gd name="T3" fmla="*/ 599594 h 628650"/>
                <a:gd name="T4" fmla="*/ 405561 w 334065"/>
                <a:gd name="T5" fmla="*/ 781050 h 628650"/>
                <a:gd name="T6" fmla="*/ 506951 w 334065"/>
                <a:gd name="T7" fmla="*/ 741603 h 628650"/>
                <a:gd name="T8" fmla="*/ 533400 w 334065"/>
                <a:gd name="T9" fmla="*/ 94673 h 628650"/>
                <a:gd name="T10" fmla="*/ 70973 w 334065"/>
                <a:gd name="T11" fmla="*/ 0 h 628650"/>
                <a:gd name="T12" fmla="*/ 0 w 334065"/>
                <a:gd name="T13" fmla="*/ 39447 h 628650"/>
                <a:gd name="T14" fmla="*/ 0 60000 65536"/>
                <a:gd name="T15" fmla="*/ 0 60000 65536"/>
                <a:gd name="T16" fmla="*/ 0 60000 65536"/>
                <a:gd name="T17" fmla="*/ 0 60000 65536"/>
                <a:gd name="T18" fmla="*/ 0 60000 65536"/>
                <a:gd name="T19" fmla="*/ 0 60000 65536"/>
                <a:gd name="T20" fmla="*/ 0 60000 65536"/>
                <a:gd name="T21" fmla="*/ 0 w 334065"/>
                <a:gd name="T22" fmla="*/ 0 h 628650"/>
                <a:gd name="T23" fmla="*/ 334065 w 334065"/>
                <a:gd name="T24" fmla="*/ 628650 h 628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4065" h="628650">
                  <a:moveTo>
                    <a:pt x="0" y="31750"/>
                  </a:moveTo>
                  <a:lnTo>
                    <a:pt x="19050" y="482600"/>
                  </a:lnTo>
                  <a:lnTo>
                    <a:pt x="254000" y="628650"/>
                  </a:lnTo>
                  <a:lnTo>
                    <a:pt x="317500" y="596900"/>
                  </a:lnTo>
                  <a:lnTo>
                    <a:pt x="334065" y="76200"/>
                  </a:lnTo>
                  <a:lnTo>
                    <a:pt x="44450" y="0"/>
                  </a:lnTo>
                  <a:lnTo>
                    <a:pt x="0" y="31750"/>
                  </a:lnTo>
                  <a:close/>
                </a:path>
              </a:pathLst>
            </a:custGeom>
            <a:grpFill/>
            <a:ln w="28575">
              <a:solidFill>
                <a:schemeClr val="tx1"/>
              </a:solidFill>
              <a:round/>
              <a:headEnd/>
              <a:tailEnd/>
            </a:ln>
          </p:spPr>
          <p:txBody>
            <a:bodyPr lIns="0" tIns="0" rIns="0" bIns="0"/>
            <a:lstStyle/>
            <a:p>
              <a:pPr>
                <a:defRPr/>
              </a:pPr>
              <a:endParaRPr lang="en-US">
                <a:latin typeface="Arial" pitchFamily="-111" charset="0"/>
                <a:ea typeface="Arial" pitchFamily="-111" charset="0"/>
                <a:cs typeface="Arial" pitchFamily="-111" charset="0"/>
              </a:endParaRPr>
            </a:p>
          </p:txBody>
        </p:sp>
        <p:sp>
          <p:nvSpPr>
            <p:cNvPr id="258" name="Freeform 128"/>
            <p:cNvSpPr>
              <a:spLocks noChangeArrowheads="1"/>
            </p:cNvSpPr>
            <p:nvPr/>
          </p:nvSpPr>
          <p:spPr bwMode="auto">
            <a:xfrm rot="6550068">
              <a:off x="2226793" y="4430398"/>
              <a:ext cx="320675" cy="550862"/>
            </a:xfrm>
            <a:custGeom>
              <a:avLst/>
              <a:gdLst>
                <a:gd name="T0" fmla="*/ 0 w 216093"/>
                <a:gd name="T1" fmla="*/ 0 h 296720"/>
                <a:gd name="T2" fmla="*/ 22685 w 216093"/>
                <a:gd name="T3" fmla="*/ 431816 h 296720"/>
                <a:gd name="T4" fmla="*/ 308341 w 216093"/>
                <a:gd name="T5" fmla="*/ 551261 h 296720"/>
                <a:gd name="T6" fmla="*/ 319607 w 216093"/>
                <a:gd name="T7" fmla="*/ 56380 h 296720"/>
                <a:gd name="T8" fmla="*/ 0 w 216093"/>
                <a:gd name="T9" fmla="*/ 0 h 296720"/>
                <a:gd name="T10" fmla="*/ 0 60000 65536"/>
                <a:gd name="T11" fmla="*/ 0 60000 65536"/>
                <a:gd name="T12" fmla="*/ 0 60000 65536"/>
                <a:gd name="T13" fmla="*/ 0 60000 65536"/>
                <a:gd name="T14" fmla="*/ 0 60000 65536"/>
                <a:gd name="T15" fmla="*/ 0 w 216093"/>
                <a:gd name="T16" fmla="*/ 0 h 296720"/>
                <a:gd name="T17" fmla="*/ 216093 w 216093"/>
                <a:gd name="T18" fmla="*/ 296720 h 296720"/>
              </a:gdLst>
              <a:ahLst/>
              <a:cxnLst>
                <a:cxn ang="T10">
                  <a:pos x="T0" y="T1"/>
                </a:cxn>
                <a:cxn ang="T11">
                  <a:pos x="T2" y="T3"/>
                </a:cxn>
                <a:cxn ang="T12">
                  <a:pos x="T4" y="T5"/>
                </a:cxn>
                <a:cxn ang="T13">
                  <a:pos x="T6" y="T7"/>
                </a:cxn>
                <a:cxn ang="T14">
                  <a:pos x="T8" y="T9"/>
                </a:cxn>
              </a:cxnLst>
              <a:rect l="T15" t="T16" r="T17" b="T18"/>
              <a:pathLst>
                <a:path w="216093" h="296720">
                  <a:moveTo>
                    <a:pt x="0" y="0"/>
                  </a:moveTo>
                  <a:lnTo>
                    <a:pt x="15338" y="232428"/>
                  </a:lnTo>
                  <a:lnTo>
                    <a:pt x="208476" y="296720"/>
                  </a:lnTo>
                  <a:cubicBezTo>
                    <a:pt x="209648" y="216287"/>
                    <a:pt x="214921" y="110780"/>
                    <a:pt x="216093" y="30347"/>
                  </a:cubicBezTo>
                  <a:lnTo>
                    <a:pt x="0" y="0"/>
                  </a:lnTo>
                  <a:close/>
                </a:path>
              </a:pathLst>
            </a:custGeom>
            <a:grpFill/>
            <a:ln w="6350">
              <a:solidFill>
                <a:schemeClr val="tx1"/>
              </a:solidFill>
              <a:round/>
              <a:headEnd/>
              <a:tailEnd/>
            </a:ln>
          </p:spPr>
          <p:txBody>
            <a:bodyPr lIns="0" tIns="0" rIns="0" bIns="0"/>
            <a:lstStyle/>
            <a:p>
              <a:pPr>
                <a:defRPr/>
              </a:pPr>
              <a:endParaRPr lang="en-US">
                <a:latin typeface="Arial" pitchFamily="-111" charset="0"/>
                <a:ea typeface="Arial" pitchFamily="-111" charset="0"/>
                <a:cs typeface="Arial" pitchFamily="-111" charset="0"/>
              </a:endParaRPr>
            </a:p>
          </p:txBody>
        </p:sp>
      </p:grpSp>
      <p:sp>
        <p:nvSpPr>
          <p:cNvPr id="40977" name="TextBox 113"/>
          <p:cNvSpPr txBox="1">
            <a:spLocks noChangeArrowheads="1"/>
          </p:cNvSpPr>
          <p:nvPr/>
        </p:nvSpPr>
        <p:spPr bwMode="auto">
          <a:xfrm>
            <a:off x="3190875" y="1363663"/>
            <a:ext cx="1181100" cy="461962"/>
          </a:xfrm>
          <a:prstGeom prst="rect">
            <a:avLst/>
          </a:prstGeom>
          <a:noFill/>
          <a:ln w="9525">
            <a:noFill/>
            <a:miter lim="800000"/>
            <a:headEnd/>
            <a:tailEnd/>
          </a:ln>
        </p:spPr>
        <p:txBody>
          <a:bodyPr wrap="none" lIns="0" rIns="0">
            <a:spAutoFit/>
          </a:bodyPr>
          <a:lstStyle/>
          <a:p>
            <a:r>
              <a:rPr lang="en-US">
                <a:solidFill>
                  <a:srgbClr val="404040"/>
                </a:solidFill>
              </a:rPr>
              <a:t>tabletPC</a:t>
            </a:r>
          </a:p>
        </p:txBody>
      </p:sp>
      <p:sp>
        <p:nvSpPr>
          <p:cNvPr id="40978" name="TextBox 143"/>
          <p:cNvSpPr txBox="1">
            <a:spLocks noChangeArrowheads="1"/>
          </p:cNvSpPr>
          <p:nvPr/>
        </p:nvSpPr>
        <p:spPr bwMode="auto">
          <a:xfrm rot="-5400000">
            <a:off x="620712" y="2568576"/>
            <a:ext cx="752475" cy="368300"/>
          </a:xfrm>
          <a:prstGeom prst="rect">
            <a:avLst/>
          </a:prstGeom>
          <a:noFill/>
          <a:ln w="9525">
            <a:noFill/>
            <a:miter lim="800000"/>
            <a:headEnd/>
            <a:tailEnd/>
          </a:ln>
        </p:spPr>
        <p:txBody>
          <a:bodyPr wrap="none" lIns="0" tIns="0" rIns="0" bIns="0" anchor="ctr" anchorCtr="1">
            <a:spAutoFit/>
          </a:bodyPr>
          <a:lstStyle/>
          <a:p>
            <a:r>
              <a:rPr lang="en-US"/>
              <a:t>10cm</a:t>
            </a:r>
          </a:p>
        </p:txBody>
      </p:sp>
      <p:sp>
        <p:nvSpPr>
          <p:cNvPr id="40979" name="TextBox 144"/>
          <p:cNvSpPr txBox="1">
            <a:spLocks noChangeArrowheads="1"/>
          </p:cNvSpPr>
          <p:nvPr/>
        </p:nvSpPr>
        <p:spPr bwMode="auto">
          <a:xfrm rot="-5400000">
            <a:off x="706437" y="5394326"/>
            <a:ext cx="581025" cy="368300"/>
          </a:xfrm>
          <a:prstGeom prst="rect">
            <a:avLst/>
          </a:prstGeom>
          <a:noFill/>
          <a:ln w="9525">
            <a:noFill/>
            <a:miter lim="800000"/>
            <a:headEnd/>
            <a:tailEnd/>
          </a:ln>
        </p:spPr>
        <p:txBody>
          <a:bodyPr wrap="none" lIns="0" tIns="0" rIns="0" bIns="0" anchor="ctr" anchorCtr="1">
            <a:spAutoFit/>
          </a:bodyPr>
          <a:lstStyle/>
          <a:p>
            <a:r>
              <a:rPr lang="en-US"/>
              <a:t>1cm</a:t>
            </a:r>
          </a:p>
        </p:txBody>
      </p:sp>
      <p:sp>
        <p:nvSpPr>
          <p:cNvPr id="40980" name="TextBox 145"/>
          <p:cNvSpPr txBox="1">
            <a:spLocks noChangeArrowheads="1"/>
          </p:cNvSpPr>
          <p:nvPr/>
        </p:nvSpPr>
        <p:spPr bwMode="auto">
          <a:xfrm rot="-5400000">
            <a:off x="620712" y="1155701"/>
            <a:ext cx="752475" cy="368300"/>
          </a:xfrm>
          <a:prstGeom prst="rect">
            <a:avLst/>
          </a:prstGeom>
          <a:noFill/>
          <a:ln w="9525">
            <a:noFill/>
            <a:miter lim="800000"/>
            <a:headEnd/>
            <a:tailEnd/>
          </a:ln>
        </p:spPr>
        <p:txBody>
          <a:bodyPr wrap="none" lIns="0" tIns="0" rIns="0" bIns="0" anchor="ctr" anchorCtr="1">
            <a:spAutoFit/>
          </a:bodyPr>
          <a:lstStyle/>
          <a:p>
            <a:r>
              <a:rPr lang="en-US"/>
              <a:t>30cm</a:t>
            </a:r>
          </a:p>
        </p:txBody>
      </p:sp>
      <p:sp>
        <p:nvSpPr>
          <p:cNvPr id="40981" name="TextBox 146"/>
          <p:cNvSpPr txBox="1">
            <a:spLocks noChangeArrowheads="1"/>
          </p:cNvSpPr>
          <p:nvPr/>
        </p:nvSpPr>
        <p:spPr bwMode="auto">
          <a:xfrm rot="-5400000">
            <a:off x="706437" y="3981451"/>
            <a:ext cx="581025" cy="368300"/>
          </a:xfrm>
          <a:prstGeom prst="rect">
            <a:avLst/>
          </a:prstGeom>
          <a:noFill/>
          <a:ln w="9525">
            <a:noFill/>
            <a:miter lim="800000"/>
            <a:headEnd/>
            <a:tailEnd/>
          </a:ln>
        </p:spPr>
        <p:txBody>
          <a:bodyPr wrap="none" lIns="0" tIns="0" rIns="0" bIns="0" anchor="ctr" anchorCtr="1">
            <a:spAutoFit/>
          </a:bodyPr>
          <a:lstStyle/>
          <a:p>
            <a:r>
              <a:rPr lang="en-US"/>
              <a:t>3cm</a:t>
            </a:r>
          </a:p>
        </p:txBody>
      </p:sp>
      <p:grpSp>
        <p:nvGrpSpPr>
          <p:cNvPr id="3" name="Group 174"/>
          <p:cNvGrpSpPr>
            <a:grpSpLocks/>
          </p:cNvGrpSpPr>
          <p:nvPr/>
        </p:nvGrpSpPr>
        <p:grpSpPr bwMode="auto">
          <a:xfrm>
            <a:off x="4562475" y="1706563"/>
            <a:ext cx="1420813" cy="968375"/>
            <a:chOff x="4735395" y="4069290"/>
            <a:chExt cx="781050" cy="533400"/>
          </a:xfrm>
        </p:grpSpPr>
        <p:sp>
          <p:nvSpPr>
            <p:cNvPr id="41040" name="Freeform 170"/>
            <p:cNvSpPr>
              <a:spLocks noChangeArrowheads="1"/>
            </p:cNvSpPr>
            <p:nvPr/>
          </p:nvSpPr>
          <p:spPr bwMode="auto">
            <a:xfrm rot="6452616">
              <a:off x="4859220" y="3945465"/>
              <a:ext cx="533400" cy="781050"/>
            </a:xfrm>
            <a:custGeom>
              <a:avLst/>
              <a:gdLst>
                <a:gd name="T0" fmla="*/ 0 w 334065"/>
                <a:gd name="T1" fmla="*/ 116778 h 628650"/>
                <a:gd name="T2" fmla="*/ 315668 w 334065"/>
                <a:gd name="T3" fmla="*/ 1775034 h 628650"/>
                <a:gd name="T4" fmla="*/ 4208876 w 334065"/>
                <a:gd name="T5" fmla="*/ 2312215 h 628650"/>
                <a:gd name="T6" fmla="*/ 5261095 w 334065"/>
                <a:gd name="T7" fmla="*/ 2195438 h 628650"/>
                <a:gd name="T8" fmla="*/ 5535580 w 334065"/>
                <a:gd name="T9" fmla="*/ 280270 h 628650"/>
                <a:gd name="T10" fmla="*/ 736552 w 334065"/>
                <a:gd name="T11" fmla="*/ 0 h 628650"/>
                <a:gd name="T12" fmla="*/ 0 w 334065"/>
                <a:gd name="T13" fmla="*/ 116778 h 628650"/>
                <a:gd name="T14" fmla="*/ 0 60000 65536"/>
                <a:gd name="T15" fmla="*/ 0 60000 65536"/>
                <a:gd name="T16" fmla="*/ 0 60000 65536"/>
                <a:gd name="T17" fmla="*/ 0 60000 65536"/>
                <a:gd name="T18" fmla="*/ 0 60000 65536"/>
                <a:gd name="T19" fmla="*/ 0 60000 65536"/>
                <a:gd name="T20" fmla="*/ 0 60000 65536"/>
                <a:gd name="T21" fmla="*/ 0 w 334065"/>
                <a:gd name="T22" fmla="*/ 0 h 628650"/>
                <a:gd name="T23" fmla="*/ 334065 w 334065"/>
                <a:gd name="T24" fmla="*/ 628650 h 628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4065" h="628650">
                  <a:moveTo>
                    <a:pt x="0" y="31750"/>
                  </a:moveTo>
                  <a:lnTo>
                    <a:pt x="19050" y="482600"/>
                  </a:lnTo>
                  <a:lnTo>
                    <a:pt x="254000" y="628650"/>
                  </a:lnTo>
                  <a:lnTo>
                    <a:pt x="317500" y="596900"/>
                  </a:lnTo>
                  <a:lnTo>
                    <a:pt x="334065" y="76200"/>
                  </a:lnTo>
                  <a:lnTo>
                    <a:pt x="44450" y="0"/>
                  </a:lnTo>
                  <a:lnTo>
                    <a:pt x="0" y="31750"/>
                  </a:lnTo>
                  <a:close/>
                </a:path>
              </a:pathLst>
            </a:custGeom>
            <a:solidFill>
              <a:srgbClr val="FFFFFF"/>
            </a:solidFill>
            <a:ln w="28575">
              <a:solidFill>
                <a:schemeClr val="tx1"/>
              </a:solidFill>
              <a:round/>
              <a:headEnd/>
              <a:tailEnd/>
            </a:ln>
          </p:spPr>
          <p:txBody>
            <a:bodyPr lIns="0" tIns="0" rIns="0" bIns="0"/>
            <a:lstStyle/>
            <a:p>
              <a:endParaRPr lang="de-DE"/>
            </a:p>
          </p:txBody>
        </p:sp>
        <p:sp>
          <p:nvSpPr>
            <p:cNvPr id="41041" name="Freeform 171"/>
            <p:cNvSpPr>
              <a:spLocks noChangeArrowheads="1"/>
            </p:cNvSpPr>
            <p:nvPr/>
          </p:nvSpPr>
          <p:spPr bwMode="auto">
            <a:xfrm rot="6550068">
              <a:off x="4953617" y="4004413"/>
              <a:ext cx="319607" cy="551261"/>
            </a:xfrm>
            <a:custGeom>
              <a:avLst/>
              <a:gdLst>
                <a:gd name="T0" fmla="*/ 0 w 216093"/>
                <a:gd name="T1" fmla="*/ 0 h 296720"/>
                <a:gd name="T2" fmla="*/ 160553 w 216093"/>
                <a:gd name="T3" fmla="*/ 9557649 h 296720"/>
                <a:gd name="T4" fmla="*/ 2182274 w 216093"/>
                <a:gd name="T5" fmla="*/ 12201400 h 296720"/>
                <a:gd name="T6" fmla="*/ 2262011 w 216093"/>
                <a:gd name="T7" fmla="*/ 1247897 h 296720"/>
                <a:gd name="T8" fmla="*/ 0 w 216093"/>
                <a:gd name="T9" fmla="*/ 0 h 296720"/>
                <a:gd name="T10" fmla="*/ 0 60000 65536"/>
                <a:gd name="T11" fmla="*/ 0 60000 65536"/>
                <a:gd name="T12" fmla="*/ 0 60000 65536"/>
                <a:gd name="T13" fmla="*/ 0 60000 65536"/>
                <a:gd name="T14" fmla="*/ 0 60000 65536"/>
                <a:gd name="T15" fmla="*/ 0 w 216093"/>
                <a:gd name="T16" fmla="*/ 0 h 296720"/>
                <a:gd name="T17" fmla="*/ 216093 w 216093"/>
                <a:gd name="T18" fmla="*/ 296720 h 296720"/>
              </a:gdLst>
              <a:ahLst/>
              <a:cxnLst>
                <a:cxn ang="T10">
                  <a:pos x="T0" y="T1"/>
                </a:cxn>
                <a:cxn ang="T11">
                  <a:pos x="T2" y="T3"/>
                </a:cxn>
                <a:cxn ang="T12">
                  <a:pos x="T4" y="T5"/>
                </a:cxn>
                <a:cxn ang="T13">
                  <a:pos x="T6" y="T7"/>
                </a:cxn>
                <a:cxn ang="T14">
                  <a:pos x="T8" y="T9"/>
                </a:cxn>
              </a:cxnLst>
              <a:rect l="T15" t="T16" r="T17" b="T18"/>
              <a:pathLst>
                <a:path w="216093" h="296720">
                  <a:moveTo>
                    <a:pt x="0" y="0"/>
                  </a:moveTo>
                  <a:lnTo>
                    <a:pt x="15338" y="232428"/>
                  </a:lnTo>
                  <a:lnTo>
                    <a:pt x="208476" y="296720"/>
                  </a:lnTo>
                  <a:cubicBezTo>
                    <a:pt x="209648" y="216287"/>
                    <a:pt x="214921" y="110780"/>
                    <a:pt x="216093" y="30347"/>
                  </a:cubicBezTo>
                  <a:lnTo>
                    <a:pt x="0" y="0"/>
                  </a:lnTo>
                  <a:close/>
                </a:path>
              </a:pathLst>
            </a:custGeom>
            <a:solidFill>
              <a:srgbClr val="FFFFFF"/>
            </a:solidFill>
            <a:ln w="6350">
              <a:solidFill>
                <a:schemeClr val="tx1"/>
              </a:solidFill>
              <a:round/>
              <a:headEnd/>
              <a:tailEnd/>
            </a:ln>
          </p:spPr>
          <p:txBody>
            <a:bodyPr lIns="0" tIns="0" rIns="0" bIns="0"/>
            <a:lstStyle/>
            <a:p>
              <a:endParaRPr lang="de-DE"/>
            </a:p>
          </p:txBody>
        </p:sp>
      </p:grpSp>
      <p:sp>
        <p:nvSpPr>
          <p:cNvPr id="40983" name="TextBox 176"/>
          <p:cNvSpPr txBox="1">
            <a:spLocks noChangeArrowheads="1"/>
          </p:cNvSpPr>
          <p:nvPr/>
        </p:nvSpPr>
        <p:spPr bwMode="auto">
          <a:xfrm>
            <a:off x="2817813" y="2498725"/>
            <a:ext cx="627062" cy="461963"/>
          </a:xfrm>
          <a:prstGeom prst="rect">
            <a:avLst/>
          </a:prstGeom>
          <a:noFill/>
          <a:ln w="9525">
            <a:noFill/>
            <a:miter lim="800000"/>
            <a:headEnd/>
            <a:tailEnd/>
          </a:ln>
        </p:spPr>
        <p:txBody>
          <a:bodyPr wrap="none" lIns="0" rIns="0">
            <a:spAutoFit/>
          </a:bodyPr>
          <a:lstStyle/>
          <a:p>
            <a:r>
              <a:rPr lang="en-US">
                <a:solidFill>
                  <a:srgbClr val="404040"/>
                </a:solidFill>
              </a:rPr>
              <a:t>PDA</a:t>
            </a:r>
          </a:p>
        </p:txBody>
      </p:sp>
      <p:grpSp>
        <p:nvGrpSpPr>
          <p:cNvPr id="4" name="Group 113"/>
          <p:cNvGrpSpPr>
            <a:grpSpLocks/>
          </p:cNvGrpSpPr>
          <p:nvPr/>
        </p:nvGrpSpPr>
        <p:grpSpPr bwMode="auto">
          <a:xfrm>
            <a:off x="1944688" y="1687513"/>
            <a:ext cx="990600" cy="1100137"/>
            <a:chOff x="3000700" y="4501041"/>
            <a:chExt cx="420687" cy="466725"/>
          </a:xfrm>
        </p:grpSpPr>
        <p:sp>
          <p:nvSpPr>
            <p:cNvPr id="41038" name="Freeform 175"/>
            <p:cNvSpPr>
              <a:spLocks noChangeArrowheads="1"/>
            </p:cNvSpPr>
            <p:nvPr/>
          </p:nvSpPr>
          <p:spPr bwMode="auto">
            <a:xfrm rot="6452616">
              <a:off x="2977681" y="4524060"/>
              <a:ext cx="466725" cy="420687"/>
            </a:xfrm>
            <a:custGeom>
              <a:avLst/>
              <a:gdLst>
                <a:gd name="T0" fmla="*/ 0 w 334065"/>
                <a:gd name="T1" fmla="*/ 2845 h 628650"/>
                <a:gd name="T2" fmla="*/ 141820 w 334065"/>
                <a:gd name="T3" fmla="*/ 43242 h 628650"/>
                <a:gd name="T4" fmla="*/ 1890883 w 334065"/>
                <a:gd name="T5" fmla="*/ 56328 h 628650"/>
                <a:gd name="T6" fmla="*/ 2363603 w 334065"/>
                <a:gd name="T7" fmla="*/ 53483 h 628650"/>
                <a:gd name="T8" fmla="*/ 2486919 w 334065"/>
                <a:gd name="T9" fmla="*/ 6827 h 628650"/>
                <a:gd name="T10" fmla="*/ 330905 w 334065"/>
                <a:gd name="T11" fmla="*/ 0 h 628650"/>
                <a:gd name="T12" fmla="*/ 0 w 334065"/>
                <a:gd name="T13" fmla="*/ 2845 h 628650"/>
                <a:gd name="T14" fmla="*/ 0 60000 65536"/>
                <a:gd name="T15" fmla="*/ 0 60000 65536"/>
                <a:gd name="T16" fmla="*/ 0 60000 65536"/>
                <a:gd name="T17" fmla="*/ 0 60000 65536"/>
                <a:gd name="T18" fmla="*/ 0 60000 65536"/>
                <a:gd name="T19" fmla="*/ 0 60000 65536"/>
                <a:gd name="T20" fmla="*/ 0 60000 65536"/>
                <a:gd name="T21" fmla="*/ 0 w 334065"/>
                <a:gd name="T22" fmla="*/ 0 h 628650"/>
                <a:gd name="T23" fmla="*/ 334065 w 334065"/>
                <a:gd name="T24" fmla="*/ 628650 h 628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4065" h="628650">
                  <a:moveTo>
                    <a:pt x="0" y="31750"/>
                  </a:moveTo>
                  <a:lnTo>
                    <a:pt x="19050" y="482600"/>
                  </a:lnTo>
                  <a:lnTo>
                    <a:pt x="254000" y="628650"/>
                  </a:lnTo>
                  <a:lnTo>
                    <a:pt x="317500" y="596900"/>
                  </a:lnTo>
                  <a:lnTo>
                    <a:pt x="334065" y="76200"/>
                  </a:lnTo>
                  <a:lnTo>
                    <a:pt x="44450" y="0"/>
                  </a:lnTo>
                  <a:lnTo>
                    <a:pt x="0" y="31750"/>
                  </a:lnTo>
                  <a:close/>
                </a:path>
              </a:pathLst>
            </a:custGeom>
            <a:solidFill>
              <a:srgbClr val="FFFFFF"/>
            </a:solidFill>
            <a:ln w="28575">
              <a:solidFill>
                <a:schemeClr val="tx1"/>
              </a:solidFill>
              <a:round/>
              <a:headEnd/>
              <a:tailEnd/>
            </a:ln>
          </p:spPr>
          <p:txBody>
            <a:bodyPr lIns="0" tIns="0" rIns="0" bIns="0"/>
            <a:lstStyle/>
            <a:p>
              <a:endParaRPr lang="de-DE"/>
            </a:p>
          </p:txBody>
        </p:sp>
        <p:sp>
          <p:nvSpPr>
            <p:cNvPr id="41039" name="Freeform 177"/>
            <p:cNvSpPr>
              <a:spLocks noChangeArrowheads="1"/>
            </p:cNvSpPr>
            <p:nvPr/>
          </p:nvSpPr>
          <p:spPr bwMode="auto">
            <a:xfrm rot="6333573">
              <a:off x="3088013" y="4539141"/>
              <a:ext cx="273050" cy="288925"/>
            </a:xfrm>
            <a:custGeom>
              <a:avLst/>
              <a:gdLst>
                <a:gd name="T0" fmla="*/ 0 w 184616"/>
                <a:gd name="T1" fmla="*/ 0 h 288925"/>
                <a:gd name="T2" fmla="*/ 66468 w 184616"/>
                <a:gd name="T3" fmla="*/ 222250 h 288925"/>
                <a:gd name="T4" fmla="*/ 1861108 w 184616"/>
                <a:gd name="T5" fmla="*/ 288925 h 288925"/>
                <a:gd name="T6" fmla="*/ 1932456 w 184616"/>
                <a:gd name="T7" fmla="*/ 57150 h 288925"/>
                <a:gd name="T8" fmla="*/ 0 w 184616"/>
                <a:gd name="T9" fmla="*/ 0 h 288925"/>
                <a:gd name="T10" fmla="*/ 0 60000 65536"/>
                <a:gd name="T11" fmla="*/ 0 60000 65536"/>
                <a:gd name="T12" fmla="*/ 0 60000 65536"/>
                <a:gd name="T13" fmla="*/ 0 60000 65536"/>
                <a:gd name="T14" fmla="*/ 0 60000 65536"/>
                <a:gd name="T15" fmla="*/ 0 w 184616"/>
                <a:gd name="T16" fmla="*/ 0 h 288925"/>
                <a:gd name="T17" fmla="*/ 184616 w 184616"/>
                <a:gd name="T18" fmla="*/ 288925 h 288925"/>
              </a:gdLst>
              <a:ahLst/>
              <a:cxnLst>
                <a:cxn ang="T10">
                  <a:pos x="T0" y="T1"/>
                </a:cxn>
                <a:cxn ang="T11">
                  <a:pos x="T2" y="T3"/>
                </a:cxn>
                <a:cxn ang="T12">
                  <a:pos x="T4" y="T5"/>
                </a:cxn>
                <a:cxn ang="T13">
                  <a:pos x="T6" y="T7"/>
                </a:cxn>
                <a:cxn ang="T14">
                  <a:pos x="T8" y="T9"/>
                </a:cxn>
              </a:cxnLst>
              <a:rect l="T15" t="T16" r="T17" b="T18"/>
              <a:pathLst>
                <a:path w="184616" h="288925">
                  <a:moveTo>
                    <a:pt x="0" y="0"/>
                  </a:moveTo>
                  <a:lnTo>
                    <a:pt x="6350" y="222250"/>
                  </a:lnTo>
                  <a:lnTo>
                    <a:pt x="177800" y="288925"/>
                  </a:lnTo>
                  <a:cubicBezTo>
                    <a:pt x="178972" y="208492"/>
                    <a:pt x="183444" y="137583"/>
                    <a:pt x="184616" y="57150"/>
                  </a:cubicBezTo>
                  <a:lnTo>
                    <a:pt x="0" y="0"/>
                  </a:lnTo>
                  <a:close/>
                </a:path>
              </a:pathLst>
            </a:custGeom>
            <a:solidFill>
              <a:srgbClr val="FFFFFF"/>
            </a:solidFill>
            <a:ln w="6350">
              <a:solidFill>
                <a:schemeClr val="tx1"/>
              </a:solidFill>
              <a:round/>
              <a:headEnd/>
              <a:tailEnd/>
            </a:ln>
          </p:spPr>
          <p:txBody>
            <a:bodyPr lIns="0" tIns="0" rIns="0" bIns="0"/>
            <a:lstStyle/>
            <a:p>
              <a:endParaRPr lang="de-DE"/>
            </a:p>
          </p:txBody>
        </p:sp>
      </p:grpSp>
      <p:grpSp>
        <p:nvGrpSpPr>
          <p:cNvPr id="5" name="Group 281"/>
          <p:cNvGrpSpPr>
            <a:grpSpLocks/>
          </p:cNvGrpSpPr>
          <p:nvPr/>
        </p:nvGrpSpPr>
        <p:grpSpPr bwMode="auto">
          <a:xfrm>
            <a:off x="3054350" y="3497263"/>
            <a:ext cx="987425" cy="979487"/>
            <a:chOff x="6019799" y="2667001"/>
            <a:chExt cx="419102" cy="415923"/>
          </a:xfrm>
        </p:grpSpPr>
        <p:sp>
          <p:nvSpPr>
            <p:cNvPr id="246" name="Arc 245"/>
            <p:cNvSpPr/>
            <p:nvPr/>
          </p:nvSpPr>
          <p:spPr bwMode="auto">
            <a:xfrm>
              <a:off x="6118173" y="2702054"/>
              <a:ext cx="304556" cy="380870"/>
            </a:xfrm>
            <a:prstGeom prst="arc">
              <a:avLst>
                <a:gd name="adj1" fmla="val 15510206"/>
                <a:gd name="adj2" fmla="val 7161465"/>
              </a:avLst>
            </a:prstGeom>
            <a:noFill/>
            <a:ln w="28575" cap="flat" cmpd="sng" algn="ctr">
              <a:solidFill>
                <a:schemeClr val="bg1">
                  <a:lumMod val="50000"/>
                </a:schemeClr>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47" name="Arc 246"/>
            <p:cNvSpPr/>
            <p:nvPr/>
          </p:nvSpPr>
          <p:spPr bwMode="auto">
            <a:xfrm>
              <a:off x="6054836" y="2673068"/>
              <a:ext cx="304556" cy="381544"/>
            </a:xfrm>
            <a:prstGeom prst="arc">
              <a:avLst>
                <a:gd name="adj1" fmla="val 15209738"/>
                <a:gd name="adj2" fmla="val 7161465"/>
              </a:avLst>
            </a:prstGeom>
            <a:noFill/>
            <a:ln w="6350" cap="flat" cmpd="sng" algn="ctr">
              <a:solidFill>
                <a:schemeClr val="bg1">
                  <a:lumMod val="50000"/>
                </a:schemeClr>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48" name="Arc 247"/>
            <p:cNvSpPr/>
            <p:nvPr/>
          </p:nvSpPr>
          <p:spPr bwMode="auto">
            <a:xfrm>
              <a:off x="6045403" y="2676438"/>
              <a:ext cx="304556" cy="380870"/>
            </a:xfrm>
            <a:prstGeom prst="arc">
              <a:avLst>
                <a:gd name="adj1" fmla="val 5351466"/>
                <a:gd name="adj2" fmla="val 12687593"/>
              </a:avLst>
            </a:prstGeom>
            <a:noFill/>
            <a:ln w="28575" cap="flat" cmpd="sng" algn="ctr">
              <a:solidFill>
                <a:schemeClr val="bg1">
                  <a:lumMod val="50000"/>
                </a:schemeClr>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49" name="Arc 248"/>
            <p:cNvSpPr/>
            <p:nvPr/>
          </p:nvSpPr>
          <p:spPr bwMode="auto">
            <a:xfrm>
              <a:off x="6134345" y="2702054"/>
              <a:ext cx="304556" cy="380870"/>
            </a:xfrm>
            <a:prstGeom prst="arc">
              <a:avLst>
                <a:gd name="adj1" fmla="val 5351466"/>
                <a:gd name="adj2" fmla="val 12687593"/>
              </a:avLst>
            </a:prstGeom>
            <a:noFill/>
            <a:ln w="28575" cap="flat" cmpd="sng" algn="ctr">
              <a:solidFill>
                <a:schemeClr val="bg1">
                  <a:lumMod val="50000"/>
                </a:schemeClr>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50" name="Freeform 249"/>
            <p:cNvSpPr/>
            <p:nvPr/>
          </p:nvSpPr>
          <p:spPr bwMode="auto">
            <a:xfrm>
              <a:off x="6162644" y="2677787"/>
              <a:ext cx="152278" cy="28986"/>
            </a:xfrm>
            <a:custGeom>
              <a:avLst/>
              <a:gdLst>
                <a:gd name="connsiteX0" fmla="*/ 0 w 152400"/>
                <a:gd name="connsiteY0" fmla="*/ 7408 h 51858"/>
                <a:gd name="connsiteX1" fmla="*/ 92075 w 152400"/>
                <a:gd name="connsiteY1" fmla="*/ 7408 h 51858"/>
                <a:gd name="connsiteX2" fmla="*/ 152400 w 152400"/>
                <a:gd name="connsiteY2" fmla="*/ 51858 h 51858"/>
                <a:gd name="connsiteX3" fmla="*/ 152400 w 152400"/>
                <a:gd name="connsiteY3" fmla="*/ 51858 h 51858"/>
              </a:gdLst>
              <a:ahLst/>
              <a:cxnLst>
                <a:cxn ang="0">
                  <a:pos x="connsiteX0" y="connsiteY0"/>
                </a:cxn>
                <a:cxn ang="0">
                  <a:pos x="connsiteX1" y="connsiteY1"/>
                </a:cxn>
                <a:cxn ang="0">
                  <a:pos x="connsiteX2" y="connsiteY2"/>
                </a:cxn>
                <a:cxn ang="0">
                  <a:pos x="connsiteX3" y="connsiteY3"/>
                </a:cxn>
              </a:cxnLst>
              <a:rect l="l" t="t" r="r" b="b"/>
              <a:pathLst>
                <a:path w="152400" h="51858">
                  <a:moveTo>
                    <a:pt x="0" y="7408"/>
                  </a:moveTo>
                  <a:cubicBezTo>
                    <a:pt x="33337" y="3704"/>
                    <a:pt x="66675" y="0"/>
                    <a:pt x="92075" y="7408"/>
                  </a:cubicBezTo>
                  <a:cubicBezTo>
                    <a:pt x="117475" y="14816"/>
                    <a:pt x="152400" y="51858"/>
                    <a:pt x="152400" y="51858"/>
                  </a:cubicBezTo>
                  <a:lnTo>
                    <a:pt x="152400" y="51858"/>
                  </a:lnTo>
                </a:path>
              </a:pathLst>
            </a:custGeom>
            <a:noFill/>
            <a:ln w="28575" cap="flat" cmpd="sng" algn="ctr">
              <a:solidFill>
                <a:schemeClr val="bg1">
                  <a:lumMod val="50000"/>
                </a:schemeClr>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51" name="Freeform 250"/>
            <p:cNvSpPr/>
            <p:nvPr/>
          </p:nvSpPr>
          <p:spPr bwMode="auto">
            <a:xfrm rot="6422810">
              <a:off x="6059518" y="2627282"/>
              <a:ext cx="155718" cy="235156"/>
            </a:xfrm>
            <a:custGeom>
              <a:avLst/>
              <a:gdLst>
                <a:gd name="connsiteX0" fmla="*/ 0 w 349250"/>
                <a:gd name="connsiteY0" fmla="*/ 31750 h 628650"/>
                <a:gd name="connsiteX1" fmla="*/ 19050 w 349250"/>
                <a:gd name="connsiteY1" fmla="*/ 482600 h 628650"/>
                <a:gd name="connsiteX2" fmla="*/ 254000 w 349250"/>
                <a:gd name="connsiteY2" fmla="*/ 628650 h 628650"/>
                <a:gd name="connsiteX3" fmla="*/ 317500 w 349250"/>
                <a:gd name="connsiteY3" fmla="*/ 596900 h 628650"/>
                <a:gd name="connsiteX4" fmla="*/ 349250 w 349250"/>
                <a:gd name="connsiteY4" fmla="*/ 57150 h 628650"/>
                <a:gd name="connsiteX5" fmla="*/ 44450 w 349250"/>
                <a:gd name="connsiteY5" fmla="*/ 0 h 628650"/>
                <a:gd name="connsiteX6" fmla="*/ 0 w 349250"/>
                <a:gd name="connsiteY6" fmla="*/ 31750 h 628650"/>
                <a:gd name="connsiteX0" fmla="*/ 0 w 349250"/>
                <a:gd name="connsiteY0" fmla="*/ 31750 h 628650"/>
                <a:gd name="connsiteX1" fmla="*/ 19050 w 349250"/>
                <a:gd name="connsiteY1" fmla="*/ 482600 h 628650"/>
                <a:gd name="connsiteX2" fmla="*/ 254000 w 349250"/>
                <a:gd name="connsiteY2" fmla="*/ 628650 h 628650"/>
                <a:gd name="connsiteX3" fmla="*/ 317500 w 349250"/>
                <a:gd name="connsiteY3" fmla="*/ 596900 h 628650"/>
                <a:gd name="connsiteX4" fmla="*/ 349250 w 349250"/>
                <a:gd name="connsiteY4" fmla="*/ 57150 h 628650"/>
                <a:gd name="connsiteX5" fmla="*/ 44450 w 349250"/>
                <a:gd name="connsiteY5" fmla="*/ 0 h 628650"/>
                <a:gd name="connsiteX6" fmla="*/ 0 w 349250"/>
                <a:gd name="connsiteY6" fmla="*/ 31750 h 628650"/>
                <a:gd name="connsiteX0" fmla="*/ 0 w 334065"/>
                <a:gd name="connsiteY0" fmla="*/ 31750 h 628650"/>
                <a:gd name="connsiteX1" fmla="*/ 19050 w 334065"/>
                <a:gd name="connsiteY1" fmla="*/ 482600 h 628650"/>
                <a:gd name="connsiteX2" fmla="*/ 254000 w 334065"/>
                <a:gd name="connsiteY2" fmla="*/ 628650 h 628650"/>
                <a:gd name="connsiteX3" fmla="*/ 317500 w 334065"/>
                <a:gd name="connsiteY3" fmla="*/ 596900 h 628650"/>
                <a:gd name="connsiteX4" fmla="*/ 334065 w 334065"/>
                <a:gd name="connsiteY4" fmla="*/ 76200 h 628650"/>
                <a:gd name="connsiteX5" fmla="*/ 44450 w 334065"/>
                <a:gd name="connsiteY5" fmla="*/ 0 h 628650"/>
                <a:gd name="connsiteX6" fmla="*/ 0 w 334065"/>
                <a:gd name="connsiteY6" fmla="*/ 3175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065" h="628650">
                  <a:moveTo>
                    <a:pt x="0" y="31750"/>
                  </a:moveTo>
                  <a:lnTo>
                    <a:pt x="19050" y="482600"/>
                  </a:lnTo>
                  <a:lnTo>
                    <a:pt x="254000" y="628650"/>
                  </a:lnTo>
                  <a:lnTo>
                    <a:pt x="317500" y="596900"/>
                  </a:lnTo>
                  <a:lnTo>
                    <a:pt x="334065" y="76200"/>
                  </a:lnTo>
                  <a:lnTo>
                    <a:pt x="44450" y="0"/>
                  </a:lnTo>
                  <a:lnTo>
                    <a:pt x="0" y="31750"/>
                  </a:lnTo>
                  <a:close/>
                </a:path>
              </a:pathLst>
            </a:custGeom>
            <a:solidFill>
              <a:srgbClr val="FFFFFF"/>
            </a:solidFill>
            <a:ln w="28575" cap="flat" cmpd="sng" algn="ctr">
              <a:solidFill>
                <a:schemeClr val="bg1">
                  <a:lumMod val="50000"/>
                </a:schemeClr>
              </a:solidFill>
              <a:prstDash val="sysDash"/>
              <a:round/>
              <a:headEnd type="none" w="med" len="med"/>
              <a:tailEnd type="none" w="med" len="med"/>
            </a:ln>
            <a:effectLst/>
          </p:spPr>
          <p:txBody>
            <a:bodyPr lIns="0" tIns="0" rIns="0" bIns="0"/>
            <a:lstStyle/>
            <a:p>
              <a:endParaRPr lang="en-US">
                <a:cs typeface="Arial" pitchFamily="34" charset="0"/>
              </a:endParaRPr>
            </a:p>
          </p:txBody>
        </p:sp>
        <p:sp>
          <p:nvSpPr>
            <p:cNvPr id="252" name="Freeform 251"/>
            <p:cNvSpPr/>
            <p:nvPr/>
          </p:nvSpPr>
          <p:spPr bwMode="auto">
            <a:xfrm rot="6550068">
              <a:off x="6088508" y="2662315"/>
              <a:ext cx="83589" cy="144193"/>
            </a:xfrm>
            <a:custGeom>
              <a:avLst/>
              <a:gdLst>
                <a:gd name="connsiteX0" fmla="*/ 0 w 184150"/>
                <a:gd name="connsiteY0" fmla="*/ 0 h 266700"/>
                <a:gd name="connsiteX1" fmla="*/ 6350 w 184150"/>
                <a:gd name="connsiteY1" fmla="*/ 222250 h 266700"/>
                <a:gd name="connsiteX2" fmla="*/ 165100 w 184150"/>
                <a:gd name="connsiteY2" fmla="*/ 266700 h 266700"/>
                <a:gd name="connsiteX3" fmla="*/ 184150 w 184150"/>
                <a:gd name="connsiteY3" fmla="*/ 38100 h 266700"/>
                <a:gd name="connsiteX4" fmla="*/ 0 w 184150"/>
                <a:gd name="connsiteY4" fmla="*/ 0 h 266700"/>
                <a:gd name="connsiteX0" fmla="*/ 0 w 184150"/>
                <a:gd name="connsiteY0" fmla="*/ 0 h 288925"/>
                <a:gd name="connsiteX1" fmla="*/ 6350 w 184150"/>
                <a:gd name="connsiteY1" fmla="*/ 222250 h 288925"/>
                <a:gd name="connsiteX2" fmla="*/ 177800 w 184150"/>
                <a:gd name="connsiteY2" fmla="*/ 288925 h 288925"/>
                <a:gd name="connsiteX3" fmla="*/ 184150 w 184150"/>
                <a:gd name="connsiteY3" fmla="*/ 38100 h 288925"/>
                <a:gd name="connsiteX4" fmla="*/ 0 w 184150"/>
                <a:gd name="connsiteY4" fmla="*/ 0 h 288925"/>
                <a:gd name="connsiteX0" fmla="*/ 0 w 184150"/>
                <a:gd name="connsiteY0" fmla="*/ 0 h 288925"/>
                <a:gd name="connsiteX1" fmla="*/ 6350 w 184150"/>
                <a:gd name="connsiteY1" fmla="*/ 222250 h 288925"/>
                <a:gd name="connsiteX2" fmla="*/ 177800 w 184150"/>
                <a:gd name="connsiteY2" fmla="*/ 288925 h 288925"/>
                <a:gd name="connsiteX3" fmla="*/ 184150 w 184150"/>
                <a:gd name="connsiteY3" fmla="*/ 38100 h 288925"/>
                <a:gd name="connsiteX4" fmla="*/ 0 w 184150"/>
                <a:gd name="connsiteY4" fmla="*/ 0 h 288925"/>
                <a:gd name="connsiteX0" fmla="*/ 0 w 181317"/>
                <a:gd name="connsiteY0" fmla="*/ 0 h 288925"/>
                <a:gd name="connsiteX1" fmla="*/ 6350 w 181317"/>
                <a:gd name="connsiteY1" fmla="*/ 222250 h 288925"/>
                <a:gd name="connsiteX2" fmla="*/ 177800 w 181317"/>
                <a:gd name="connsiteY2" fmla="*/ 288925 h 288925"/>
                <a:gd name="connsiteX3" fmla="*/ 181317 w 181317"/>
                <a:gd name="connsiteY3" fmla="*/ 47625 h 288925"/>
                <a:gd name="connsiteX4" fmla="*/ 0 w 181317"/>
                <a:gd name="connsiteY4" fmla="*/ 0 h 288925"/>
                <a:gd name="connsiteX0" fmla="*/ 0 w 186983"/>
                <a:gd name="connsiteY0" fmla="*/ 0 h 288925"/>
                <a:gd name="connsiteX1" fmla="*/ 6350 w 186983"/>
                <a:gd name="connsiteY1" fmla="*/ 222250 h 288925"/>
                <a:gd name="connsiteX2" fmla="*/ 177800 w 186983"/>
                <a:gd name="connsiteY2" fmla="*/ 288925 h 288925"/>
                <a:gd name="connsiteX3" fmla="*/ 186983 w 186983"/>
                <a:gd name="connsiteY3" fmla="*/ 44450 h 288925"/>
                <a:gd name="connsiteX4" fmla="*/ 0 w 186983"/>
                <a:gd name="connsiteY4" fmla="*/ 0 h 288925"/>
                <a:gd name="connsiteX0" fmla="*/ 0 w 184616"/>
                <a:gd name="connsiteY0" fmla="*/ 0 h 288925"/>
                <a:gd name="connsiteX1" fmla="*/ 6350 w 184616"/>
                <a:gd name="connsiteY1" fmla="*/ 222250 h 288925"/>
                <a:gd name="connsiteX2" fmla="*/ 177800 w 184616"/>
                <a:gd name="connsiteY2" fmla="*/ 288925 h 288925"/>
                <a:gd name="connsiteX3" fmla="*/ 184616 w 184616"/>
                <a:gd name="connsiteY3" fmla="*/ 57150 h 288925"/>
                <a:gd name="connsiteX4" fmla="*/ 0 w 184616"/>
                <a:gd name="connsiteY4" fmla="*/ 0 h 288925"/>
                <a:gd name="connsiteX0" fmla="*/ 0 w 184616"/>
                <a:gd name="connsiteY0" fmla="*/ 0 h 288925"/>
                <a:gd name="connsiteX1" fmla="*/ 9255 w 184616"/>
                <a:gd name="connsiteY1" fmla="*/ 234111 h 288925"/>
                <a:gd name="connsiteX2" fmla="*/ 177800 w 184616"/>
                <a:gd name="connsiteY2" fmla="*/ 288925 h 288925"/>
                <a:gd name="connsiteX3" fmla="*/ 184616 w 184616"/>
                <a:gd name="connsiteY3" fmla="*/ 57150 h 288925"/>
                <a:gd name="connsiteX4" fmla="*/ 0 w 184616"/>
                <a:gd name="connsiteY4" fmla="*/ 0 h 288925"/>
                <a:gd name="connsiteX0" fmla="*/ 0 w 190699"/>
                <a:gd name="connsiteY0" fmla="*/ 0 h 287242"/>
                <a:gd name="connsiteX1" fmla="*/ 15338 w 190699"/>
                <a:gd name="connsiteY1" fmla="*/ 232428 h 287242"/>
                <a:gd name="connsiteX2" fmla="*/ 183883 w 190699"/>
                <a:gd name="connsiteY2" fmla="*/ 287242 h 287242"/>
                <a:gd name="connsiteX3" fmla="*/ 190699 w 190699"/>
                <a:gd name="connsiteY3" fmla="*/ 55467 h 287242"/>
                <a:gd name="connsiteX4" fmla="*/ 0 w 190699"/>
                <a:gd name="connsiteY4" fmla="*/ 0 h 287242"/>
                <a:gd name="connsiteX0" fmla="*/ 0 w 190351"/>
                <a:gd name="connsiteY0" fmla="*/ 0 h 287242"/>
                <a:gd name="connsiteX1" fmla="*/ 15338 w 190351"/>
                <a:gd name="connsiteY1" fmla="*/ 232428 h 287242"/>
                <a:gd name="connsiteX2" fmla="*/ 183883 w 190351"/>
                <a:gd name="connsiteY2" fmla="*/ 287242 h 287242"/>
                <a:gd name="connsiteX3" fmla="*/ 190351 w 190351"/>
                <a:gd name="connsiteY3" fmla="*/ 33852 h 287242"/>
                <a:gd name="connsiteX4" fmla="*/ 0 w 190351"/>
                <a:gd name="connsiteY4" fmla="*/ 0 h 287242"/>
                <a:gd name="connsiteX0" fmla="*/ 0 w 209648"/>
                <a:gd name="connsiteY0" fmla="*/ 0 h 296720"/>
                <a:gd name="connsiteX1" fmla="*/ 15338 w 209648"/>
                <a:gd name="connsiteY1" fmla="*/ 232428 h 296720"/>
                <a:gd name="connsiteX2" fmla="*/ 208476 w 209648"/>
                <a:gd name="connsiteY2" fmla="*/ 296720 h 296720"/>
                <a:gd name="connsiteX3" fmla="*/ 190351 w 209648"/>
                <a:gd name="connsiteY3" fmla="*/ 33852 h 296720"/>
                <a:gd name="connsiteX4" fmla="*/ 0 w 209648"/>
                <a:gd name="connsiteY4" fmla="*/ 0 h 296720"/>
                <a:gd name="connsiteX0" fmla="*/ 0 w 209648"/>
                <a:gd name="connsiteY0" fmla="*/ 0 h 296720"/>
                <a:gd name="connsiteX1" fmla="*/ 15338 w 209648"/>
                <a:gd name="connsiteY1" fmla="*/ 232428 h 296720"/>
                <a:gd name="connsiteX2" fmla="*/ 208476 w 209648"/>
                <a:gd name="connsiteY2" fmla="*/ 296720 h 296720"/>
                <a:gd name="connsiteX3" fmla="*/ 202517 w 209648"/>
                <a:gd name="connsiteY3" fmla="*/ 30486 h 296720"/>
                <a:gd name="connsiteX4" fmla="*/ 0 w 209648"/>
                <a:gd name="connsiteY4" fmla="*/ 0 h 296720"/>
                <a:gd name="connsiteX0" fmla="*/ 0 w 216093"/>
                <a:gd name="connsiteY0" fmla="*/ 0 h 296720"/>
                <a:gd name="connsiteX1" fmla="*/ 15338 w 216093"/>
                <a:gd name="connsiteY1" fmla="*/ 232428 h 296720"/>
                <a:gd name="connsiteX2" fmla="*/ 208476 w 216093"/>
                <a:gd name="connsiteY2" fmla="*/ 296720 h 296720"/>
                <a:gd name="connsiteX3" fmla="*/ 216093 w 216093"/>
                <a:gd name="connsiteY3" fmla="*/ 30347 h 296720"/>
                <a:gd name="connsiteX4" fmla="*/ 0 w 216093"/>
                <a:gd name="connsiteY4" fmla="*/ 0 h 29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93" h="296720">
                  <a:moveTo>
                    <a:pt x="0" y="0"/>
                  </a:moveTo>
                  <a:lnTo>
                    <a:pt x="15338" y="232428"/>
                  </a:lnTo>
                  <a:lnTo>
                    <a:pt x="208476" y="296720"/>
                  </a:lnTo>
                  <a:cubicBezTo>
                    <a:pt x="209648" y="216287"/>
                    <a:pt x="214921" y="110780"/>
                    <a:pt x="216093" y="30347"/>
                  </a:cubicBezTo>
                  <a:lnTo>
                    <a:pt x="0" y="0"/>
                  </a:lnTo>
                  <a:close/>
                </a:path>
              </a:pathLst>
            </a:custGeom>
            <a:solidFill>
              <a:srgbClr val="FFFFFF"/>
            </a:solidFill>
            <a:ln w="6350" cap="flat" cmpd="sng" algn="ctr">
              <a:solidFill>
                <a:schemeClr val="bg1">
                  <a:lumMod val="50000"/>
                </a:schemeClr>
              </a:solidFill>
              <a:prstDash val="solid"/>
              <a:round/>
              <a:headEnd type="none" w="med" len="med"/>
              <a:tailEnd type="none" w="med" len="med"/>
            </a:ln>
            <a:effectLst/>
          </p:spPr>
          <p:txBody>
            <a:bodyPr lIns="0" tIns="0" rIns="0" bIns="0"/>
            <a:lstStyle/>
            <a:p>
              <a:endParaRPr lang="en-US">
                <a:cs typeface="Arial" pitchFamily="34" charset="0"/>
              </a:endParaRPr>
            </a:p>
          </p:txBody>
        </p:sp>
      </p:grpSp>
      <p:sp>
        <p:nvSpPr>
          <p:cNvPr id="40986" name="TextBox 272"/>
          <p:cNvSpPr txBox="1">
            <a:spLocks noChangeArrowheads="1"/>
          </p:cNvSpPr>
          <p:nvPr/>
        </p:nvSpPr>
        <p:spPr bwMode="auto">
          <a:xfrm>
            <a:off x="6321425" y="4224338"/>
            <a:ext cx="815975" cy="461962"/>
          </a:xfrm>
          <a:prstGeom prst="rect">
            <a:avLst/>
          </a:prstGeom>
          <a:noFill/>
          <a:ln w="9525">
            <a:noFill/>
            <a:miter lim="800000"/>
            <a:headEnd/>
            <a:tailEnd/>
          </a:ln>
        </p:spPr>
        <p:txBody>
          <a:bodyPr wrap="none" lIns="0" rIns="0">
            <a:spAutoFit/>
          </a:bodyPr>
          <a:lstStyle/>
          <a:p>
            <a:r>
              <a:rPr lang="en-US">
                <a:solidFill>
                  <a:srgbClr val="404040"/>
                </a:solidFill>
              </a:rPr>
              <a:t>watch</a:t>
            </a:r>
          </a:p>
        </p:txBody>
      </p:sp>
      <p:sp>
        <p:nvSpPr>
          <p:cNvPr id="40987" name="TextBox 273"/>
          <p:cNvSpPr txBox="1">
            <a:spLocks noChangeArrowheads="1"/>
          </p:cNvSpPr>
          <p:nvPr/>
        </p:nvSpPr>
        <p:spPr bwMode="auto">
          <a:xfrm>
            <a:off x="6896100" y="5057775"/>
            <a:ext cx="514350" cy="461963"/>
          </a:xfrm>
          <a:prstGeom prst="rect">
            <a:avLst/>
          </a:prstGeom>
          <a:noFill/>
          <a:ln w="9525">
            <a:noFill/>
            <a:miter lim="800000"/>
            <a:headEnd/>
            <a:tailEnd/>
          </a:ln>
        </p:spPr>
        <p:txBody>
          <a:bodyPr wrap="none" lIns="0" rIns="0">
            <a:spAutoFit/>
          </a:bodyPr>
          <a:lstStyle/>
          <a:p>
            <a:r>
              <a:rPr lang="en-US">
                <a:solidFill>
                  <a:srgbClr val="404040"/>
                </a:solidFill>
              </a:rPr>
              <a:t>ring</a:t>
            </a:r>
          </a:p>
        </p:txBody>
      </p:sp>
      <p:sp>
        <p:nvSpPr>
          <p:cNvPr id="40988" name="Oval 199"/>
          <p:cNvSpPr>
            <a:spLocks noChangeArrowheads="1"/>
          </p:cNvSpPr>
          <p:nvPr/>
        </p:nvSpPr>
        <p:spPr bwMode="auto">
          <a:xfrm>
            <a:off x="1219200" y="1568450"/>
            <a:ext cx="217488" cy="219075"/>
          </a:xfrm>
          <a:prstGeom prst="ellipse">
            <a:avLst/>
          </a:prstGeom>
          <a:solidFill>
            <a:srgbClr val="FFFFFF"/>
          </a:solidFill>
          <a:ln w="9525">
            <a:solidFill>
              <a:schemeClr val="tx1"/>
            </a:solidFill>
            <a:round/>
            <a:headEnd/>
            <a:tailEnd/>
          </a:ln>
        </p:spPr>
        <p:txBody>
          <a:bodyPr lIns="0" tIns="0" rIns="0" bIns="0"/>
          <a:lstStyle/>
          <a:p>
            <a:endParaRPr lang="de-DE"/>
          </a:p>
        </p:txBody>
      </p:sp>
      <p:sp>
        <p:nvSpPr>
          <p:cNvPr id="40989" name="TextBox 108"/>
          <p:cNvSpPr txBox="1">
            <a:spLocks noChangeArrowheads="1"/>
          </p:cNvSpPr>
          <p:nvPr/>
        </p:nvSpPr>
        <p:spPr bwMode="auto">
          <a:xfrm>
            <a:off x="5656263" y="2908300"/>
            <a:ext cx="1504950" cy="461963"/>
          </a:xfrm>
          <a:prstGeom prst="rect">
            <a:avLst/>
          </a:prstGeom>
          <a:noFill/>
          <a:ln w="9525">
            <a:noFill/>
            <a:miter lim="800000"/>
            <a:headEnd/>
            <a:tailEnd/>
          </a:ln>
        </p:spPr>
        <p:txBody>
          <a:bodyPr wrap="none" lIns="0" rIns="0">
            <a:spAutoFit/>
          </a:bodyPr>
          <a:lstStyle/>
          <a:p>
            <a:r>
              <a:rPr lang="en-US">
                <a:solidFill>
                  <a:srgbClr val="404040"/>
                </a:solidFill>
              </a:rPr>
              <a:t>nanoTouch</a:t>
            </a:r>
          </a:p>
        </p:txBody>
      </p:sp>
      <p:cxnSp>
        <p:nvCxnSpPr>
          <p:cNvPr id="40990" name="Straight Connector 201"/>
          <p:cNvCxnSpPr>
            <a:cxnSpLocks noChangeShapeType="1"/>
          </p:cNvCxnSpPr>
          <p:nvPr/>
        </p:nvCxnSpPr>
        <p:spPr bwMode="auto">
          <a:xfrm flipV="1">
            <a:off x="4664075" y="3581400"/>
            <a:ext cx="325438" cy="33338"/>
          </a:xfrm>
          <a:prstGeom prst="line">
            <a:avLst/>
          </a:prstGeom>
          <a:noFill/>
          <a:ln w="6350">
            <a:solidFill>
              <a:schemeClr val="tx1"/>
            </a:solidFill>
            <a:round/>
            <a:headEnd/>
            <a:tailEnd/>
          </a:ln>
        </p:spPr>
      </p:cxnSp>
      <p:grpSp>
        <p:nvGrpSpPr>
          <p:cNvPr id="6" name="Group 131"/>
          <p:cNvGrpSpPr>
            <a:grpSpLocks/>
          </p:cNvGrpSpPr>
          <p:nvPr/>
        </p:nvGrpSpPr>
        <p:grpSpPr bwMode="auto">
          <a:xfrm>
            <a:off x="4953000" y="3235325"/>
            <a:ext cx="650875" cy="433388"/>
            <a:chOff x="2325688" y="2976562"/>
            <a:chExt cx="276225" cy="184150"/>
          </a:xfrm>
        </p:grpSpPr>
        <p:sp>
          <p:nvSpPr>
            <p:cNvPr id="41029" name="Freeform 159"/>
            <p:cNvSpPr>
              <a:spLocks noChangeArrowheads="1"/>
            </p:cNvSpPr>
            <p:nvPr/>
          </p:nvSpPr>
          <p:spPr bwMode="auto">
            <a:xfrm rot="6422810">
              <a:off x="2371726" y="2930524"/>
              <a:ext cx="184150" cy="276225"/>
            </a:xfrm>
            <a:custGeom>
              <a:avLst/>
              <a:gdLst>
                <a:gd name="T0" fmla="*/ 0 w 334065"/>
                <a:gd name="T1" fmla="*/ 228 h 628650"/>
                <a:gd name="T2" fmla="*/ 535 w 334065"/>
                <a:gd name="T3" fmla="*/ 3473 h 628650"/>
                <a:gd name="T4" fmla="*/ 7126 w 334065"/>
                <a:gd name="T5" fmla="*/ 4524 h 628650"/>
                <a:gd name="T6" fmla="*/ 8908 w 334065"/>
                <a:gd name="T7" fmla="*/ 4296 h 628650"/>
                <a:gd name="T8" fmla="*/ 9373 w 334065"/>
                <a:gd name="T9" fmla="*/ 548 h 628650"/>
                <a:gd name="T10" fmla="*/ 1247 w 334065"/>
                <a:gd name="T11" fmla="*/ 0 h 628650"/>
                <a:gd name="T12" fmla="*/ 0 w 334065"/>
                <a:gd name="T13" fmla="*/ 228 h 628650"/>
                <a:gd name="T14" fmla="*/ 0 60000 65536"/>
                <a:gd name="T15" fmla="*/ 0 60000 65536"/>
                <a:gd name="T16" fmla="*/ 0 60000 65536"/>
                <a:gd name="T17" fmla="*/ 0 60000 65536"/>
                <a:gd name="T18" fmla="*/ 0 60000 65536"/>
                <a:gd name="T19" fmla="*/ 0 60000 65536"/>
                <a:gd name="T20" fmla="*/ 0 60000 65536"/>
                <a:gd name="T21" fmla="*/ 0 w 334065"/>
                <a:gd name="T22" fmla="*/ 0 h 628650"/>
                <a:gd name="T23" fmla="*/ 334065 w 334065"/>
                <a:gd name="T24" fmla="*/ 628650 h 628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4065" h="628650">
                  <a:moveTo>
                    <a:pt x="0" y="31750"/>
                  </a:moveTo>
                  <a:lnTo>
                    <a:pt x="19050" y="482600"/>
                  </a:lnTo>
                  <a:lnTo>
                    <a:pt x="254000" y="628650"/>
                  </a:lnTo>
                  <a:lnTo>
                    <a:pt x="317500" y="596900"/>
                  </a:lnTo>
                  <a:lnTo>
                    <a:pt x="334065" y="76200"/>
                  </a:lnTo>
                  <a:lnTo>
                    <a:pt x="44450" y="0"/>
                  </a:lnTo>
                  <a:lnTo>
                    <a:pt x="0" y="31750"/>
                  </a:lnTo>
                  <a:close/>
                </a:path>
              </a:pathLst>
            </a:custGeom>
            <a:solidFill>
              <a:srgbClr val="FFFFFF"/>
            </a:solidFill>
            <a:ln w="28575">
              <a:solidFill>
                <a:schemeClr val="tx1"/>
              </a:solidFill>
              <a:round/>
              <a:headEnd/>
              <a:tailEnd/>
            </a:ln>
          </p:spPr>
          <p:txBody>
            <a:bodyPr lIns="0" tIns="0" rIns="0" bIns="0"/>
            <a:lstStyle/>
            <a:p>
              <a:endParaRPr lang="de-DE"/>
            </a:p>
          </p:txBody>
        </p:sp>
        <p:sp>
          <p:nvSpPr>
            <p:cNvPr id="41030" name="Freeform 163"/>
            <p:cNvSpPr>
              <a:spLocks noChangeArrowheads="1"/>
            </p:cNvSpPr>
            <p:nvPr/>
          </p:nvSpPr>
          <p:spPr bwMode="auto">
            <a:xfrm rot="6550068">
              <a:off x="2407444" y="2971006"/>
              <a:ext cx="98425" cy="169863"/>
            </a:xfrm>
            <a:custGeom>
              <a:avLst/>
              <a:gdLst>
                <a:gd name="T0" fmla="*/ 0 w 216093"/>
                <a:gd name="T1" fmla="*/ 0 h 296720"/>
                <a:gd name="T2" fmla="*/ 138 w 216093"/>
                <a:gd name="T3" fmla="*/ 8244 h 296720"/>
                <a:gd name="T4" fmla="*/ 1877 w 216093"/>
                <a:gd name="T5" fmla="*/ 10524 h 296720"/>
                <a:gd name="T6" fmla="*/ 1945 w 216093"/>
                <a:gd name="T7" fmla="*/ 1076 h 296720"/>
                <a:gd name="T8" fmla="*/ 0 w 216093"/>
                <a:gd name="T9" fmla="*/ 0 h 296720"/>
                <a:gd name="T10" fmla="*/ 0 60000 65536"/>
                <a:gd name="T11" fmla="*/ 0 60000 65536"/>
                <a:gd name="T12" fmla="*/ 0 60000 65536"/>
                <a:gd name="T13" fmla="*/ 0 60000 65536"/>
                <a:gd name="T14" fmla="*/ 0 60000 65536"/>
                <a:gd name="T15" fmla="*/ 0 w 216093"/>
                <a:gd name="T16" fmla="*/ 0 h 296720"/>
                <a:gd name="T17" fmla="*/ 216093 w 216093"/>
                <a:gd name="T18" fmla="*/ 296720 h 296720"/>
              </a:gdLst>
              <a:ahLst/>
              <a:cxnLst>
                <a:cxn ang="T10">
                  <a:pos x="T0" y="T1"/>
                </a:cxn>
                <a:cxn ang="T11">
                  <a:pos x="T2" y="T3"/>
                </a:cxn>
                <a:cxn ang="T12">
                  <a:pos x="T4" y="T5"/>
                </a:cxn>
                <a:cxn ang="T13">
                  <a:pos x="T6" y="T7"/>
                </a:cxn>
                <a:cxn ang="T14">
                  <a:pos x="T8" y="T9"/>
                </a:cxn>
              </a:cxnLst>
              <a:rect l="T15" t="T16" r="T17" b="T18"/>
              <a:pathLst>
                <a:path w="216093" h="296720">
                  <a:moveTo>
                    <a:pt x="0" y="0"/>
                  </a:moveTo>
                  <a:lnTo>
                    <a:pt x="15338" y="232428"/>
                  </a:lnTo>
                  <a:lnTo>
                    <a:pt x="208476" y="296720"/>
                  </a:lnTo>
                  <a:cubicBezTo>
                    <a:pt x="209648" y="216287"/>
                    <a:pt x="214921" y="110780"/>
                    <a:pt x="216093" y="30347"/>
                  </a:cubicBezTo>
                  <a:lnTo>
                    <a:pt x="0" y="0"/>
                  </a:lnTo>
                  <a:close/>
                </a:path>
              </a:pathLst>
            </a:custGeom>
            <a:solidFill>
              <a:srgbClr val="FFFFFF"/>
            </a:solidFill>
            <a:ln w="6350">
              <a:solidFill>
                <a:schemeClr val="tx1"/>
              </a:solidFill>
              <a:round/>
              <a:headEnd/>
              <a:tailEnd/>
            </a:ln>
          </p:spPr>
          <p:txBody>
            <a:bodyPr lIns="0" tIns="0" rIns="0" bIns="0"/>
            <a:lstStyle/>
            <a:p>
              <a:endParaRPr lang="de-DE"/>
            </a:p>
          </p:txBody>
        </p:sp>
      </p:grpSp>
      <p:cxnSp>
        <p:nvCxnSpPr>
          <p:cNvPr id="40992" name="Straight Connector 203"/>
          <p:cNvCxnSpPr>
            <a:cxnSpLocks noChangeShapeType="1"/>
            <a:stCxn id="41003" idx="2"/>
          </p:cNvCxnSpPr>
          <p:nvPr/>
        </p:nvCxnSpPr>
        <p:spPr bwMode="auto">
          <a:xfrm rot="10800000" flipH="1">
            <a:off x="5033963" y="4606925"/>
            <a:ext cx="449262" cy="58738"/>
          </a:xfrm>
          <a:prstGeom prst="line">
            <a:avLst/>
          </a:prstGeom>
          <a:noFill/>
          <a:ln w="6350">
            <a:solidFill>
              <a:schemeClr val="tx1"/>
            </a:solidFill>
            <a:round/>
            <a:headEnd/>
            <a:tailEnd/>
          </a:ln>
        </p:spPr>
      </p:cxnSp>
      <p:grpSp>
        <p:nvGrpSpPr>
          <p:cNvPr id="7" name="Group 135"/>
          <p:cNvGrpSpPr>
            <a:grpSpLocks/>
          </p:cNvGrpSpPr>
          <p:nvPr/>
        </p:nvGrpSpPr>
        <p:grpSpPr bwMode="auto">
          <a:xfrm>
            <a:off x="1144588" y="6075363"/>
            <a:ext cx="139700" cy="347662"/>
            <a:chOff x="152400" y="3309408"/>
            <a:chExt cx="76201" cy="394759"/>
          </a:xfrm>
        </p:grpSpPr>
        <p:cxnSp>
          <p:nvCxnSpPr>
            <p:cNvPr id="41023" name="Straight Connector 235"/>
            <p:cNvCxnSpPr>
              <a:cxnSpLocks noChangeShapeType="1"/>
            </p:cNvCxnSpPr>
            <p:nvPr/>
          </p:nvCxnSpPr>
          <p:spPr bwMode="auto">
            <a:xfrm rot="16200000" flipH="1">
              <a:off x="185208" y="3309408"/>
              <a:ext cx="43392" cy="43392"/>
            </a:xfrm>
            <a:prstGeom prst="line">
              <a:avLst/>
            </a:prstGeom>
            <a:noFill/>
            <a:ln w="6350">
              <a:solidFill>
                <a:schemeClr val="tx1"/>
              </a:solidFill>
              <a:round/>
              <a:headEnd/>
              <a:tailEnd/>
            </a:ln>
          </p:spPr>
        </p:cxnSp>
        <p:cxnSp>
          <p:nvCxnSpPr>
            <p:cNvPr id="41024" name="Straight Connector 236"/>
            <p:cNvCxnSpPr>
              <a:cxnSpLocks noChangeShapeType="1"/>
            </p:cNvCxnSpPr>
            <p:nvPr/>
          </p:nvCxnSpPr>
          <p:spPr bwMode="auto">
            <a:xfrm rot="16200000" flipH="1">
              <a:off x="152400" y="3429000"/>
              <a:ext cx="76200" cy="76200"/>
            </a:xfrm>
            <a:prstGeom prst="line">
              <a:avLst/>
            </a:prstGeom>
            <a:noFill/>
            <a:ln w="6350">
              <a:solidFill>
                <a:schemeClr val="tx1"/>
              </a:solidFill>
              <a:round/>
              <a:headEnd/>
              <a:tailEnd/>
            </a:ln>
          </p:spPr>
        </p:cxnSp>
        <p:cxnSp>
          <p:nvCxnSpPr>
            <p:cNvPr id="41025" name="Straight Connector 237"/>
            <p:cNvCxnSpPr>
              <a:cxnSpLocks noChangeShapeType="1"/>
            </p:cNvCxnSpPr>
            <p:nvPr/>
          </p:nvCxnSpPr>
          <p:spPr bwMode="auto">
            <a:xfrm rot="16200000" flipH="1">
              <a:off x="152400" y="3581400"/>
              <a:ext cx="76200" cy="76200"/>
            </a:xfrm>
            <a:prstGeom prst="line">
              <a:avLst/>
            </a:prstGeom>
            <a:noFill/>
            <a:ln w="6350">
              <a:solidFill>
                <a:schemeClr val="tx1"/>
              </a:solidFill>
              <a:round/>
              <a:headEnd/>
              <a:tailEnd/>
            </a:ln>
          </p:spPr>
        </p:cxnSp>
        <p:cxnSp>
          <p:nvCxnSpPr>
            <p:cNvPr id="41026" name="Straight Connector 238"/>
            <p:cNvCxnSpPr>
              <a:cxnSpLocks noChangeShapeType="1"/>
            </p:cNvCxnSpPr>
            <p:nvPr/>
          </p:nvCxnSpPr>
          <p:spPr bwMode="auto">
            <a:xfrm rot="5400000">
              <a:off x="152400" y="3352800"/>
              <a:ext cx="76200" cy="76200"/>
            </a:xfrm>
            <a:prstGeom prst="line">
              <a:avLst/>
            </a:prstGeom>
            <a:noFill/>
            <a:ln w="6350">
              <a:solidFill>
                <a:schemeClr val="tx1"/>
              </a:solidFill>
              <a:round/>
              <a:headEnd/>
              <a:tailEnd/>
            </a:ln>
          </p:spPr>
        </p:cxnSp>
        <p:cxnSp>
          <p:nvCxnSpPr>
            <p:cNvPr id="41027" name="Straight Connector 239"/>
            <p:cNvCxnSpPr>
              <a:cxnSpLocks noChangeShapeType="1"/>
            </p:cNvCxnSpPr>
            <p:nvPr/>
          </p:nvCxnSpPr>
          <p:spPr bwMode="auto">
            <a:xfrm rot="5400000">
              <a:off x="152400" y="3505200"/>
              <a:ext cx="76200" cy="76200"/>
            </a:xfrm>
            <a:prstGeom prst="line">
              <a:avLst/>
            </a:prstGeom>
            <a:noFill/>
            <a:ln w="6350">
              <a:solidFill>
                <a:schemeClr val="tx1"/>
              </a:solidFill>
              <a:round/>
              <a:headEnd/>
              <a:tailEnd/>
            </a:ln>
          </p:spPr>
        </p:cxnSp>
        <p:cxnSp>
          <p:nvCxnSpPr>
            <p:cNvPr id="41028" name="Straight Connector 240"/>
            <p:cNvCxnSpPr>
              <a:cxnSpLocks noChangeShapeType="1"/>
            </p:cNvCxnSpPr>
            <p:nvPr/>
          </p:nvCxnSpPr>
          <p:spPr bwMode="auto">
            <a:xfrm rot="5400000">
              <a:off x="182034" y="3657600"/>
              <a:ext cx="46567" cy="46567"/>
            </a:xfrm>
            <a:prstGeom prst="line">
              <a:avLst/>
            </a:prstGeom>
            <a:noFill/>
            <a:ln w="6350">
              <a:solidFill>
                <a:schemeClr val="tx1"/>
              </a:solidFill>
              <a:round/>
              <a:headEnd/>
              <a:tailEnd/>
            </a:ln>
          </p:spPr>
        </p:cxnSp>
      </p:grpSp>
      <p:cxnSp>
        <p:nvCxnSpPr>
          <p:cNvPr id="40994" name="Straight Connector 205"/>
          <p:cNvCxnSpPr>
            <a:cxnSpLocks noChangeShapeType="1"/>
          </p:cNvCxnSpPr>
          <p:nvPr/>
        </p:nvCxnSpPr>
        <p:spPr bwMode="auto">
          <a:xfrm flipV="1">
            <a:off x="6049963" y="5249863"/>
            <a:ext cx="357187" cy="293687"/>
          </a:xfrm>
          <a:prstGeom prst="line">
            <a:avLst/>
          </a:prstGeom>
          <a:noFill/>
          <a:ln w="6350">
            <a:solidFill>
              <a:schemeClr val="tx1"/>
            </a:solidFill>
            <a:round/>
            <a:headEnd/>
            <a:tailEnd/>
          </a:ln>
        </p:spPr>
      </p:cxnSp>
      <p:sp>
        <p:nvSpPr>
          <p:cNvPr id="40995" name="Freeform 206"/>
          <p:cNvSpPr>
            <a:spLocks noChangeArrowheads="1"/>
          </p:cNvSpPr>
          <p:nvPr/>
        </p:nvSpPr>
        <p:spPr bwMode="auto">
          <a:xfrm>
            <a:off x="4160838" y="2230438"/>
            <a:ext cx="1874837" cy="3321050"/>
          </a:xfrm>
          <a:custGeom>
            <a:avLst/>
            <a:gdLst>
              <a:gd name="T0" fmla="*/ 0 w 986898"/>
              <a:gd name="T1" fmla="*/ 0 h 144711"/>
              <a:gd name="T2" fmla="*/ 24419618 w 986898"/>
              <a:gd name="T3" fmla="*/ 2147483647 h 144711"/>
              <a:gd name="T4" fmla="*/ 0 60000 65536"/>
              <a:gd name="T5" fmla="*/ 0 60000 65536"/>
              <a:gd name="T6" fmla="*/ 0 w 986898"/>
              <a:gd name="T7" fmla="*/ 0 h 144711"/>
              <a:gd name="T8" fmla="*/ 986898 w 986898"/>
              <a:gd name="T9" fmla="*/ 144711 h 144711"/>
            </a:gdLst>
            <a:ahLst/>
            <a:cxnLst>
              <a:cxn ang="T4">
                <a:pos x="T0" y="T1"/>
              </a:cxn>
              <a:cxn ang="T5">
                <a:pos x="T2" y="T3"/>
              </a:cxn>
            </a:cxnLst>
            <a:rect l="T6" t="T7" r="T8" b="T9"/>
            <a:pathLst>
              <a:path w="986898" h="144711">
                <a:moveTo>
                  <a:pt x="0" y="0"/>
                </a:moveTo>
                <a:cubicBezTo>
                  <a:pt x="393591" y="119623"/>
                  <a:pt x="761433" y="133030"/>
                  <a:pt x="986898" y="144711"/>
                </a:cubicBezTo>
              </a:path>
            </a:pathLst>
          </a:custGeom>
          <a:noFill/>
          <a:ln w="28575">
            <a:solidFill>
              <a:schemeClr val="tx1"/>
            </a:solidFill>
            <a:round/>
            <a:headEnd/>
            <a:tailEnd type="none" w="sm" len="med"/>
          </a:ln>
        </p:spPr>
        <p:txBody>
          <a:bodyPr lIns="0" tIns="0" rIns="0" bIns="0"/>
          <a:lstStyle/>
          <a:p>
            <a:endParaRPr lang="de-DE"/>
          </a:p>
        </p:txBody>
      </p:sp>
      <p:sp>
        <p:nvSpPr>
          <p:cNvPr id="40996" name="Freeform 207"/>
          <p:cNvSpPr>
            <a:spLocks noChangeArrowheads="1"/>
          </p:cNvSpPr>
          <p:nvPr/>
        </p:nvSpPr>
        <p:spPr bwMode="auto">
          <a:xfrm>
            <a:off x="6016625" y="5546725"/>
            <a:ext cx="1525588" cy="539750"/>
          </a:xfrm>
          <a:custGeom>
            <a:avLst/>
            <a:gdLst>
              <a:gd name="T0" fmla="*/ 0 w 422711"/>
              <a:gd name="T1" fmla="*/ 0 h 90780"/>
              <a:gd name="T2" fmla="*/ 258731642 w 422711"/>
              <a:gd name="T3" fmla="*/ 673860912 h 90780"/>
              <a:gd name="T4" fmla="*/ 0 60000 65536"/>
              <a:gd name="T5" fmla="*/ 0 60000 65536"/>
              <a:gd name="T6" fmla="*/ 0 w 422711"/>
              <a:gd name="T7" fmla="*/ 0 h 90780"/>
              <a:gd name="T8" fmla="*/ 422711 w 422711"/>
              <a:gd name="T9" fmla="*/ 90780 h 90780"/>
            </a:gdLst>
            <a:ahLst/>
            <a:cxnLst>
              <a:cxn ang="T4">
                <a:pos x="T0" y="T1"/>
              </a:cxn>
              <a:cxn ang="T5">
                <a:pos x="T2" y="T3"/>
              </a:cxn>
            </a:cxnLst>
            <a:rect l="T6" t="T7" r="T8" b="T9"/>
            <a:pathLst>
              <a:path w="422711" h="90780">
                <a:moveTo>
                  <a:pt x="0" y="0"/>
                </a:moveTo>
                <a:lnTo>
                  <a:pt x="422711" y="90780"/>
                </a:lnTo>
              </a:path>
            </a:pathLst>
          </a:custGeom>
          <a:noFill/>
          <a:ln w="9525">
            <a:solidFill>
              <a:schemeClr val="tx1"/>
            </a:solidFill>
            <a:prstDash val="dash"/>
            <a:round/>
            <a:headEnd/>
            <a:tailEnd type="triangle" w="med" len="med"/>
          </a:ln>
        </p:spPr>
        <p:txBody>
          <a:bodyPr lIns="0" tIns="0" rIns="0" bIns="0"/>
          <a:lstStyle/>
          <a:p>
            <a:endParaRPr lang="de-DE"/>
          </a:p>
        </p:txBody>
      </p:sp>
      <p:sp>
        <p:nvSpPr>
          <p:cNvPr id="40997" name="Freeform 208"/>
          <p:cNvSpPr>
            <a:spLocks noChangeArrowheads="1"/>
          </p:cNvSpPr>
          <p:nvPr/>
        </p:nvSpPr>
        <p:spPr bwMode="auto">
          <a:xfrm>
            <a:off x="1771650" y="2947988"/>
            <a:ext cx="968375" cy="1025525"/>
          </a:xfrm>
          <a:custGeom>
            <a:avLst/>
            <a:gdLst>
              <a:gd name="T0" fmla="*/ 0 w 684542"/>
              <a:gd name="T1" fmla="*/ 0 h 217794"/>
              <a:gd name="T2" fmla="*/ 3876503 w 684542"/>
              <a:gd name="T3" fmla="*/ 503732805 h 217794"/>
              <a:gd name="T4" fmla="*/ 0 60000 65536"/>
              <a:gd name="T5" fmla="*/ 0 60000 65536"/>
              <a:gd name="T6" fmla="*/ 0 w 684542"/>
              <a:gd name="T7" fmla="*/ 0 h 217794"/>
              <a:gd name="T8" fmla="*/ 684542 w 684542"/>
              <a:gd name="T9" fmla="*/ 217794 h 217794"/>
            </a:gdLst>
            <a:ahLst/>
            <a:cxnLst>
              <a:cxn ang="T4">
                <a:pos x="T0" y="T1"/>
              </a:cxn>
              <a:cxn ang="T5">
                <a:pos x="T2" y="T3"/>
              </a:cxn>
            </a:cxnLst>
            <a:rect l="T6" t="T7" r="T8" b="T9"/>
            <a:pathLst>
              <a:path w="684542" h="217794">
                <a:moveTo>
                  <a:pt x="0" y="0"/>
                </a:moveTo>
                <a:cubicBezTo>
                  <a:pt x="316459" y="127624"/>
                  <a:pt x="486099" y="180741"/>
                  <a:pt x="684542" y="217794"/>
                </a:cubicBezTo>
              </a:path>
            </a:pathLst>
          </a:custGeom>
          <a:noFill/>
          <a:ln w="9525">
            <a:solidFill>
              <a:schemeClr val="tx1"/>
            </a:solidFill>
            <a:prstDash val="dash"/>
            <a:round/>
            <a:headEnd/>
            <a:tailEnd/>
          </a:ln>
        </p:spPr>
        <p:txBody>
          <a:bodyPr lIns="0" tIns="0" rIns="0" bIns="0"/>
          <a:lstStyle/>
          <a:p>
            <a:endParaRPr lang="de-DE"/>
          </a:p>
        </p:txBody>
      </p:sp>
      <p:sp>
        <p:nvSpPr>
          <p:cNvPr id="40998" name="Oval 209"/>
          <p:cNvSpPr>
            <a:spLocks noChangeArrowheads="1"/>
          </p:cNvSpPr>
          <p:nvPr/>
        </p:nvSpPr>
        <p:spPr bwMode="auto">
          <a:xfrm>
            <a:off x="2638425" y="3900488"/>
            <a:ext cx="217488" cy="217487"/>
          </a:xfrm>
          <a:prstGeom prst="ellipse">
            <a:avLst/>
          </a:prstGeom>
          <a:solidFill>
            <a:srgbClr val="FFFFFF"/>
          </a:solidFill>
          <a:ln w="9525">
            <a:solidFill>
              <a:schemeClr val="tx1"/>
            </a:solidFill>
            <a:round/>
            <a:headEnd/>
            <a:tailEnd/>
          </a:ln>
        </p:spPr>
        <p:txBody>
          <a:bodyPr lIns="0" tIns="0" rIns="0" bIns="0"/>
          <a:lstStyle/>
          <a:p>
            <a:endParaRPr lang="de-DE"/>
          </a:p>
        </p:txBody>
      </p:sp>
      <p:sp>
        <p:nvSpPr>
          <p:cNvPr id="40999" name="Oval 210"/>
          <p:cNvSpPr>
            <a:spLocks noChangeArrowheads="1"/>
          </p:cNvSpPr>
          <p:nvPr/>
        </p:nvSpPr>
        <p:spPr bwMode="auto">
          <a:xfrm>
            <a:off x="1574800" y="2700338"/>
            <a:ext cx="219075" cy="219075"/>
          </a:xfrm>
          <a:prstGeom prst="ellipse">
            <a:avLst/>
          </a:prstGeom>
          <a:solidFill>
            <a:srgbClr val="FFFFFF"/>
          </a:solidFill>
          <a:ln w="9525">
            <a:solidFill>
              <a:schemeClr val="tx1"/>
            </a:solidFill>
            <a:round/>
            <a:headEnd/>
            <a:tailEnd/>
          </a:ln>
        </p:spPr>
        <p:txBody>
          <a:bodyPr lIns="0" tIns="0" rIns="0" bIns="0"/>
          <a:lstStyle/>
          <a:p>
            <a:endParaRPr lang="de-DE"/>
          </a:p>
        </p:txBody>
      </p:sp>
      <p:sp>
        <p:nvSpPr>
          <p:cNvPr id="41000" name="Oval 211"/>
          <p:cNvSpPr>
            <a:spLocks noChangeArrowheads="1"/>
          </p:cNvSpPr>
          <p:nvPr/>
        </p:nvSpPr>
        <p:spPr bwMode="auto">
          <a:xfrm>
            <a:off x="5908675" y="5437188"/>
            <a:ext cx="219075" cy="219075"/>
          </a:xfrm>
          <a:prstGeom prst="ellipse">
            <a:avLst/>
          </a:prstGeom>
          <a:solidFill>
            <a:srgbClr val="FFFFFF"/>
          </a:solidFill>
          <a:ln w="9525">
            <a:solidFill>
              <a:schemeClr val="tx1"/>
            </a:solidFill>
            <a:round/>
            <a:headEnd/>
            <a:tailEnd/>
          </a:ln>
        </p:spPr>
        <p:txBody>
          <a:bodyPr lIns="0" tIns="0" rIns="0" bIns="0"/>
          <a:lstStyle/>
          <a:p>
            <a:endParaRPr lang="de-DE"/>
          </a:p>
        </p:txBody>
      </p:sp>
      <p:grpSp>
        <p:nvGrpSpPr>
          <p:cNvPr id="8" name="Group 240"/>
          <p:cNvGrpSpPr>
            <a:grpSpLocks/>
          </p:cNvGrpSpPr>
          <p:nvPr/>
        </p:nvGrpSpPr>
        <p:grpSpPr bwMode="auto">
          <a:xfrm>
            <a:off x="5383213" y="4010025"/>
            <a:ext cx="876300" cy="868363"/>
            <a:chOff x="6095999" y="1981201"/>
            <a:chExt cx="419101" cy="415924"/>
          </a:xfrm>
        </p:grpSpPr>
        <p:sp>
          <p:nvSpPr>
            <p:cNvPr id="41015" name="Freeform 241"/>
            <p:cNvSpPr>
              <a:spLocks noChangeArrowheads="1"/>
            </p:cNvSpPr>
            <p:nvPr/>
          </p:nvSpPr>
          <p:spPr bwMode="auto">
            <a:xfrm>
              <a:off x="6278033" y="2002895"/>
              <a:ext cx="235479" cy="177050"/>
            </a:xfrm>
            <a:custGeom>
              <a:avLst/>
              <a:gdLst>
                <a:gd name="T0" fmla="*/ 103717 w 235479"/>
                <a:gd name="T1" fmla="*/ 304 h 393171"/>
                <a:gd name="T2" fmla="*/ 170392 w 235479"/>
                <a:gd name="T3" fmla="*/ 1127 h 393171"/>
                <a:gd name="T4" fmla="*/ 230717 w 235479"/>
                <a:gd name="T5" fmla="*/ 3420 h 393171"/>
                <a:gd name="T6" fmla="*/ 198966 w 235479"/>
                <a:gd name="T7" fmla="*/ 5771 h 393171"/>
                <a:gd name="T8" fmla="*/ 135467 w 235479"/>
                <a:gd name="T9" fmla="*/ 7006 h 393171"/>
                <a:gd name="T10" fmla="*/ 49742 w 235479"/>
                <a:gd name="T11" fmla="*/ 7241 h 393171"/>
                <a:gd name="T12" fmla="*/ 2117 w 235479"/>
                <a:gd name="T13" fmla="*/ 6771 h 393171"/>
                <a:gd name="T14" fmla="*/ 37042 w 235479"/>
                <a:gd name="T15" fmla="*/ 6594 h 393171"/>
                <a:gd name="T16" fmla="*/ 125942 w 235479"/>
                <a:gd name="T17" fmla="*/ 5242 h 393171"/>
                <a:gd name="T18" fmla="*/ 160867 w 235479"/>
                <a:gd name="T19" fmla="*/ 2950 h 393171"/>
                <a:gd name="T20" fmla="*/ 103717 w 235479"/>
                <a:gd name="T21" fmla="*/ 304 h 393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5479"/>
                <a:gd name="T34" fmla="*/ 0 h 393171"/>
                <a:gd name="T35" fmla="*/ 235479 w 235479"/>
                <a:gd name="T36" fmla="*/ 393171 h 3931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5479" h="393171">
                  <a:moveTo>
                    <a:pt x="103717" y="16404"/>
                  </a:moveTo>
                  <a:cubicBezTo>
                    <a:pt x="105304" y="0"/>
                    <a:pt x="149225" y="32808"/>
                    <a:pt x="170392" y="60854"/>
                  </a:cubicBezTo>
                  <a:cubicBezTo>
                    <a:pt x="191559" y="88900"/>
                    <a:pt x="225955" y="142875"/>
                    <a:pt x="230717" y="184679"/>
                  </a:cubicBezTo>
                  <a:cubicBezTo>
                    <a:pt x="235479" y="226483"/>
                    <a:pt x="214841" y="279400"/>
                    <a:pt x="198966" y="311679"/>
                  </a:cubicBezTo>
                  <a:cubicBezTo>
                    <a:pt x="183091" y="343958"/>
                    <a:pt x="160338" y="365125"/>
                    <a:pt x="135467" y="378354"/>
                  </a:cubicBezTo>
                  <a:cubicBezTo>
                    <a:pt x="110596" y="391583"/>
                    <a:pt x="71967" y="393171"/>
                    <a:pt x="49742" y="391054"/>
                  </a:cubicBezTo>
                  <a:cubicBezTo>
                    <a:pt x="27517" y="388937"/>
                    <a:pt x="4234" y="371475"/>
                    <a:pt x="2117" y="365654"/>
                  </a:cubicBezTo>
                  <a:cubicBezTo>
                    <a:pt x="0" y="359833"/>
                    <a:pt x="16404" y="369887"/>
                    <a:pt x="37042" y="356129"/>
                  </a:cubicBezTo>
                  <a:cubicBezTo>
                    <a:pt x="121180" y="329671"/>
                    <a:pt x="105305" y="315912"/>
                    <a:pt x="125942" y="283104"/>
                  </a:cubicBezTo>
                  <a:cubicBezTo>
                    <a:pt x="146579" y="250296"/>
                    <a:pt x="161925" y="197908"/>
                    <a:pt x="160867" y="159279"/>
                  </a:cubicBezTo>
                  <a:cubicBezTo>
                    <a:pt x="159809" y="120650"/>
                    <a:pt x="102130" y="32808"/>
                    <a:pt x="103717" y="16404"/>
                  </a:cubicBezTo>
                  <a:close/>
                </a:path>
              </a:pathLst>
            </a:custGeom>
            <a:solidFill>
              <a:srgbClr val="FFFFFF"/>
            </a:solidFill>
            <a:ln w="6350">
              <a:noFill/>
              <a:round/>
              <a:headEnd/>
              <a:tailEnd/>
            </a:ln>
          </p:spPr>
          <p:txBody>
            <a:bodyPr lIns="0" tIns="0" rIns="0" bIns="0">
              <a:spAutoFit/>
            </a:bodyPr>
            <a:lstStyle/>
            <a:p>
              <a:endParaRPr lang="de-DE"/>
            </a:p>
          </p:txBody>
        </p:sp>
        <p:sp>
          <p:nvSpPr>
            <p:cNvPr id="229" name="Arc 228"/>
            <p:cNvSpPr/>
            <p:nvPr/>
          </p:nvSpPr>
          <p:spPr bwMode="auto">
            <a:xfrm>
              <a:off x="6194700" y="2015418"/>
              <a:ext cx="304455" cy="381707"/>
            </a:xfrm>
            <a:prstGeom prst="arc">
              <a:avLst>
                <a:gd name="adj1" fmla="val 15510206"/>
                <a:gd name="adj2" fmla="val 7161465"/>
              </a:avLst>
            </a:prstGeom>
            <a:noFill/>
            <a:ln w="28575" cap="flat" cmpd="sng" algn="ctr">
              <a:solidFill>
                <a:schemeClr val="tx1"/>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30" name="Arc 229"/>
            <p:cNvSpPr/>
            <p:nvPr/>
          </p:nvSpPr>
          <p:spPr bwMode="auto">
            <a:xfrm>
              <a:off x="6131683" y="1988045"/>
              <a:ext cx="304456" cy="380186"/>
            </a:xfrm>
            <a:prstGeom prst="arc">
              <a:avLst>
                <a:gd name="adj1" fmla="val 15209738"/>
                <a:gd name="adj2" fmla="val 7161465"/>
              </a:avLst>
            </a:prstGeom>
            <a:noFill/>
            <a:ln w="6350" cap="flat" cmpd="sng" algn="ctr">
              <a:solidFill>
                <a:schemeClr val="tx1"/>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31" name="Arc 230"/>
            <p:cNvSpPr/>
            <p:nvPr/>
          </p:nvSpPr>
          <p:spPr bwMode="auto">
            <a:xfrm>
              <a:off x="6121054" y="1990325"/>
              <a:ext cx="304456" cy="381707"/>
            </a:xfrm>
            <a:prstGeom prst="arc">
              <a:avLst>
                <a:gd name="adj1" fmla="val 5351466"/>
                <a:gd name="adj2" fmla="val 12687593"/>
              </a:avLst>
            </a:prstGeom>
            <a:noFill/>
            <a:ln w="28575" cap="flat" cmpd="sng" algn="ctr">
              <a:solidFill>
                <a:schemeClr val="tx1"/>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32" name="Arc 231"/>
            <p:cNvSpPr/>
            <p:nvPr/>
          </p:nvSpPr>
          <p:spPr bwMode="auto">
            <a:xfrm>
              <a:off x="6210644" y="2015418"/>
              <a:ext cx="304456" cy="381707"/>
            </a:xfrm>
            <a:prstGeom prst="arc">
              <a:avLst>
                <a:gd name="adj1" fmla="val 5351466"/>
                <a:gd name="adj2" fmla="val 12687593"/>
              </a:avLst>
            </a:prstGeom>
            <a:noFill/>
            <a:ln w="28575" cap="flat" cmpd="sng" algn="ctr">
              <a:solidFill>
                <a:schemeClr val="tx1"/>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41020" name="Freeform 247"/>
            <p:cNvSpPr>
              <a:spLocks noChangeArrowheads="1"/>
            </p:cNvSpPr>
            <p:nvPr/>
          </p:nvSpPr>
          <p:spPr bwMode="auto">
            <a:xfrm>
              <a:off x="6238875" y="1992842"/>
              <a:ext cx="152400" cy="27432"/>
            </a:xfrm>
            <a:custGeom>
              <a:avLst/>
              <a:gdLst>
                <a:gd name="T0" fmla="*/ 0 w 152400"/>
                <a:gd name="T1" fmla="*/ 162 h 51858"/>
                <a:gd name="T2" fmla="*/ 92075 w 152400"/>
                <a:gd name="T3" fmla="*/ 162 h 51858"/>
                <a:gd name="T4" fmla="*/ 152400 w 152400"/>
                <a:gd name="T5" fmla="*/ 1136 h 51858"/>
                <a:gd name="T6" fmla="*/ 152400 w 152400"/>
                <a:gd name="T7" fmla="*/ 1136 h 51858"/>
                <a:gd name="T8" fmla="*/ 0 60000 65536"/>
                <a:gd name="T9" fmla="*/ 0 60000 65536"/>
                <a:gd name="T10" fmla="*/ 0 60000 65536"/>
                <a:gd name="T11" fmla="*/ 0 60000 65536"/>
                <a:gd name="T12" fmla="*/ 0 w 152400"/>
                <a:gd name="T13" fmla="*/ 0 h 51858"/>
                <a:gd name="T14" fmla="*/ 152400 w 152400"/>
                <a:gd name="T15" fmla="*/ 51858 h 51858"/>
              </a:gdLst>
              <a:ahLst/>
              <a:cxnLst>
                <a:cxn ang="T8">
                  <a:pos x="T0" y="T1"/>
                </a:cxn>
                <a:cxn ang="T9">
                  <a:pos x="T2" y="T3"/>
                </a:cxn>
                <a:cxn ang="T10">
                  <a:pos x="T4" y="T5"/>
                </a:cxn>
                <a:cxn ang="T11">
                  <a:pos x="T6" y="T7"/>
                </a:cxn>
              </a:cxnLst>
              <a:rect l="T12" t="T13" r="T14" b="T15"/>
              <a:pathLst>
                <a:path w="152400" h="51858">
                  <a:moveTo>
                    <a:pt x="0" y="7408"/>
                  </a:moveTo>
                  <a:cubicBezTo>
                    <a:pt x="33337" y="3704"/>
                    <a:pt x="66675" y="0"/>
                    <a:pt x="92075" y="7408"/>
                  </a:cubicBezTo>
                  <a:cubicBezTo>
                    <a:pt x="117475" y="14816"/>
                    <a:pt x="152400" y="51858"/>
                    <a:pt x="152400" y="51858"/>
                  </a:cubicBezTo>
                </a:path>
              </a:pathLst>
            </a:custGeom>
            <a:noFill/>
            <a:ln w="28575">
              <a:solidFill>
                <a:schemeClr val="tx1"/>
              </a:solidFill>
              <a:round/>
              <a:headEnd/>
              <a:tailEnd/>
            </a:ln>
          </p:spPr>
          <p:txBody>
            <a:bodyPr lIns="0" tIns="0" rIns="0" bIns="0"/>
            <a:lstStyle/>
            <a:p>
              <a:endParaRPr lang="de-DE"/>
            </a:p>
          </p:txBody>
        </p:sp>
        <p:sp>
          <p:nvSpPr>
            <p:cNvPr id="41021" name="Freeform 248"/>
            <p:cNvSpPr>
              <a:spLocks noChangeArrowheads="1"/>
            </p:cNvSpPr>
            <p:nvPr/>
          </p:nvSpPr>
          <p:spPr bwMode="auto">
            <a:xfrm rot="6422810">
              <a:off x="6135029" y="1942171"/>
              <a:ext cx="156118" cy="234177"/>
            </a:xfrm>
            <a:custGeom>
              <a:avLst/>
              <a:gdLst>
                <a:gd name="T0" fmla="*/ 0 w 334065"/>
                <a:gd name="T1" fmla="*/ 85 h 628650"/>
                <a:gd name="T2" fmla="*/ 199 w 334065"/>
                <a:gd name="T3" fmla="*/ 1289 h 628650"/>
                <a:gd name="T4" fmla="*/ 2646 w 334065"/>
                <a:gd name="T5" fmla="*/ 1680 h 628650"/>
                <a:gd name="T6" fmla="*/ 3307 w 334065"/>
                <a:gd name="T7" fmla="*/ 1595 h 628650"/>
                <a:gd name="T8" fmla="*/ 3480 w 334065"/>
                <a:gd name="T9" fmla="*/ 203 h 628650"/>
                <a:gd name="T10" fmla="*/ 463 w 334065"/>
                <a:gd name="T11" fmla="*/ 0 h 628650"/>
                <a:gd name="T12" fmla="*/ 0 w 334065"/>
                <a:gd name="T13" fmla="*/ 85 h 628650"/>
                <a:gd name="T14" fmla="*/ 0 60000 65536"/>
                <a:gd name="T15" fmla="*/ 0 60000 65536"/>
                <a:gd name="T16" fmla="*/ 0 60000 65536"/>
                <a:gd name="T17" fmla="*/ 0 60000 65536"/>
                <a:gd name="T18" fmla="*/ 0 60000 65536"/>
                <a:gd name="T19" fmla="*/ 0 60000 65536"/>
                <a:gd name="T20" fmla="*/ 0 60000 65536"/>
                <a:gd name="T21" fmla="*/ 0 w 334065"/>
                <a:gd name="T22" fmla="*/ 0 h 628650"/>
                <a:gd name="T23" fmla="*/ 334065 w 334065"/>
                <a:gd name="T24" fmla="*/ 628650 h 628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4065" h="628650">
                  <a:moveTo>
                    <a:pt x="0" y="31750"/>
                  </a:moveTo>
                  <a:lnTo>
                    <a:pt x="19050" y="482600"/>
                  </a:lnTo>
                  <a:lnTo>
                    <a:pt x="254000" y="628650"/>
                  </a:lnTo>
                  <a:lnTo>
                    <a:pt x="317500" y="596900"/>
                  </a:lnTo>
                  <a:lnTo>
                    <a:pt x="334065" y="76200"/>
                  </a:lnTo>
                  <a:lnTo>
                    <a:pt x="44450" y="0"/>
                  </a:lnTo>
                  <a:lnTo>
                    <a:pt x="0" y="31750"/>
                  </a:lnTo>
                  <a:close/>
                </a:path>
              </a:pathLst>
            </a:custGeom>
            <a:solidFill>
              <a:srgbClr val="FFFFFF"/>
            </a:solidFill>
            <a:ln w="28575">
              <a:solidFill>
                <a:schemeClr val="tx1"/>
              </a:solidFill>
              <a:round/>
              <a:headEnd/>
              <a:tailEnd/>
            </a:ln>
          </p:spPr>
          <p:txBody>
            <a:bodyPr lIns="0" tIns="0" rIns="0" bIns="0"/>
            <a:lstStyle/>
            <a:p>
              <a:endParaRPr lang="de-DE"/>
            </a:p>
          </p:txBody>
        </p:sp>
        <p:sp>
          <p:nvSpPr>
            <p:cNvPr id="41022" name="Freeform 249"/>
            <p:cNvSpPr>
              <a:spLocks noChangeArrowheads="1"/>
            </p:cNvSpPr>
            <p:nvPr/>
          </p:nvSpPr>
          <p:spPr bwMode="auto">
            <a:xfrm rot="6550068">
              <a:off x="6164660" y="1975689"/>
              <a:ext cx="84132" cy="145112"/>
            </a:xfrm>
            <a:custGeom>
              <a:avLst/>
              <a:gdLst>
                <a:gd name="T0" fmla="*/ 0 w 216093"/>
                <a:gd name="T1" fmla="*/ 0 h 296720"/>
                <a:gd name="T2" fmla="*/ 53 w 216093"/>
                <a:gd name="T3" fmla="*/ 3180 h 296720"/>
                <a:gd name="T4" fmla="*/ 726 w 216093"/>
                <a:gd name="T5" fmla="*/ 4060 h 296720"/>
                <a:gd name="T6" fmla="*/ 753 w 216093"/>
                <a:gd name="T7" fmla="*/ 415 h 296720"/>
                <a:gd name="T8" fmla="*/ 0 w 216093"/>
                <a:gd name="T9" fmla="*/ 0 h 296720"/>
                <a:gd name="T10" fmla="*/ 0 60000 65536"/>
                <a:gd name="T11" fmla="*/ 0 60000 65536"/>
                <a:gd name="T12" fmla="*/ 0 60000 65536"/>
                <a:gd name="T13" fmla="*/ 0 60000 65536"/>
                <a:gd name="T14" fmla="*/ 0 60000 65536"/>
                <a:gd name="T15" fmla="*/ 0 w 216093"/>
                <a:gd name="T16" fmla="*/ 0 h 296720"/>
                <a:gd name="T17" fmla="*/ 216093 w 216093"/>
                <a:gd name="T18" fmla="*/ 296720 h 296720"/>
              </a:gdLst>
              <a:ahLst/>
              <a:cxnLst>
                <a:cxn ang="T10">
                  <a:pos x="T0" y="T1"/>
                </a:cxn>
                <a:cxn ang="T11">
                  <a:pos x="T2" y="T3"/>
                </a:cxn>
                <a:cxn ang="T12">
                  <a:pos x="T4" y="T5"/>
                </a:cxn>
                <a:cxn ang="T13">
                  <a:pos x="T6" y="T7"/>
                </a:cxn>
                <a:cxn ang="T14">
                  <a:pos x="T8" y="T9"/>
                </a:cxn>
              </a:cxnLst>
              <a:rect l="T15" t="T16" r="T17" b="T18"/>
              <a:pathLst>
                <a:path w="216093" h="296720">
                  <a:moveTo>
                    <a:pt x="0" y="0"/>
                  </a:moveTo>
                  <a:lnTo>
                    <a:pt x="15338" y="232428"/>
                  </a:lnTo>
                  <a:lnTo>
                    <a:pt x="208476" y="296720"/>
                  </a:lnTo>
                  <a:cubicBezTo>
                    <a:pt x="209648" y="216287"/>
                    <a:pt x="214921" y="110780"/>
                    <a:pt x="216093" y="30347"/>
                  </a:cubicBezTo>
                  <a:lnTo>
                    <a:pt x="0" y="0"/>
                  </a:lnTo>
                  <a:close/>
                </a:path>
              </a:pathLst>
            </a:custGeom>
            <a:solidFill>
              <a:srgbClr val="FFFFFF"/>
            </a:solidFill>
            <a:ln w="6350">
              <a:solidFill>
                <a:schemeClr val="tx1"/>
              </a:solidFill>
              <a:round/>
              <a:headEnd/>
              <a:tailEnd/>
            </a:ln>
          </p:spPr>
          <p:txBody>
            <a:bodyPr lIns="0" tIns="0" rIns="0" bIns="0"/>
            <a:lstStyle/>
            <a:p>
              <a:endParaRPr lang="de-DE"/>
            </a:p>
          </p:txBody>
        </p:sp>
      </p:grpSp>
      <p:grpSp>
        <p:nvGrpSpPr>
          <p:cNvPr id="9" name="Group 159"/>
          <p:cNvGrpSpPr>
            <a:grpSpLocks/>
          </p:cNvGrpSpPr>
          <p:nvPr/>
        </p:nvGrpSpPr>
        <p:grpSpPr bwMode="auto">
          <a:xfrm>
            <a:off x="6376988" y="5065713"/>
            <a:ext cx="468312" cy="531812"/>
            <a:chOff x="2947988" y="3025775"/>
            <a:chExt cx="198437" cy="225425"/>
          </a:xfrm>
        </p:grpSpPr>
        <p:sp>
          <p:nvSpPr>
            <p:cNvPr id="41008" name="Freeform 261"/>
            <p:cNvSpPr>
              <a:spLocks noChangeArrowheads="1"/>
            </p:cNvSpPr>
            <p:nvPr/>
          </p:nvSpPr>
          <p:spPr bwMode="auto">
            <a:xfrm>
              <a:off x="3028950" y="3057525"/>
              <a:ext cx="115888" cy="156777"/>
            </a:xfrm>
            <a:custGeom>
              <a:avLst/>
              <a:gdLst>
                <a:gd name="T0" fmla="*/ 1471 w 235479"/>
                <a:gd name="T1" fmla="*/ 81 h 393171"/>
                <a:gd name="T2" fmla="*/ 2417 w 235479"/>
                <a:gd name="T3" fmla="*/ 301 h 393171"/>
                <a:gd name="T4" fmla="*/ 3272 w 235479"/>
                <a:gd name="T5" fmla="*/ 915 h 393171"/>
                <a:gd name="T6" fmla="*/ 2821 w 235479"/>
                <a:gd name="T7" fmla="*/ 1544 h 393171"/>
                <a:gd name="T8" fmla="*/ 1921 w 235479"/>
                <a:gd name="T9" fmla="*/ 1874 h 393171"/>
                <a:gd name="T10" fmla="*/ 705 w 235479"/>
                <a:gd name="T11" fmla="*/ 1937 h 393171"/>
                <a:gd name="T12" fmla="*/ 30 w 235479"/>
                <a:gd name="T13" fmla="*/ 1811 h 393171"/>
                <a:gd name="T14" fmla="*/ 525 w 235479"/>
                <a:gd name="T15" fmla="*/ 1764 h 393171"/>
                <a:gd name="T16" fmla="*/ 1786 w 235479"/>
                <a:gd name="T17" fmla="*/ 1402 h 393171"/>
                <a:gd name="T18" fmla="*/ 2282 w 235479"/>
                <a:gd name="T19" fmla="*/ 789 h 393171"/>
                <a:gd name="T20" fmla="*/ 1471 w 235479"/>
                <a:gd name="T21" fmla="*/ 81 h 393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5479"/>
                <a:gd name="T34" fmla="*/ 0 h 393171"/>
                <a:gd name="T35" fmla="*/ 235479 w 235479"/>
                <a:gd name="T36" fmla="*/ 393171 h 3931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5479" h="393171">
                  <a:moveTo>
                    <a:pt x="103717" y="16404"/>
                  </a:moveTo>
                  <a:cubicBezTo>
                    <a:pt x="105304" y="0"/>
                    <a:pt x="149225" y="32808"/>
                    <a:pt x="170392" y="60854"/>
                  </a:cubicBezTo>
                  <a:cubicBezTo>
                    <a:pt x="191559" y="88900"/>
                    <a:pt x="225955" y="142875"/>
                    <a:pt x="230717" y="184679"/>
                  </a:cubicBezTo>
                  <a:cubicBezTo>
                    <a:pt x="235479" y="226483"/>
                    <a:pt x="214841" y="279400"/>
                    <a:pt x="198966" y="311679"/>
                  </a:cubicBezTo>
                  <a:cubicBezTo>
                    <a:pt x="183091" y="343958"/>
                    <a:pt x="160338" y="365125"/>
                    <a:pt x="135467" y="378354"/>
                  </a:cubicBezTo>
                  <a:cubicBezTo>
                    <a:pt x="110596" y="391583"/>
                    <a:pt x="71967" y="393171"/>
                    <a:pt x="49742" y="391054"/>
                  </a:cubicBezTo>
                  <a:cubicBezTo>
                    <a:pt x="27517" y="388937"/>
                    <a:pt x="4234" y="371475"/>
                    <a:pt x="2117" y="365654"/>
                  </a:cubicBezTo>
                  <a:cubicBezTo>
                    <a:pt x="0" y="359833"/>
                    <a:pt x="16404" y="369887"/>
                    <a:pt x="37042" y="356129"/>
                  </a:cubicBezTo>
                  <a:cubicBezTo>
                    <a:pt x="121180" y="329671"/>
                    <a:pt x="105305" y="315912"/>
                    <a:pt x="125942" y="283104"/>
                  </a:cubicBezTo>
                  <a:cubicBezTo>
                    <a:pt x="146579" y="250296"/>
                    <a:pt x="161925" y="197908"/>
                    <a:pt x="160867" y="159279"/>
                  </a:cubicBezTo>
                  <a:cubicBezTo>
                    <a:pt x="159809" y="120650"/>
                    <a:pt x="102130" y="32808"/>
                    <a:pt x="103717" y="16404"/>
                  </a:cubicBezTo>
                  <a:close/>
                </a:path>
              </a:pathLst>
            </a:custGeom>
            <a:solidFill>
              <a:srgbClr val="FFFFFF"/>
            </a:solidFill>
            <a:ln w="6350">
              <a:noFill/>
              <a:round/>
              <a:headEnd/>
              <a:tailEnd/>
            </a:ln>
          </p:spPr>
          <p:txBody>
            <a:bodyPr lIns="0" tIns="0" rIns="0" bIns="0">
              <a:spAutoFit/>
            </a:bodyPr>
            <a:lstStyle/>
            <a:p>
              <a:endParaRPr lang="de-DE"/>
            </a:p>
          </p:txBody>
        </p:sp>
        <p:sp>
          <p:nvSpPr>
            <p:cNvPr id="221" name="Arc 220"/>
            <p:cNvSpPr/>
            <p:nvPr/>
          </p:nvSpPr>
          <p:spPr bwMode="auto">
            <a:xfrm>
              <a:off x="2989021" y="3064131"/>
              <a:ext cx="149332" cy="187069"/>
            </a:xfrm>
            <a:prstGeom prst="arc">
              <a:avLst>
                <a:gd name="adj1" fmla="val 15510206"/>
                <a:gd name="adj2" fmla="val 7161465"/>
              </a:avLst>
            </a:prstGeom>
            <a:noFill/>
            <a:ln w="19050" cap="flat" cmpd="sng" algn="ctr">
              <a:solidFill>
                <a:schemeClr val="tx1"/>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22" name="Arc 221"/>
            <p:cNvSpPr/>
            <p:nvPr/>
          </p:nvSpPr>
          <p:spPr bwMode="auto">
            <a:xfrm>
              <a:off x="2957405" y="3049327"/>
              <a:ext cx="149332" cy="187742"/>
            </a:xfrm>
            <a:prstGeom prst="arc">
              <a:avLst>
                <a:gd name="adj1" fmla="val 15209738"/>
                <a:gd name="adj2" fmla="val 7161465"/>
              </a:avLst>
            </a:prstGeom>
            <a:noFill/>
            <a:ln w="6350" cap="flat" cmpd="sng" algn="ctr">
              <a:solidFill>
                <a:schemeClr val="tx1"/>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23" name="Arc 222"/>
            <p:cNvSpPr/>
            <p:nvPr/>
          </p:nvSpPr>
          <p:spPr bwMode="auto">
            <a:xfrm>
              <a:off x="2952696" y="3051346"/>
              <a:ext cx="149332" cy="187069"/>
            </a:xfrm>
            <a:prstGeom prst="arc">
              <a:avLst>
                <a:gd name="adj1" fmla="val 5351466"/>
                <a:gd name="adj2" fmla="val 12687593"/>
              </a:avLst>
            </a:prstGeom>
            <a:noFill/>
            <a:ln w="19050" cap="flat" cmpd="sng" algn="ctr">
              <a:solidFill>
                <a:schemeClr val="tx1"/>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224" name="Arc 223"/>
            <p:cNvSpPr/>
            <p:nvPr/>
          </p:nvSpPr>
          <p:spPr bwMode="auto">
            <a:xfrm>
              <a:off x="2997093" y="3064131"/>
              <a:ext cx="149332" cy="187069"/>
            </a:xfrm>
            <a:prstGeom prst="arc">
              <a:avLst>
                <a:gd name="adj1" fmla="val 5351466"/>
                <a:gd name="adj2" fmla="val 12687593"/>
              </a:avLst>
            </a:prstGeom>
            <a:noFill/>
            <a:ln w="19050" cap="flat" cmpd="sng" algn="ctr">
              <a:solidFill>
                <a:schemeClr val="tx1"/>
              </a:solidFill>
              <a:prstDash val="solid"/>
              <a:round/>
              <a:headEnd type="none" w="med" len="med"/>
              <a:tailEnd type="none" w="med" len="med"/>
            </a:ln>
            <a:effectLst/>
          </p:spPr>
          <p:txBody>
            <a:bodyPr lIns="0" tIns="0" rIns="0" bIns="0"/>
            <a:lstStyle/>
            <a:p>
              <a:endParaRPr lang="en-US">
                <a:cs typeface="Arial" pitchFamily="34" charset="0"/>
              </a:endParaRPr>
            </a:p>
          </p:txBody>
        </p:sp>
        <p:sp>
          <p:nvSpPr>
            <p:cNvPr id="41013" name="Freeform 165"/>
            <p:cNvSpPr>
              <a:spLocks noChangeArrowheads="1"/>
            </p:cNvSpPr>
            <p:nvPr/>
          </p:nvSpPr>
          <p:spPr bwMode="auto">
            <a:xfrm rot="6422810">
              <a:off x="2982119" y="2991644"/>
              <a:ext cx="84137" cy="152400"/>
            </a:xfrm>
            <a:custGeom>
              <a:avLst/>
              <a:gdLst>
                <a:gd name="T0" fmla="*/ 0 w 334065"/>
                <a:gd name="T1" fmla="*/ 7 h 628650"/>
                <a:gd name="T2" fmla="*/ 5 w 334065"/>
                <a:gd name="T3" fmla="*/ 99 h 628650"/>
                <a:gd name="T4" fmla="*/ 64 w 334065"/>
                <a:gd name="T5" fmla="*/ 129 h 628650"/>
                <a:gd name="T6" fmla="*/ 81 w 334065"/>
                <a:gd name="T7" fmla="*/ 122 h 628650"/>
                <a:gd name="T8" fmla="*/ 85 w 334065"/>
                <a:gd name="T9" fmla="*/ 16 h 628650"/>
                <a:gd name="T10" fmla="*/ 11 w 334065"/>
                <a:gd name="T11" fmla="*/ 0 h 628650"/>
                <a:gd name="T12" fmla="*/ 0 w 334065"/>
                <a:gd name="T13" fmla="*/ 7 h 628650"/>
                <a:gd name="T14" fmla="*/ 0 60000 65536"/>
                <a:gd name="T15" fmla="*/ 0 60000 65536"/>
                <a:gd name="T16" fmla="*/ 0 60000 65536"/>
                <a:gd name="T17" fmla="*/ 0 60000 65536"/>
                <a:gd name="T18" fmla="*/ 0 60000 65536"/>
                <a:gd name="T19" fmla="*/ 0 60000 65536"/>
                <a:gd name="T20" fmla="*/ 0 60000 65536"/>
                <a:gd name="T21" fmla="*/ 0 w 334065"/>
                <a:gd name="T22" fmla="*/ 0 h 628650"/>
                <a:gd name="T23" fmla="*/ 334065 w 334065"/>
                <a:gd name="T24" fmla="*/ 628650 h 628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4065" h="628650">
                  <a:moveTo>
                    <a:pt x="0" y="31750"/>
                  </a:moveTo>
                  <a:lnTo>
                    <a:pt x="19050" y="482600"/>
                  </a:lnTo>
                  <a:lnTo>
                    <a:pt x="254000" y="628650"/>
                  </a:lnTo>
                  <a:lnTo>
                    <a:pt x="317500" y="596900"/>
                  </a:lnTo>
                  <a:lnTo>
                    <a:pt x="334065" y="76200"/>
                  </a:lnTo>
                  <a:lnTo>
                    <a:pt x="44450" y="0"/>
                  </a:lnTo>
                  <a:lnTo>
                    <a:pt x="0" y="31750"/>
                  </a:lnTo>
                  <a:close/>
                </a:path>
              </a:pathLst>
            </a:custGeom>
            <a:solidFill>
              <a:srgbClr val="FFFFFF"/>
            </a:solidFill>
            <a:ln w="19050">
              <a:solidFill>
                <a:schemeClr val="tx1"/>
              </a:solidFill>
              <a:round/>
              <a:headEnd/>
              <a:tailEnd/>
            </a:ln>
          </p:spPr>
          <p:txBody>
            <a:bodyPr lIns="0" tIns="0" rIns="0" bIns="0"/>
            <a:lstStyle/>
            <a:p>
              <a:endParaRPr lang="de-DE"/>
            </a:p>
          </p:txBody>
        </p:sp>
        <p:sp>
          <p:nvSpPr>
            <p:cNvPr id="41014" name="Freeform 183"/>
            <p:cNvSpPr>
              <a:spLocks noChangeArrowheads="1"/>
            </p:cNvSpPr>
            <p:nvPr/>
          </p:nvSpPr>
          <p:spPr bwMode="auto">
            <a:xfrm rot="6550068">
              <a:off x="3002757" y="3023393"/>
              <a:ext cx="36512" cy="73025"/>
            </a:xfrm>
            <a:custGeom>
              <a:avLst/>
              <a:gdLst>
                <a:gd name="T0" fmla="*/ 0 w 216093"/>
                <a:gd name="T1" fmla="*/ 0 h 296720"/>
                <a:gd name="T2" fmla="*/ 0 w 216093"/>
                <a:gd name="T3" fmla="*/ 52 h 296720"/>
                <a:gd name="T4" fmla="*/ 5 w 216093"/>
                <a:gd name="T5" fmla="*/ 66 h 296720"/>
                <a:gd name="T6" fmla="*/ 5 w 216093"/>
                <a:gd name="T7" fmla="*/ 7 h 296720"/>
                <a:gd name="T8" fmla="*/ 0 w 216093"/>
                <a:gd name="T9" fmla="*/ 0 h 296720"/>
                <a:gd name="T10" fmla="*/ 0 60000 65536"/>
                <a:gd name="T11" fmla="*/ 0 60000 65536"/>
                <a:gd name="T12" fmla="*/ 0 60000 65536"/>
                <a:gd name="T13" fmla="*/ 0 60000 65536"/>
                <a:gd name="T14" fmla="*/ 0 60000 65536"/>
                <a:gd name="T15" fmla="*/ 0 w 216093"/>
                <a:gd name="T16" fmla="*/ 0 h 296720"/>
                <a:gd name="T17" fmla="*/ 216093 w 216093"/>
                <a:gd name="T18" fmla="*/ 296720 h 296720"/>
              </a:gdLst>
              <a:ahLst/>
              <a:cxnLst>
                <a:cxn ang="T10">
                  <a:pos x="T0" y="T1"/>
                </a:cxn>
                <a:cxn ang="T11">
                  <a:pos x="T2" y="T3"/>
                </a:cxn>
                <a:cxn ang="T12">
                  <a:pos x="T4" y="T5"/>
                </a:cxn>
                <a:cxn ang="T13">
                  <a:pos x="T6" y="T7"/>
                </a:cxn>
                <a:cxn ang="T14">
                  <a:pos x="T8" y="T9"/>
                </a:cxn>
              </a:cxnLst>
              <a:rect l="T15" t="T16" r="T17" b="T18"/>
              <a:pathLst>
                <a:path w="216093" h="296720">
                  <a:moveTo>
                    <a:pt x="0" y="0"/>
                  </a:moveTo>
                  <a:lnTo>
                    <a:pt x="15338" y="232428"/>
                  </a:lnTo>
                  <a:lnTo>
                    <a:pt x="208476" y="296720"/>
                  </a:lnTo>
                  <a:cubicBezTo>
                    <a:pt x="209648" y="216287"/>
                    <a:pt x="214921" y="110780"/>
                    <a:pt x="216093" y="30347"/>
                  </a:cubicBezTo>
                  <a:lnTo>
                    <a:pt x="0" y="0"/>
                  </a:lnTo>
                  <a:close/>
                </a:path>
              </a:pathLst>
            </a:custGeom>
            <a:solidFill>
              <a:srgbClr val="FFFFFF"/>
            </a:solidFill>
            <a:ln w="6350">
              <a:solidFill>
                <a:schemeClr val="tx1"/>
              </a:solidFill>
              <a:round/>
              <a:headEnd/>
              <a:tailEnd/>
            </a:ln>
          </p:spPr>
          <p:txBody>
            <a:bodyPr lIns="0" tIns="0" rIns="0" bIns="0"/>
            <a:lstStyle/>
            <a:p>
              <a:endParaRPr lang="de-DE"/>
            </a:p>
          </p:txBody>
        </p:sp>
      </p:grpSp>
      <p:sp>
        <p:nvSpPr>
          <p:cNvPr id="41003" name="Oval 214"/>
          <p:cNvSpPr>
            <a:spLocks noChangeArrowheads="1"/>
          </p:cNvSpPr>
          <p:nvPr/>
        </p:nvSpPr>
        <p:spPr bwMode="auto">
          <a:xfrm>
            <a:off x="5033963" y="4557713"/>
            <a:ext cx="219075" cy="217487"/>
          </a:xfrm>
          <a:prstGeom prst="ellipse">
            <a:avLst/>
          </a:prstGeom>
          <a:solidFill>
            <a:srgbClr val="FFFFFF"/>
          </a:solidFill>
          <a:ln w="9525">
            <a:solidFill>
              <a:schemeClr val="tx1"/>
            </a:solidFill>
            <a:round/>
            <a:headEnd/>
            <a:tailEnd/>
          </a:ln>
        </p:spPr>
        <p:txBody>
          <a:bodyPr lIns="0" tIns="0" rIns="0" bIns="0"/>
          <a:lstStyle/>
          <a:p>
            <a:endParaRPr lang="de-DE"/>
          </a:p>
        </p:txBody>
      </p:sp>
      <p:sp>
        <p:nvSpPr>
          <p:cNvPr id="41004" name="Oval 215"/>
          <p:cNvSpPr>
            <a:spLocks noChangeArrowheads="1"/>
          </p:cNvSpPr>
          <p:nvPr/>
        </p:nvSpPr>
        <p:spPr bwMode="auto">
          <a:xfrm>
            <a:off x="4522788" y="3509963"/>
            <a:ext cx="219075" cy="217487"/>
          </a:xfrm>
          <a:prstGeom prst="ellipse">
            <a:avLst/>
          </a:prstGeom>
          <a:solidFill>
            <a:srgbClr val="FFFFFF"/>
          </a:solidFill>
          <a:ln w="9525">
            <a:solidFill>
              <a:schemeClr val="tx1"/>
            </a:solidFill>
            <a:round/>
            <a:headEnd/>
            <a:tailEnd/>
          </a:ln>
        </p:spPr>
        <p:txBody>
          <a:bodyPr lIns="0" tIns="0" rIns="0" bIns="0"/>
          <a:lstStyle/>
          <a:p>
            <a:endParaRPr lang="de-DE"/>
          </a:p>
        </p:txBody>
      </p:sp>
      <p:sp>
        <p:nvSpPr>
          <p:cNvPr id="41005" name="Oval 216"/>
          <p:cNvSpPr>
            <a:spLocks noChangeArrowheads="1"/>
          </p:cNvSpPr>
          <p:nvPr/>
        </p:nvSpPr>
        <p:spPr bwMode="auto">
          <a:xfrm>
            <a:off x="4073525" y="2147888"/>
            <a:ext cx="219075" cy="217487"/>
          </a:xfrm>
          <a:prstGeom prst="ellipse">
            <a:avLst/>
          </a:prstGeom>
          <a:solidFill>
            <a:srgbClr val="FFFFFF"/>
          </a:solidFill>
          <a:ln w="9525">
            <a:solidFill>
              <a:schemeClr val="tx1"/>
            </a:solidFill>
            <a:round/>
            <a:headEnd/>
            <a:tailEnd/>
          </a:ln>
        </p:spPr>
        <p:txBody>
          <a:bodyPr lIns="0" tIns="0" rIns="0" bIns="0"/>
          <a:lstStyle/>
          <a:p>
            <a:endParaRPr lang="de-DE"/>
          </a:p>
        </p:txBody>
      </p:sp>
      <p:sp>
        <p:nvSpPr>
          <p:cNvPr id="218" name="TextBox 272"/>
          <p:cNvSpPr txBox="1">
            <a:spLocks noChangeArrowheads="1"/>
          </p:cNvSpPr>
          <p:nvPr/>
        </p:nvSpPr>
        <p:spPr bwMode="auto">
          <a:xfrm>
            <a:off x="2798763" y="4325938"/>
            <a:ext cx="1557337" cy="461962"/>
          </a:xfrm>
          <a:prstGeom prst="rect">
            <a:avLst/>
          </a:prstGeom>
          <a:noFill/>
          <a:ln w="9525">
            <a:noFill/>
            <a:miter lim="800000"/>
            <a:headEnd/>
            <a:tailEnd/>
          </a:ln>
        </p:spPr>
        <p:txBody>
          <a:bodyPr wrap="none" lIns="0" rIns="0">
            <a:spAutoFit/>
          </a:bodyPr>
          <a:lstStyle/>
          <a:p>
            <a:r>
              <a:rPr lang="en-US">
                <a:solidFill>
                  <a:srgbClr val="595959"/>
                </a:solidFill>
                <a:cs typeface="Arial" pitchFamily="34" charset="0"/>
              </a:rPr>
              <a:t>palm watch</a:t>
            </a:r>
          </a:p>
        </p:txBody>
      </p:sp>
      <p:sp>
        <p:nvSpPr>
          <p:cNvPr id="41007" name="TextBox 108"/>
          <p:cNvSpPr txBox="1">
            <a:spLocks noChangeArrowheads="1"/>
          </p:cNvSpPr>
          <p:nvPr/>
        </p:nvSpPr>
        <p:spPr bwMode="auto">
          <a:xfrm>
            <a:off x="4494213" y="6202363"/>
            <a:ext cx="515937" cy="180975"/>
          </a:xfrm>
          <a:prstGeom prst="rect">
            <a:avLst/>
          </a:prstGeom>
          <a:noFill/>
          <a:ln w="9525">
            <a:noFill/>
            <a:miter lim="800000"/>
            <a:headEnd/>
            <a:tailEnd/>
          </a:ln>
        </p:spPr>
        <p:txBody>
          <a:bodyPr wrap="none" lIns="0" tIns="0" rIns="0" bIns="0" anchor="ctr" anchorCtr="1"/>
          <a:lstStyle/>
          <a:p>
            <a:r>
              <a:rPr lang="en-US">
                <a:solidFill>
                  <a:srgbClr val="404040"/>
                </a:solidFill>
              </a:rPr>
              <a:t>2009</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981200"/>
            <a:ext cx="8915400" cy="4114800"/>
          </a:xfrm>
        </p:spPr>
        <p:txBody>
          <a:bodyPr/>
          <a:lstStyle/>
          <a:p>
            <a:pPr marL="0" indent="0"/>
            <a:r>
              <a:rPr lang="en-US" dirty="0" smtClean="0">
                <a:solidFill>
                  <a:srgbClr val="595959"/>
                </a:solidFill>
                <a:ea typeface="ＭＳ Ｐゴシック" pitchFamily="34" charset="-128"/>
              </a:rPr>
              <a:t>to reach the </a:t>
            </a:r>
            <a:r>
              <a:rPr lang="en-US" b="1" dirty="0" smtClean="0">
                <a:solidFill>
                  <a:srgbClr val="B7F15A"/>
                </a:solidFill>
                <a:ea typeface="ＭＳ Ｐゴシック" pitchFamily="34" charset="-128"/>
              </a:rPr>
              <a:t>limits of miniaturization </a:t>
            </a:r>
            <a:r>
              <a:rPr lang="en-US" dirty="0" smtClean="0">
                <a:solidFill>
                  <a:srgbClr val="595959"/>
                </a:solidFill>
                <a:ea typeface="ＭＳ Ｐゴシック" pitchFamily="34" charset="-128"/>
              </a:rPr>
              <a:t>we need to replace current UI hardware with UI hardware that</a:t>
            </a:r>
          </a:p>
          <a:p>
            <a:pPr marL="0" indent="0"/>
            <a:endParaRPr lang="en-US" dirty="0" smtClean="0">
              <a:solidFill>
                <a:srgbClr val="595959"/>
              </a:solidFill>
              <a:ea typeface="ＭＳ Ｐゴシック" pitchFamily="34" charset="-128"/>
            </a:endParaRPr>
          </a:p>
          <a:p>
            <a:pPr marL="0" indent="0"/>
            <a:r>
              <a:rPr lang="en-US" dirty="0" smtClean="0">
                <a:solidFill>
                  <a:srgbClr val="595959"/>
                </a:solidFill>
                <a:ea typeface="ＭＳ Ｐゴシック" pitchFamily="34" charset="-128"/>
              </a:rPr>
              <a:t>1. is neither limited by </a:t>
            </a:r>
            <a:r>
              <a:rPr lang="en-US" b="1" dirty="0" smtClean="0">
                <a:solidFill>
                  <a:srgbClr val="FF9900"/>
                </a:solidFill>
                <a:ea typeface="ＭＳ Ｐゴシック" pitchFamily="34" charset="-128"/>
              </a:rPr>
              <a:t>human factors </a:t>
            </a:r>
            <a:r>
              <a:rPr lang="en-US" dirty="0" smtClean="0">
                <a:solidFill>
                  <a:srgbClr val="595959"/>
                </a:solidFill>
                <a:ea typeface="ＭＳ Ｐゴシック" pitchFamily="34" charset="-128"/>
              </a:rPr>
              <a:t>that resist miniaturization, such as finger size, eyesight…</a:t>
            </a:r>
          </a:p>
          <a:p>
            <a:pPr marL="0" indent="0"/>
            <a:endParaRPr lang="en-US" dirty="0" smtClean="0">
              <a:solidFill>
                <a:srgbClr val="595959"/>
              </a:solidFill>
              <a:ea typeface="ＭＳ Ｐゴシック" pitchFamily="34" charset="-128"/>
            </a:endParaRPr>
          </a:p>
          <a:p>
            <a:pPr marL="0" indent="0"/>
            <a:r>
              <a:rPr lang="en-US" dirty="0" smtClean="0">
                <a:solidFill>
                  <a:srgbClr val="595959"/>
                </a:solidFill>
                <a:ea typeface="ＭＳ Ｐゴシック" pitchFamily="34" charset="-128"/>
              </a:rPr>
              <a:t>2. …</a:t>
            </a:r>
            <a:r>
              <a:rPr lang="en-US" dirty="0" smtClean="0">
                <a:ea typeface="ＭＳ Ｐゴシック" pitchFamily="34" charset="-128"/>
              </a:rPr>
              <a:t>nor by </a:t>
            </a:r>
            <a:r>
              <a:rPr lang="en-US" b="1" dirty="0" smtClean="0">
                <a:solidFill>
                  <a:srgbClr val="FF9900"/>
                </a:solidFill>
                <a:ea typeface="ＭＳ Ｐゴシック" pitchFamily="34" charset="-128"/>
              </a:rPr>
              <a:t>physical properties </a:t>
            </a:r>
            <a:r>
              <a:rPr lang="en-US" dirty="0" smtClean="0">
                <a:ea typeface="ＭＳ Ｐゴシック" pitchFamily="34" charset="-128"/>
              </a:rPr>
              <a:t>that resist miniaturization, e.g., focal length, power requirement</a:t>
            </a:r>
            <a:endParaRPr lang="en-US" b="1" dirty="0" smtClean="0">
              <a:solidFill>
                <a:srgbClr val="FF9900"/>
              </a:solidFill>
              <a:ea typeface="ＭＳ Ｐゴシック" pitchFamily="3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led.jpg"/>
          <p:cNvPicPr>
            <a:picLocks noChangeAspect="1"/>
          </p:cNvPicPr>
          <p:nvPr/>
        </p:nvPicPr>
        <p:blipFill>
          <a:blip r:embed="rId3"/>
          <a:srcRect r="1900"/>
          <a:stretch>
            <a:fillRect/>
          </a:stretch>
        </p:blipFill>
        <p:spPr>
          <a:xfrm>
            <a:off x="0" y="0"/>
            <a:ext cx="9163535" cy="6858000"/>
          </a:xfrm>
          <a:prstGeom prst="rect">
            <a:avLst/>
          </a:prstGeom>
        </p:spPr>
      </p:pic>
      <p:sp>
        <p:nvSpPr>
          <p:cNvPr id="4" name="Rectangle 3"/>
          <p:cNvSpPr/>
          <p:nvPr/>
        </p:nvSpPr>
        <p:spPr>
          <a:xfrm>
            <a:off x="7996370" y="6172200"/>
            <a:ext cx="937276" cy="461665"/>
          </a:xfrm>
          <a:prstGeom prst="rect">
            <a:avLst/>
          </a:prstGeom>
        </p:spPr>
        <p:txBody>
          <a:bodyPr wrap="none">
            <a:spAutoFit/>
          </a:bodyPr>
          <a:lstStyle/>
          <a:p>
            <a:pPr algn="r"/>
            <a:r>
              <a:rPr lang="en-US" dirty="0" err="1" smtClean="0">
                <a:solidFill>
                  <a:srgbClr val="FFFFFF"/>
                </a:solidFill>
              </a:rPr>
              <a:t>LEDs</a:t>
            </a:r>
            <a:endParaRPr lang="en-US" dirty="0">
              <a:solidFill>
                <a:srgbClr val="FFFFFF"/>
              </a:solidFill>
            </a:endParaRPr>
          </a:p>
        </p:txBody>
      </p:sp>
      <p:sp>
        <p:nvSpPr>
          <p:cNvPr id="5" name="TextBox 8"/>
          <p:cNvSpPr txBox="1">
            <a:spLocks noChangeArrowheads="1"/>
          </p:cNvSpPr>
          <p:nvPr/>
        </p:nvSpPr>
        <p:spPr bwMode="auto">
          <a:xfrm>
            <a:off x="-69536" y="-269796"/>
            <a:ext cx="2584136" cy="1107996"/>
          </a:xfrm>
          <a:prstGeom prst="rect">
            <a:avLst/>
          </a:prstGeom>
          <a:noFill/>
          <a:ln w="9525">
            <a:noFill/>
            <a:miter lim="800000"/>
            <a:headEnd/>
            <a:tailEnd/>
          </a:ln>
        </p:spPr>
        <p:txBody>
          <a:bodyPr wrap="none">
            <a:spAutoFit/>
          </a:bodyPr>
          <a:lstStyle/>
          <a:p>
            <a:r>
              <a:rPr lang="en-US" sz="6600" b="1" dirty="0" smtClean="0"/>
              <a:t>visual</a:t>
            </a:r>
            <a:endParaRPr lang="en-US" sz="6600" b="1"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 name="Rectangle 19"/>
          <p:cNvSpPr/>
          <p:nvPr/>
        </p:nvSpPr>
        <p:spPr>
          <a:xfrm>
            <a:off x="-152400" y="6096000"/>
            <a:ext cx="9144000" cy="708025"/>
          </a:xfrm>
          <a:prstGeom prst="rect">
            <a:avLst/>
          </a:prstGeom>
          <a:noFill/>
        </p:spPr>
        <p:txBody>
          <a:bodyPr>
            <a:spAutoFit/>
          </a:bodyPr>
          <a:lstStyle/>
          <a:p>
            <a:pPr algn="r"/>
            <a:r>
              <a:rPr lang="en-US" sz="2000">
                <a:solidFill>
                  <a:srgbClr val="595959"/>
                </a:solidFill>
              </a:rPr>
              <a:t>we </a:t>
            </a:r>
            <a:r>
              <a:rPr lang="en-US" sz="2000" b="1">
                <a:solidFill>
                  <a:srgbClr val="B7F15A"/>
                </a:solidFill>
              </a:rPr>
              <a:t>extrapolated </a:t>
            </a:r>
            <a:r>
              <a:rPr lang="en-US" sz="2000">
                <a:solidFill>
                  <a:srgbClr val="595959"/>
                </a:solidFill>
              </a:rPr>
              <a:t>the evolution of mobile devices</a:t>
            </a:r>
            <a:br>
              <a:rPr lang="en-US" sz="2000">
                <a:solidFill>
                  <a:srgbClr val="595959"/>
                </a:solidFill>
              </a:rPr>
            </a:br>
            <a:r>
              <a:rPr lang="en-US" sz="2000">
                <a:solidFill>
                  <a:srgbClr val="595959"/>
                </a:solidFill>
              </a:rPr>
              <a:t>in one specific direction namely ultimate </a:t>
            </a:r>
            <a:r>
              <a:rPr lang="en-US" sz="2000" b="1">
                <a:solidFill>
                  <a:srgbClr val="B7F15A"/>
                </a:solidFill>
              </a:rPr>
              <a:t>miniaturization</a:t>
            </a:r>
            <a:endParaRPr lang="en-US" sz="2000">
              <a:solidFill>
                <a:srgbClr val="B7F15A"/>
              </a:solidFill>
            </a:endParaRPr>
          </a:p>
        </p:txBody>
      </p:sp>
      <p:sp>
        <p:nvSpPr>
          <p:cNvPr id="21" name="Rectangle 20"/>
          <p:cNvSpPr/>
          <p:nvPr/>
        </p:nvSpPr>
        <p:spPr>
          <a:xfrm>
            <a:off x="1524000" y="2411413"/>
            <a:ext cx="7391400" cy="1322387"/>
          </a:xfrm>
          <a:prstGeom prst="rect">
            <a:avLst/>
          </a:prstGeom>
        </p:spPr>
        <p:txBody>
          <a:bodyPr>
            <a:spAutoFit/>
          </a:bodyPr>
          <a:lstStyle/>
          <a:p>
            <a:pPr algn="r">
              <a:lnSpc>
                <a:spcPct val="90000"/>
              </a:lnSpc>
            </a:pPr>
            <a:r>
              <a:rPr lang="en-US" sz="4400" dirty="0">
                <a:solidFill>
                  <a:srgbClr val="595959"/>
                </a:solidFill>
              </a:rPr>
              <a:t>"what if, one day, </a:t>
            </a:r>
            <a:r>
              <a:rPr lang="en-US" sz="4400" dirty="0" smtClean="0">
                <a:solidFill>
                  <a:schemeClr val="tx1">
                    <a:lumMod val="65000"/>
                    <a:lumOff val="35000"/>
                  </a:schemeClr>
                </a:solidFill>
              </a:rPr>
              <a:t>hardware </a:t>
            </a:r>
            <a:r>
              <a:rPr lang="en-US" sz="4400" dirty="0" smtClean="0"/>
              <a:t>.</a:t>
            </a:r>
            <a:r>
              <a:rPr lang="en-US" sz="4400" dirty="0" smtClean="0">
                <a:solidFill>
                  <a:schemeClr val="tx1">
                    <a:lumMod val="65000"/>
                    <a:lumOff val="35000"/>
                  </a:schemeClr>
                </a:solidFill>
              </a:rPr>
              <a:t/>
            </a:r>
            <a:br>
              <a:rPr lang="en-US" sz="4400" dirty="0" smtClean="0">
                <a:solidFill>
                  <a:schemeClr val="tx1">
                    <a:lumMod val="65000"/>
                    <a:lumOff val="35000"/>
                  </a:schemeClr>
                </a:solidFill>
              </a:rPr>
            </a:br>
            <a:r>
              <a:rPr lang="en-US" sz="4400" dirty="0">
                <a:solidFill>
                  <a:schemeClr val="tx1">
                    <a:lumMod val="65000"/>
                    <a:lumOff val="35000"/>
                  </a:schemeClr>
                </a:solidFill>
              </a:rPr>
              <a:t>was </a:t>
            </a:r>
            <a:r>
              <a:rPr lang="en-US" sz="4400" b="1" dirty="0">
                <a:solidFill>
                  <a:srgbClr val="B7F15A"/>
                </a:solidFill>
              </a:rPr>
              <a:t>infinitely small?"</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578" name="Picture 3" descr="apple-iphone-3g-internal-taken-apar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4579" name="Freeform 4"/>
          <p:cNvSpPr>
            <a:spLocks noChangeArrowheads="1"/>
          </p:cNvSpPr>
          <p:nvPr/>
        </p:nvSpPr>
        <p:spPr bwMode="auto">
          <a:xfrm>
            <a:off x="2179638" y="3087688"/>
            <a:ext cx="2981325" cy="1858962"/>
          </a:xfrm>
          <a:custGeom>
            <a:avLst/>
            <a:gdLst>
              <a:gd name="T0" fmla="*/ 1082903 w 2981158"/>
              <a:gd name="T1" fmla="*/ 0 h 1858211"/>
              <a:gd name="T2" fmla="*/ 481290 w 2981158"/>
              <a:gd name="T3" fmla="*/ 655318 h 1858211"/>
              <a:gd name="T4" fmla="*/ 294121 w 2981158"/>
              <a:gd name="T5" fmla="*/ 575074 h 1858211"/>
              <a:gd name="T6" fmla="*/ 0 w 2981158"/>
              <a:gd name="T7" fmla="*/ 882673 h 1858211"/>
              <a:gd name="T8" fmla="*/ 2299497 w 2981158"/>
              <a:gd name="T9" fmla="*/ 1858962 h 1858211"/>
              <a:gd name="T10" fmla="*/ 2981325 w 2981158"/>
              <a:gd name="T11" fmla="*/ 936168 h 1858211"/>
              <a:gd name="T12" fmla="*/ 2754048 w 2981158"/>
              <a:gd name="T13" fmla="*/ 882673 h 1858211"/>
              <a:gd name="T14" fmla="*/ 2954587 w 2981158"/>
              <a:gd name="T15" fmla="*/ 588449 h 1858211"/>
              <a:gd name="T16" fmla="*/ 1082903 w 2981158"/>
              <a:gd name="T17" fmla="*/ 0 h 1858211"/>
              <a:gd name="T18" fmla="*/ 1082903 w 2981158"/>
              <a:gd name="T19" fmla="*/ 0 h 18582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81158"/>
              <a:gd name="T31" fmla="*/ 0 h 1858211"/>
              <a:gd name="T32" fmla="*/ 2981158 w 2981158"/>
              <a:gd name="T33" fmla="*/ 1858211 h 1858211"/>
              <a:gd name="connsiteX0" fmla="*/ 1082842 w 2981158"/>
              <a:gd name="connsiteY0" fmla="*/ 0 h 1858211"/>
              <a:gd name="connsiteX1" fmla="*/ 481263 w 2981158"/>
              <a:gd name="connsiteY1" fmla="*/ 655053 h 1858211"/>
              <a:gd name="connsiteX2" fmla="*/ 294105 w 2981158"/>
              <a:gd name="connsiteY2" fmla="*/ 574842 h 1858211"/>
              <a:gd name="connsiteX3" fmla="*/ 0 w 2981158"/>
              <a:gd name="connsiteY3" fmla="*/ 882316 h 1858211"/>
              <a:gd name="connsiteX4" fmla="*/ 2299368 w 2981158"/>
              <a:gd name="connsiteY4" fmla="*/ 1858211 h 1858211"/>
              <a:gd name="connsiteX5" fmla="*/ 2981158 w 2981158"/>
              <a:gd name="connsiteY5" fmla="*/ 935790 h 1858211"/>
              <a:gd name="connsiteX6" fmla="*/ 2753894 w 2981158"/>
              <a:gd name="connsiteY6" fmla="*/ 882316 h 1858211"/>
              <a:gd name="connsiteX7" fmla="*/ 2915656 w 2981158"/>
              <a:gd name="connsiteY7" fmla="*/ 647009 h 1858211"/>
              <a:gd name="connsiteX8" fmla="*/ 1082842 w 2981158"/>
              <a:gd name="connsiteY8" fmla="*/ 0 h 185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1158" h="1858211">
                <a:moveTo>
                  <a:pt x="1082842" y="0"/>
                </a:moveTo>
                <a:lnTo>
                  <a:pt x="481263" y="655053"/>
                </a:lnTo>
                <a:lnTo>
                  <a:pt x="294105" y="574842"/>
                </a:lnTo>
                <a:lnTo>
                  <a:pt x="0" y="882316"/>
                </a:lnTo>
                <a:lnTo>
                  <a:pt x="2299368" y="1858211"/>
                </a:lnTo>
                <a:lnTo>
                  <a:pt x="2981158" y="935790"/>
                </a:lnTo>
                <a:lnTo>
                  <a:pt x="2753894" y="882316"/>
                </a:lnTo>
                <a:lnTo>
                  <a:pt x="2915656" y="647009"/>
                </a:lnTo>
                <a:lnTo>
                  <a:pt x="1082842" y="0"/>
                </a:lnTo>
                <a:close/>
              </a:path>
            </a:pathLst>
          </a:custGeom>
          <a:solidFill>
            <a:srgbClr val="000000">
              <a:alpha val="47058"/>
            </a:srgbClr>
          </a:solidFill>
          <a:ln w="76200">
            <a:solidFill>
              <a:srgbClr val="B7F15A"/>
            </a:solidFill>
            <a:round/>
            <a:headEnd/>
            <a:tailEnd/>
          </a:ln>
        </p:spPr>
        <p:txBody>
          <a:bodyPr wrap="none" lIns="0" tIns="0" rIns="0" bIns="0">
            <a:spAutoFit/>
          </a:bodyPr>
          <a:lstStyle/>
          <a:p>
            <a:endParaRPr lang="en-US"/>
          </a:p>
        </p:txBody>
      </p:sp>
      <p:sp>
        <p:nvSpPr>
          <p:cNvPr id="4" name="Freeform 3"/>
          <p:cNvSpPr/>
          <p:nvPr/>
        </p:nvSpPr>
        <p:spPr bwMode="auto">
          <a:xfrm>
            <a:off x="5200316" y="2860842"/>
            <a:ext cx="2032123" cy="1764632"/>
          </a:xfrm>
          <a:custGeom>
            <a:avLst/>
            <a:gdLst>
              <a:gd name="connsiteX0" fmla="*/ 721895 w 2032123"/>
              <a:gd name="connsiteY0" fmla="*/ 0 h 1764632"/>
              <a:gd name="connsiteX1" fmla="*/ 441158 w 2032123"/>
              <a:gd name="connsiteY1" fmla="*/ 427790 h 1764632"/>
              <a:gd name="connsiteX2" fmla="*/ 574842 w 2032123"/>
              <a:gd name="connsiteY2" fmla="*/ 534737 h 1764632"/>
              <a:gd name="connsiteX3" fmla="*/ 0 w 2032123"/>
              <a:gd name="connsiteY3" fmla="*/ 1270000 h 1764632"/>
              <a:gd name="connsiteX4" fmla="*/ 106947 w 2032123"/>
              <a:gd name="connsiteY4" fmla="*/ 1390316 h 1764632"/>
              <a:gd name="connsiteX5" fmla="*/ 1136316 w 2032123"/>
              <a:gd name="connsiteY5" fmla="*/ 1764632 h 1764632"/>
              <a:gd name="connsiteX6" fmla="*/ 1270000 w 2032123"/>
              <a:gd name="connsiteY6" fmla="*/ 1724526 h 1764632"/>
              <a:gd name="connsiteX7" fmla="*/ 1965158 w 2032123"/>
              <a:gd name="connsiteY7" fmla="*/ 628316 h 1764632"/>
              <a:gd name="connsiteX8" fmla="*/ 1938421 w 2032123"/>
              <a:gd name="connsiteY8" fmla="*/ 387684 h 1764632"/>
              <a:gd name="connsiteX9" fmla="*/ 721895 w 2032123"/>
              <a:gd name="connsiteY9" fmla="*/ 0 h 176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2123" h="1764632">
                <a:moveTo>
                  <a:pt x="721895" y="0"/>
                </a:moveTo>
                <a:lnTo>
                  <a:pt x="441158" y="427790"/>
                </a:lnTo>
                <a:lnTo>
                  <a:pt x="574842" y="534737"/>
                </a:lnTo>
                <a:lnTo>
                  <a:pt x="0" y="1270000"/>
                </a:lnTo>
                <a:lnTo>
                  <a:pt x="106947" y="1390316"/>
                </a:lnTo>
                <a:lnTo>
                  <a:pt x="1136316" y="1764632"/>
                </a:lnTo>
                <a:lnTo>
                  <a:pt x="1270000" y="1724526"/>
                </a:lnTo>
                <a:lnTo>
                  <a:pt x="1965158" y="628316"/>
                </a:lnTo>
                <a:cubicBezTo>
                  <a:pt x="1951542" y="383235"/>
                  <a:pt x="2032123" y="387684"/>
                  <a:pt x="1938421" y="387684"/>
                </a:cubicBezTo>
                <a:lnTo>
                  <a:pt x="721895" y="0"/>
                </a:lnTo>
                <a:close/>
              </a:path>
            </a:pathLst>
          </a:custGeom>
          <a:solidFill>
            <a:schemeClr val="tx1">
              <a:alpha val="47000"/>
            </a:schemeClr>
          </a:solidFill>
          <a:ln w="76200" cap="flat" cmpd="sng" algn="ctr">
            <a:solidFill>
              <a:srgbClr val="B7F15A"/>
            </a:solid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6" name="Freeform 5"/>
          <p:cNvSpPr/>
          <p:nvPr/>
        </p:nvSpPr>
        <p:spPr bwMode="auto">
          <a:xfrm>
            <a:off x="146349" y="767347"/>
            <a:ext cx="9024388" cy="5342021"/>
          </a:xfrm>
          <a:custGeom>
            <a:avLst/>
            <a:gdLst>
              <a:gd name="connsiteX0" fmla="*/ 54177 w 9024388"/>
              <a:gd name="connsiteY0" fmla="*/ 1911684 h 5440947"/>
              <a:gd name="connsiteX1" fmla="*/ 704 w 9024388"/>
              <a:gd name="connsiteY1" fmla="*/ 2259263 h 5440947"/>
              <a:gd name="connsiteX2" fmla="*/ 936493 w 9024388"/>
              <a:gd name="connsiteY2" fmla="*/ 2713790 h 5440947"/>
              <a:gd name="connsiteX3" fmla="*/ 1257335 w 9024388"/>
              <a:gd name="connsiteY3" fmla="*/ 2673684 h 5440947"/>
              <a:gd name="connsiteX4" fmla="*/ 2153019 w 9024388"/>
              <a:gd name="connsiteY4" fmla="*/ 3021263 h 5440947"/>
              <a:gd name="connsiteX5" fmla="*/ 2554072 w 9024388"/>
              <a:gd name="connsiteY5" fmla="*/ 3061368 h 5440947"/>
              <a:gd name="connsiteX6" fmla="*/ 3088809 w 9024388"/>
              <a:gd name="connsiteY6" fmla="*/ 2433053 h 5440947"/>
              <a:gd name="connsiteX7" fmla="*/ 4893546 w 9024388"/>
              <a:gd name="connsiteY7" fmla="*/ 3074737 h 5440947"/>
              <a:gd name="connsiteX8" fmla="*/ 4773230 w 9024388"/>
              <a:gd name="connsiteY8" fmla="*/ 3275263 h 5440947"/>
              <a:gd name="connsiteX9" fmla="*/ 5000493 w 9024388"/>
              <a:gd name="connsiteY9" fmla="*/ 3395579 h 5440947"/>
              <a:gd name="connsiteX10" fmla="*/ 4425651 w 9024388"/>
              <a:gd name="connsiteY10" fmla="*/ 4144211 h 5440947"/>
              <a:gd name="connsiteX11" fmla="*/ 4452388 w 9024388"/>
              <a:gd name="connsiteY11" fmla="*/ 4331368 h 5440947"/>
              <a:gd name="connsiteX12" fmla="*/ 5963019 w 9024388"/>
              <a:gd name="connsiteY12" fmla="*/ 4906211 h 5440947"/>
              <a:gd name="connsiteX13" fmla="*/ 6150177 w 9024388"/>
              <a:gd name="connsiteY13" fmla="*/ 4826000 h 5440947"/>
              <a:gd name="connsiteX14" fmla="*/ 7540493 w 9024388"/>
              <a:gd name="connsiteY14" fmla="*/ 5440947 h 5440947"/>
              <a:gd name="connsiteX15" fmla="*/ 7888072 w 9024388"/>
              <a:gd name="connsiteY15" fmla="*/ 5347368 h 5440947"/>
              <a:gd name="connsiteX16" fmla="*/ 9024388 w 9024388"/>
              <a:gd name="connsiteY16" fmla="*/ 3315368 h 5440947"/>
              <a:gd name="connsiteX17" fmla="*/ 8890704 w 9024388"/>
              <a:gd name="connsiteY17" fmla="*/ 3021263 h 5440947"/>
              <a:gd name="connsiteX18" fmla="*/ 7700914 w 9024388"/>
              <a:gd name="connsiteY18" fmla="*/ 2580105 h 5440947"/>
              <a:gd name="connsiteX19" fmla="*/ 7914809 w 9024388"/>
              <a:gd name="connsiteY19" fmla="*/ 2098842 h 5440947"/>
              <a:gd name="connsiteX20" fmla="*/ 6564598 w 9024388"/>
              <a:gd name="connsiteY20" fmla="*/ 1524000 h 5440947"/>
              <a:gd name="connsiteX21" fmla="*/ 6524493 w 9024388"/>
              <a:gd name="connsiteY21" fmla="*/ 828842 h 5440947"/>
              <a:gd name="connsiteX22" fmla="*/ 6150177 w 9024388"/>
              <a:gd name="connsiteY22" fmla="*/ 641684 h 5440947"/>
              <a:gd name="connsiteX23" fmla="*/ 5535230 w 9024388"/>
              <a:gd name="connsiteY23" fmla="*/ 641684 h 5440947"/>
              <a:gd name="connsiteX24" fmla="*/ 3944388 w 9024388"/>
              <a:gd name="connsiteY24" fmla="*/ 267368 h 5440947"/>
              <a:gd name="connsiteX25" fmla="*/ 3890914 w 9024388"/>
              <a:gd name="connsiteY25" fmla="*/ 254000 h 5440947"/>
              <a:gd name="connsiteX26" fmla="*/ 3449756 w 9024388"/>
              <a:gd name="connsiteY26" fmla="*/ 0 h 5440947"/>
              <a:gd name="connsiteX27" fmla="*/ 2767967 w 9024388"/>
              <a:gd name="connsiteY27" fmla="*/ 360947 h 5440947"/>
              <a:gd name="connsiteX28" fmla="*/ 2300072 w 9024388"/>
              <a:gd name="connsiteY28" fmla="*/ 882316 h 5440947"/>
              <a:gd name="connsiteX29" fmla="*/ 1992598 w 9024388"/>
              <a:gd name="connsiteY29" fmla="*/ 534737 h 5440947"/>
              <a:gd name="connsiteX30" fmla="*/ 1538072 w 9024388"/>
              <a:gd name="connsiteY30" fmla="*/ 494632 h 5440947"/>
              <a:gd name="connsiteX31" fmla="*/ 1350914 w 9024388"/>
              <a:gd name="connsiteY31" fmla="*/ 828842 h 5440947"/>
              <a:gd name="connsiteX32" fmla="*/ 54177 w 9024388"/>
              <a:gd name="connsiteY32" fmla="*/ 1911684 h 5440947"/>
              <a:gd name="connsiteX0" fmla="*/ 54177 w 9024388"/>
              <a:gd name="connsiteY0" fmla="*/ 1911684 h 5440947"/>
              <a:gd name="connsiteX1" fmla="*/ 704 w 9024388"/>
              <a:gd name="connsiteY1" fmla="*/ 2259263 h 5440947"/>
              <a:gd name="connsiteX2" fmla="*/ 936493 w 9024388"/>
              <a:gd name="connsiteY2" fmla="*/ 2713790 h 5440947"/>
              <a:gd name="connsiteX3" fmla="*/ 1257335 w 9024388"/>
              <a:gd name="connsiteY3" fmla="*/ 2673684 h 5440947"/>
              <a:gd name="connsiteX4" fmla="*/ 2153019 w 9024388"/>
              <a:gd name="connsiteY4" fmla="*/ 3021263 h 5440947"/>
              <a:gd name="connsiteX5" fmla="*/ 2554072 w 9024388"/>
              <a:gd name="connsiteY5" fmla="*/ 3061368 h 5440947"/>
              <a:gd name="connsiteX6" fmla="*/ 3088809 w 9024388"/>
              <a:gd name="connsiteY6" fmla="*/ 2433053 h 5440947"/>
              <a:gd name="connsiteX7" fmla="*/ 4893546 w 9024388"/>
              <a:gd name="connsiteY7" fmla="*/ 3074737 h 5440947"/>
              <a:gd name="connsiteX8" fmla="*/ 4773230 w 9024388"/>
              <a:gd name="connsiteY8" fmla="*/ 3275263 h 5440947"/>
              <a:gd name="connsiteX9" fmla="*/ 5000493 w 9024388"/>
              <a:gd name="connsiteY9" fmla="*/ 3395579 h 5440947"/>
              <a:gd name="connsiteX10" fmla="*/ 4425651 w 9024388"/>
              <a:gd name="connsiteY10" fmla="*/ 4144211 h 5440947"/>
              <a:gd name="connsiteX11" fmla="*/ 4452388 w 9024388"/>
              <a:gd name="connsiteY11" fmla="*/ 4331368 h 5440947"/>
              <a:gd name="connsiteX12" fmla="*/ 5963019 w 9024388"/>
              <a:gd name="connsiteY12" fmla="*/ 4906211 h 5440947"/>
              <a:gd name="connsiteX13" fmla="*/ 6150177 w 9024388"/>
              <a:gd name="connsiteY13" fmla="*/ 4826000 h 5440947"/>
              <a:gd name="connsiteX14" fmla="*/ 7540493 w 9024388"/>
              <a:gd name="connsiteY14" fmla="*/ 5440947 h 5440947"/>
              <a:gd name="connsiteX15" fmla="*/ 7888072 w 9024388"/>
              <a:gd name="connsiteY15" fmla="*/ 5347368 h 5440947"/>
              <a:gd name="connsiteX16" fmla="*/ 9024388 w 9024388"/>
              <a:gd name="connsiteY16" fmla="*/ 3315368 h 5440947"/>
              <a:gd name="connsiteX17" fmla="*/ 8890704 w 9024388"/>
              <a:gd name="connsiteY17" fmla="*/ 3021263 h 5440947"/>
              <a:gd name="connsiteX18" fmla="*/ 7700914 w 9024388"/>
              <a:gd name="connsiteY18" fmla="*/ 2580105 h 5440947"/>
              <a:gd name="connsiteX19" fmla="*/ 7914809 w 9024388"/>
              <a:gd name="connsiteY19" fmla="*/ 2098842 h 5440947"/>
              <a:gd name="connsiteX20" fmla="*/ 6564598 w 9024388"/>
              <a:gd name="connsiteY20" fmla="*/ 1524000 h 5440947"/>
              <a:gd name="connsiteX21" fmla="*/ 6524493 w 9024388"/>
              <a:gd name="connsiteY21" fmla="*/ 828842 h 5440947"/>
              <a:gd name="connsiteX22" fmla="*/ 6150177 w 9024388"/>
              <a:gd name="connsiteY22" fmla="*/ 641684 h 5440947"/>
              <a:gd name="connsiteX23" fmla="*/ 5535230 w 9024388"/>
              <a:gd name="connsiteY23" fmla="*/ 641684 h 5440947"/>
              <a:gd name="connsiteX24" fmla="*/ 3944388 w 9024388"/>
              <a:gd name="connsiteY24" fmla="*/ 267368 h 5440947"/>
              <a:gd name="connsiteX25" fmla="*/ 3890914 w 9024388"/>
              <a:gd name="connsiteY25" fmla="*/ 254000 h 5440947"/>
              <a:gd name="connsiteX26" fmla="*/ 3449756 w 9024388"/>
              <a:gd name="connsiteY26" fmla="*/ 0 h 5440947"/>
              <a:gd name="connsiteX27" fmla="*/ 2767967 w 9024388"/>
              <a:gd name="connsiteY27" fmla="*/ 360947 h 5440947"/>
              <a:gd name="connsiteX28" fmla="*/ 2300072 w 9024388"/>
              <a:gd name="connsiteY28" fmla="*/ 882316 h 5440947"/>
              <a:gd name="connsiteX29" fmla="*/ 1992598 w 9024388"/>
              <a:gd name="connsiteY29" fmla="*/ 534737 h 5440947"/>
              <a:gd name="connsiteX30" fmla="*/ 1538072 w 9024388"/>
              <a:gd name="connsiteY30" fmla="*/ 494632 h 5440947"/>
              <a:gd name="connsiteX31" fmla="*/ 1350914 w 9024388"/>
              <a:gd name="connsiteY31" fmla="*/ 828842 h 5440947"/>
              <a:gd name="connsiteX32" fmla="*/ 54177 w 9024388"/>
              <a:gd name="connsiteY32" fmla="*/ 1911684 h 5440947"/>
              <a:gd name="connsiteX0" fmla="*/ 54177 w 9024388"/>
              <a:gd name="connsiteY0" fmla="*/ 1911684 h 5440947"/>
              <a:gd name="connsiteX1" fmla="*/ 704 w 9024388"/>
              <a:gd name="connsiteY1" fmla="*/ 2259263 h 5440947"/>
              <a:gd name="connsiteX2" fmla="*/ 936493 w 9024388"/>
              <a:gd name="connsiteY2" fmla="*/ 2713790 h 5440947"/>
              <a:gd name="connsiteX3" fmla="*/ 1257335 w 9024388"/>
              <a:gd name="connsiteY3" fmla="*/ 2673684 h 5440947"/>
              <a:gd name="connsiteX4" fmla="*/ 2153019 w 9024388"/>
              <a:gd name="connsiteY4" fmla="*/ 3021263 h 5440947"/>
              <a:gd name="connsiteX5" fmla="*/ 2554072 w 9024388"/>
              <a:gd name="connsiteY5" fmla="*/ 3061368 h 5440947"/>
              <a:gd name="connsiteX6" fmla="*/ 3088809 w 9024388"/>
              <a:gd name="connsiteY6" fmla="*/ 2433053 h 5440947"/>
              <a:gd name="connsiteX7" fmla="*/ 4893546 w 9024388"/>
              <a:gd name="connsiteY7" fmla="*/ 3074737 h 5440947"/>
              <a:gd name="connsiteX8" fmla="*/ 4773230 w 9024388"/>
              <a:gd name="connsiteY8" fmla="*/ 3275263 h 5440947"/>
              <a:gd name="connsiteX9" fmla="*/ 5000493 w 9024388"/>
              <a:gd name="connsiteY9" fmla="*/ 3395579 h 5440947"/>
              <a:gd name="connsiteX10" fmla="*/ 4425651 w 9024388"/>
              <a:gd name="connsiteY10" fmla="*/ 4144211 h 5440947"/>
              <a:gd name="connsiteX11" fmla="*/ 4452388 w 9024388"/>
              <a:gd name="connsiteY11" fmla="*/ 4331368 h 5440947"/>
              <a:gd name="connsiteX12" fmla="*/ 5963019 w 9024388"/>
              <a:gd name="connsiteY12" fmla="*/ 4906211 h 5440947"/>
              <a:gd name="connsiteX13" fmla="*/ 6150177 w 9024388"/>
              <a:gd name="connsiteY13" fmla="*/ 4826000 h 5440947"/>
              <a:gd name="connsiteX14" fmla="*/ 7540493 w 9024388"/>
              <a:gd name="connsiteY14" fmla="*/ 5440947 h 5440947"/>
              <a:gd name="connsiteX15" fmla="*/ 7888072 w 9024388"/>
              <a:gd name="connsiteY15" fmla="*/ 5347368 h 5440947"/>
              <a:gd name="connsiteX16" fmla="*/ 9024388 w 9024388"/>
              <a:gd name="connsiteY16" fmla="*/ 3315368 h 5440947"/>
              <a:gd name="connsiteX17" fmla="*/ 8890704 w 9024388"/>
              <a:gd name="connsiteY17" fmla="*/ 3021263 h 5440947"/>
              <a:gd name="connsiteX18" fmla="*/ 7700914 w 9024388"/>
              <a:gd name="connsiteY18" fmla="*/ 2580105 h 5440947"/>
              <a:gd name="connsiteX19" fmla="*/ 7914809 w 9024388"/>
              <a:gd name="connsiteY19" fmla="*/ 2098842 h 5440947"/>
              <a:gd name="connsiteX20" fmla="*/ 6564598 w 9024388"/>
              <a:gd name="connsiteY20" fmla="*/ 1524000 h 5440947"/>
              <a:gd name="connsiteX21" fmla="*/ 6524493 w 9024388"/>
              <a:gd name="connsiteY21" fmla="*/ 828842 h 5440947"/>
              <a:gd name="connsiteX22" fmla="*/ 6150177 w 9024388"/>
              <a:gd name="connsiteY22" fmla="*/ 641684 h 5440947"/>
              <a:gd name="connsiteX23" fmla="*/ 5535230 w 9024388"/>
              <a:gd name="connsiteY23" fmla="*/ 641684 h 5440947"/>
              <a:gd name="connsiteX24" fmla="*/ 3944388 w 9024388"/>
              <a:gd name="connsiteY24" fmla="*/ 267368 h 5440947"/>
              <a:gd name="connsiteX25" fmla="*/ 3890914 w 9024388"/>
              <a:gd name="connsiteY25" fmla="*/ 254000 h 5440947"/>
              <a:gd name="connsiteX26" fmla="*/ 3449756 w 9024388"/>
              <a:gd name="connsiteY26" fmla="*/ 0 h 5440947"/>
              <a:gd name="connsiteX27" fmla="*/ 2767967 w 9024388"/>
              <a:gd name="connsiteY27" fmla="*/ 360947 h 5440947"/>
              <a:gd name="connsiteX28" fmla="*/ 1992598 w 9024388"/>
              <a:gd name="connsiteY28" fmla="*/ 534737 h 5440947"/>
              <a:gd name="connsiteX29" fmla="*/ 1538072 w 9024388"/>
              <a:gd name="connsiteY29" fmla="*/ 494632 h 5440947"/>
              <a:gd name="connsiteX30" fmla="*/ 1350914 w 9024388"/>
              <a:gd name="connsiteY30" fmla="*/ 828842 h 5440947"/>
              <a:gd name="connsiteX31" fmla="*/ 54177 w 9024388"/>
              <a:gd name="connsiteY31" fmla="*/ 1911684 h 5440947"/>
              <a:gd name="connsiteX0" fmla="*/ 54177 w 9024388"/>
              <a:gd name="connsiteY0" fmla="*/ 1812758 h 5342021"/>
              <a:gd name="connsiteX1" fmla="*/ 704 w 9024388"/>
              <a:gd name="connsiteY1" fmla="*/ 2160337 h 5342021"/>
              <a:gd name="connsiteX2" fmla="*/ 936493 w 9024388"/>
              <a:gd name="connsiteY2" fmla="*/ 2614864 h 5342021"/>
              <a:gd name="connsiteX3" fmla="*/ 1257335 w 9024388"/>
              <a:gd name="connsiteY3" fmla="*/ 2574758 h 5342021"/>
              <a:gd name="connsiteX4" fmla="*/ 2153019 w 9024388"/>
              <a:gd name="connsiteY4" fmla="*/ 2922337 h 5342021"/>
              <a:gd name="connsiteX5" fmla="*/ 2554072 w 9024388"/>
              <a:gd name="connsiteY5" fmla="*/ 2962442 h 5342021"/>
              <a:gd name="connsiteX6" fmla="*/ 3088809 w 9024388"/>
              <a:gd name="connsiteY6" fmla="*/ 2334127 h 5342021"/>
              <a:gd name="connsiteX7" fmla="*/ 4893546 w 9024388"/>
              <a:gd name="connsiteY7" fmla="*/ 2975811 h 5342021"/>
              <a:gd name="connsiteX8" fmla="*/ 4773230 w 9024388"/>
              <a:gd name="connsiteY8" fmla="*/ 3176337 h 5342021"/>
              <a:gd name="connsiteX9" fmla="*/ 5000493 w 9024388"/>
              <a:gd name="connsiteY9" fmla="*/ 3296653 h 5342021"/>
              <a:gd name="connsiteX10" fmla="*/ 4425651 w 9024388"/>
              <a:gd name="connsiteY10" fmla="*/ 4045285 h 5342021"/>
              <a:gd name="connsiteX11" fmla="*/ 4452388 w 9024388"/>
              <a:gd name="connsiteY11" fmla="*/ 4232442 h 5342021"/>
              <a:gd name="connsiteX12" fmla="*/ 5963019 w 9024388"/>
              <a:gd name="connsiteY12" fmla="*/ 4807285 h 5342021"/>
              <a:gd name="connsiteX13" fmla="*/ 6150177 w 9024388"/>
              <a:gd name="connsiteY13" fmla="*/ 4727074 h 5342021"/>
              <a:gd name="connsiteX14" fmla="*/ 7540493 w 9024388"/>
              <a:gd name="connsiteY14" fmla="*/ 5342021 h 5342021"/>
              <a:gd name="connsiteX15" fmla="*/ 7888072 w 9024388"/>
              <a:gd name="connsiteY15" fmla="*/ 5248442 h 5342021"/>
              <a:gd name="connsiteX16" fmla="*/ 9024388 w 9024388"/>
              <a:gd name="connsiteY16" fmla="*/ 3216442 h 5342021"/>
              <a:gd name="connsiteX17" fmla="*/ 8890704 w 9024388"/>
              <a:gd name="connsiteY17" fmla="*/ 2922337 h 5342021"/>
              <a:gd name="connsiteX18" fmla="*/ 7700914 w 9024388"/>
              <a:gd name="connsiteY18" fmla="*/ 2481179 h 5342021"/>
              <a:gd name="connsiteX19" fmla="*/ 7914809 w 9024388"/>
              <a:gd name="connsiteY19" fmla="*/ 1999916 h 5342021"/>
              <a:gd name="connsiteX20" fmla="*/ 6564598 w 9024388"/>
              <a:gd name="connsiteY20" fmla="*/ 1425074 h 5342021"/>
              <a:gd name="connsiteX21" fmla="*/ 6524493 w 9024388"/>
              <a:gd name="connsiteY21" fmla="*/ 729916 h 5342021"/>
              <a:gd name="connsiteX22" fmla="*/ 6150177 w 9024388"/>
              <a:gd name="connsiteY22" fmla="*/ 542758 h 5342021"/>
              <a:gd name="connsiteX23" fmla="*/ 5535230 w 9024388"/>
              <a:gd name="connsiteY23" fmla="*/ 542758 h 5342021"/>
              <a:gd name="connsiteX24" fmla="*/ 3944388 w 9024388"/>
              <a:gd name="connsiteY24" fmla="*/ 168442 h 5342021"/>
              <a:gd name="connsiteX25" fmla="*/ 3890914 w 9024388"/>
              <a:gd name="connsiteY25" fmla="*/ 155074 h 5342021"/>
              <a:gd name="connsiteX26" fmla="*/ 3317409 w 9024388"/>
              <a:gd name="connsiteY26" fmla="*/ 0 h 5342021"/>
              <a:gd name="connsiteX27" fmla="*/ 2767967 w 9024388"/>
              <a:gd name="connsiteY27" fmla="*/ 262021 h 5342021"/>
              <a:gd name="connsiteX28" fmla="*/ 1992598 w 9024388"/>
              <a:gd name="connsiteY28" fmla="*/ 435811 h 5342021"/>
              <a:gd name="connsiteX29" fmla="*/ 1538072 w 9024388"/>
              <a:gd name="connsiteY29" fmla="*/ 395706 h 5342021"/>
              <a:gd name="connsiteX30" fmla="*/ 1350914 w 9024388"/>
              <a:gd name="connsiteY30" fmla="*/ 729916 h 5342021"/>
              <a:gd name="connsiteX31" fmla="*/ 54177 w 9024388"/>
              <a:gd name="connsiteY31" fmla="*/ 1812758 h 534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024388" h="5342021">
                <a:moveTo>
                  <a:pt x="54177" y="1812758"/>
                </a:moveTo>
                <a:cubicBezTo>
                  <a:pt x="0" y="2151369"/>
                  <a:pt x="704" y="2034148"/>
                  <a:pt x="704" y="2160337"/>
                </a:cubicBezTo>
                <a:lnTo>
                  <a:pt x="936493" y="2614864"/>
                </a:lnTo>
                <a:cubicBezTo>
                  <a:pt x="1248386" y="2574182"/>
                  <a:pt x="1140607" y="2574758"/>
                  <a:pt x="1257335" y="2574758"/>
                </a:cubicBezTo>
                <a:lnTo>
                  <a:pt x="2153019" y="2922337"/>
                </a:lnTo>
                <a:cubicBezTo>
                  <a:pt x="2286657" y="2936161"/>
                  <a:pt x="2419721" y="2962442"/>
                  <a:pt x="2554072" y="2962442"/>
                </a:cubicBezTo>
                <a:lnTo>
                  <a:pt x="3088809" y="2334127"/>
                </a:lnTo>
                <a:lnTo>
                  <a:pt x="4893546" y="2975811"/>
                </a:lnTo>
                <a:lnTo>
                  <a:pt x="4773230" y="3176337"/>
                </a:lnTo>
                <a:lnTo>
                  <a:pt x="5000493" y="3296653"/>
                </a:lnTo>
                <a:lnTo>
                  <a:pt x="4425651" y="4045285"/>
                </a:lnTo>
                <a:lnTo>
                  <a:pt x="4452388" y="4232442"/>
                </a:lnTo>
                <a:lnTo>
                  <a:pt x="5963019" y="4807285"/>
                </a:lnTo>
                <a:lnTo>
                  <a:pt x="6150177" y="4727074"/>
                </a:lnTo>
                <a:lnTo>
                  <a:pt x="7540493" y="5342021"/>
                </a:lnTo>
                <a:lnTo>
                  <a:pt x="7888072" y="5248442"/>
                </a:lnTo>
                <a:lnTo>
                  <a:pt x="9024388" y="3216442"/>
                </a:lnTo>
                <a:cubicBezTo>
                  <a:pt x="8901590" y="2929914"/>
                  <a:pt x="8976060" y="3007700"/>
                  <a:pt x="8890704" y="2922337"/>
                </a:cubicBezTo>
                <a:lnTo>
                  <a:pt x="7700914" y="2481179"/>
                </a:lnTo>
                <a:cubicBezTo>
                  <a:pt x="7920641" y="2027992"/>
                  <a:pt x="7914809" y="2203447"/>
                  <a:pt x="7914809" y="1999916"/>
                </a:cubicBezTo>
                <a:lnTo>
                  <a:pt x="6564598" y="1425074"/>
                </a:lnTo>
                <a:lnTo>
                  <a:pt x="6524493" y="729916"/>
                </a:lnTo>
                <a:lnTo>
                  <a:pt x="6150177" y="542758"/>
                </a:lnTo>
                <a:lnTo>
                  <a:pt x="5535230" y="542758"/>
                </a:lnTo>
                <a:lnTo>
                  <a:pt x="3944388" y="168442"/>
                </a:lnTo>
                <a:cubicBezTo>
                  <a:pt x="3882222" y="153665"/>
                  <a:pt x="3924014" y="155074"/>
                  <a:pt x="3890914" y="155074"/>
                </a:cubicBezTo>
                <a:lnTo>
                  <a:pt x="3317409" y="0"/>
                </a:lnTo>
                <a:lnTo>
                  <a:pt x="2767967" y="262021"/>
                </a:lnTo>
                <a:cubicBezTo>
                  <a:pt x="2525107" y="351144"/>
                  <a:pt x="2197581" y="413530"/>
                  <a:pt x="1992598" y="435811"/>
                </a:cubicBezTo>
                <a:lnTo>
                  <a:pt x="1538072" y="395706"/>
                </a:lnTo>
                <a:lnTo>
                  <a:pt x="1350914" y="729916"/>
                </a:lnTo>
                <a:lnTo>
                  <a:pt x="54177" y="1812758"/>
                </a:lnTo>
                <a:close/>
              </a:path>
            </a:pathLst>
          </a:custGeom>
          <a:solidFill>
            <a:srgbClr val="000000">
              <a:alpha val="47000"/>
            </a:srgbClr>
          </a:solidFill>
          <a:ln w="76200" cap="flat" cmpd="sng" algn="ctr">
            <a:solidFill>
              <a:srgbClr val="FF9900"/>
            </a:solid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7" name="TextBox 20"/>
          <p:cNvSpPr txBox="1">
            <a:spLocks noChangeArrowheads="1"/>
          </p:cNvSpPr>
          <p:nvPr/>
        </p:nvSpPr>
        <p:spPr bwMode="auto">
          <a:xfrm>
            <a:off x="-152400" y="6257925"/>
            <a:ext cx="9144000" cy="523875"/>
          </a:xfrm>
          <a:prstGeom prst="rect">
            <a:avLst/>
          </a:prstGeom>
          <a:noFill/>
          <a:ln w="9525">
            <a:noFill/>
            <a:miter lim="800000"/>
            <a:headEnd/>
            <a:tailEnd/>
          </a:ln>
        </p:spPr>
        <p:txBody>
          <a:bodyPr>
            <a:spAutoFit/>
          </a:bodyPr>
          <a:lstStyle/>
          <a:p>
            <a:pPr algn="r"/>
            <a:r>
              <a:rPr lang="en-US" sz="2800" b="1" dirty="0" smtClean="0">
                <a:solidFill>
                  <a:srgbClr val="FF9900"/>
                </a:solidFill>
              </a:rPr>
              <a:t>user </a:t>
            </a:r>
            <a:r>
              <a:rPr lang="en-US" sz="2800" b="1" dirty="0">
                <a:solidFill>
                  <a:srgbClr val="FF9900"/>
                </a:solidFill>
              </a:rPr>
              <a:t>interface hardware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P spid="4" grpId="0" animBg="1"/>
      <p:bldP spid="6" grpId="0" animBg="1"/>
      <p:bldP spid="7" grpId="0"/>
    </p:bldLst>
  </p:timing>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 name="Picture 12" descr="FlowMouseWilson.jpg"/>
          <p:cNvPicPr>
            <a:picLocks noChangeAspect="1"/>
          </p:cNvPicPr>
          <p:nvPr/>
        </p:nvPicPr>
        <p:blipFill>
          <a:blip r:embed="rId3"/>
          <a:stretch>
            <a:fillRect/>
          </a:stretch>
        </p:blipFill>
        <p:spPr>
          <a:xfrm>
            <a:off x="0" y="0"/>
            <a:ext cx="9144000" cy="6858000"/>
          </a:xfrm>
          <a:prstGeom prst="rect">
            <a:avLst/>
          </a:prstGeom>
        </p:spPr>
      </p:pic>
      <p:sp>
        <p:nvSpPr>
          <p:cNvPr id="6" name="Rectangle 19"/>
          <p:cNvSpPr>
            <a:spLocks noChangeArrowheads="1"/>
          </p:cNvSpPr>
          <p:nvPr/>
        </p:nvSpPr>
        <p:spPr bwMode="auto">
          <a:xfrm>
            <a:off x="0" y="3811250"/>
            <a:ext cx="9144000" cy="1446550"/>
          </a:xfrm>
          <a:prstGeom prst="rect">
            <a:avLst/>
          </a:prstGeom>
          <a:solidFill>
            <a:srgbClr val="000000">
              <a:alpha val="50195"/>
            </a:srgbClr>
          </a:solidFill>
          <a:ln w="9525">
            <a:noFill/>
            <a:miter lim="800000"/>
            <a:headEnd/>
            <a:tailEnd/>
          </a:ln>
        </p:spPr>
        <p:txBody>
          <a:bodyPr>
            <a:spAutoFit/>
          </a:bodyPr>
          <a:lstStyle/>
          <a:p>
            <a:pPr algn="l"/>
            <a:r>
              <a:rPr lang="en-US" sz="4400" b="1" dirty="0" smtClean="0">
                <a:solidFill>
                  <a:srgbClr val="FF9900"/>
                </a:solidFill>
              </a:rPr>
              <a:t>multiple parts </a:t>
            </a:r>
            <a:r>
              <a:rPr lang="en-US" sz="4400" dirty="0" smtClean="0"/>
              <a:t>require a network,</a:t>
            </a:r>
          </a:p>
          <a:p>
            <a:pPr algn="l"/>
            <a:r>
              <a:rPr lang="en-US" sz="4400" dirty="0" smtClean="0"/>
              <a:t>additional maintenance</a:t>
            </a: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Content Placeholder 2"/>
          <p:cNvSpPr>
            <a:spLocks noGrp="1"/>
          </p:cNvSpPr>
          <p:nvPr>
            <p:ph idx="1"/>
          </p:nvPr>
        </p:nvSpPr>
        <p:spPr/>
        <p:txBody>
          <a:bodyPr/>
          <a:lstStyle/>
          <a:p>
            <a:pPr marL="0" indent="0"/>
            <a:endParaRPr lang="en-US" smtClean="0">
              <a:ea typeface="ＭＳ Ｐゴシック" pitchFamily="34" charset="-128"/>
            </a:endParaRPr>
          </a:p>
          <a:p>
            <a:pPr marL="0" indent="0"/>
            <a:endParaRPr lang="en-US" smtClean="0">
              <a:ea typeface="ＭＳ Ｐゴシック" pitchFamily="34" charset="-128"/>
            </a:endParaRPr>
          </a:p>
          <a:p>
            <a:pPr marL="0" indent="0"/>
            <a:r>
              <a:rPr lang="en-US" b="1" smtClean="0">
                <a:solidFill>
                  <a:srgbClr val="B7F15A"/>
                </a:solidFill>
                <a:ea typeface="ＭＳ Ｐゴシック" pitchFamily="34" charset="-128"/>
              </a:rPr>
              <a:t>"It's tough to make predictions,</a:t>
            </a:r>
            <a:br>
              <a:rPr lang="en-US" b="1" smtClean="0">
                <a:solidFill>
                  <a:srgbClr val="B7F15A"/>
                </a:solidFill>
                <a:ea typeface="ＭＳ Ｐゴシック" pitchFamily="34" charset="-128"/>
              </a:rPr>
            </a:br>
            <a:r>
              <a:rPr lang="en-US" smtClean="0">
                <a:ea typeface="ＭＳ Ｐゴシック" pitchFamily="34" charset="-128"/>
              </a:rPr>
              <a:t>especially about the future"</a:t>
            </a:r>
          </a:p>
          <a:p>
            <a:pPr marL="0" indent="0" algn="r"/>
            <a:r>
              <a:rPr lang="en-US" sz="2000" smtClean="0">
                <a:ea typeface="ＭＳ Ｐゴシック" pitchFamily="34" charset="-128"/>
              </a:rPr>
              <a:t>[Yogi Berra, Niels Bohr...]</a:t>
            </a:r>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inputOutputLED Hudson.jpg"/>
          <p:cNvPicPr>
            <a:picLocks noChangeAspect="1"/>
          </p:cNvPicPr>
          <p:nvPr/>
        </p:nvPicPr>
        <p:blipFill>
          <a:blip r:embed="rId3"/>
          <a:stretch>
            <a:fillRect/>
          </a:stretch>
        </p:blipFill>
        <p:spPr>
          <a:xfrm>
            <a:off x="1905000" y="0"/>
            <a:ext cx="7258050" cy="6858001"/>
          </a:xfrm>
          <a:prstGeom prst="rect">
            <a:avLst/>
          </a:prstGeom>
        </p:spPr>
      </p:pic>
      <p:pic>
        <p:nvPicPr>
          <p:cNvPr id="5" name="Picture 4" descr="inputOutputLED Hudson.jpg"/>
          <p:cNvPicPr>
            <a:picLocks noChangeAspect="1"/>
          </p:cNvPicPr>
          <p:nvPr/>
        </p:nvPicPr>
        <p:blipFill>
          <a:blip r:embed="rId3"/>
          <a:srcRect r="86352"/>
          <a:stretch>
            <a:fillRect/>
          </a:stretch>
        </p:blipFill>
        <p:spPr>
          <a:xfrm>
            <a:off x="0" y="0"/>
            <a:ext cx="990600" cy="6858001"/>
          </a:xfrm>
          <a:prstGeom prst="rect">
            <a:avLst/>
          </a:prstGeom>
        </p:spPr>
      </p:pic>
      <p:pic>
        <p:nvPicPr>
          <p:cNvPr id="6" name="Picture 5" descr="inputOutputLED Hudson.jpg"/>
          <p:cNvPicPr>
            <a:picLocks noChangeAspect="1"/>
          </p:cNvPicPr>
          <p:nvPr/>
        </p:nvPicPr>
        <p:blipFill>
          <a:blip r:embed="rId3"/>
          <a:srcRect r="86352"/>
          <a:stretch>
            <a:fillRect/>
          </a:stretch>
        </p:blipFill>
        <p:spPr>
          <a:xfrm flipH="1">
            <a:off x="990600" y="0"/>
            <a:ext cx="990600" cy="6858001"/>
          </a:xfrm>
          <a:prstGeom prst="rect">
            <a:avLst/>
          </a:prstGeom>
        </p:spPr>
      </p:pic>
      <p:sp>
        <p:nvSpPr>
          <p:cNvPr id="7" name="Rectangle 6"/>
          <p:cNvSpPr/>
          <p:nvPr/>
        </p:nvSpPr>
        <p:spPr>
          <a:xfrm>
            <a:off x="4219927" y="6396335"/>
            <a:ext cx="4924094" cy="461665"/>
          </a:xfrm>
          <a:prstGeom prst="rect">
            <a:avLst/>
          </a:prstGeom>
          <a:solidFill>
            <a:schemeClr val="tx1">
              <a:alpha val="62000"/>
            </a:schemeClr>
          </a:solidFill>
        </p:spPr>
        <p:txBody>
          <a:bodyPr wrap="none">
            <a:spAutoFit/>
          </a:bodyPr>
          <a:lstStyle/>
          <a:p>
            <a:pPr algn="r"/>
            <a:r>
              <a:rPr lang="en-US" dirty="0" smtClean="0">
                <a:solidFill>
                  <a:srgbClr val="FFFFFF"/>
                </a:solidFill>
                <a:sym typeface="Wingdings"/>
              </a:rPr>
              <a:t>[LED for input and output, Hudson]</a:t>
            </a:r>
            <a:endParaRPr lang="en-US" dirty="0">
              <a:solidFill>
                <a:srgbClr val="FFFFFF"/>
              </a:solidFill>
            </a:endParaRPr>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smtClean="0"/>
          </a:p>
          <a:p>
            <a:r>
              <a:rPr lang="en-US" dirty="0" smtClean="0"/>
              <a:t>At size zero, touch techniques collapse into the following three interaction styles. </a:t>
            </a:r>
          </a:p>
          <a:p>
            <a:endParaRPr lang="en-US" dirty="0" smtClean="0"/>
          </a:p>
          <a:p>
            <a:r>
              <a:rPr lang="en-US" dirty="0" smtClean="0"/>
              <a:t>touch, pressure, motion</a:t>
            </a:r>
          </a:p>
        </p:txBody>
      </p:sp>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smtClean="0"/>
          </a:p>
          <a:p>
            <a:r>
              <a:rPr lang="en-US" dirty="0" smtClean="0">
                <a:sym typeface="Wingdings"/>
              </a:rPr>
              <a:t>screen 	 indistinguishable from a single pixel</a:t>
            </a:r>
          </a:p>
          <a:p>
            <a:r>
              <a:rPr lang="en-US" dirty="0" smtClean="0"/>
              <a:t>audio 	</a:t>
            </a:r>
            <a:r>
              <a:rPr lang="en-US" dirty="0" smtClean="0">
                <a:sym typeface="Wingdings"/>
              </a:rPr>
              <a:t> mono</a:t>
            </a:r>
          </a:p>
          <a:p>
            <a:r>
              <a:rPr lang="en-US" dirty="0" smtClean="0">
                <a:sym typeface="Wingdings"/>
              </a:rPr>
              <a:t>tactile	 single location</a:t>
            </a:r>
          </a:p>
          <a:p>
            <a:endParaRPr lang="en-US" dirty="0" smtClean="0">
              <a:sym typeface="Wingdings"/>
            </a:endParaRPr>
          </a:p>
          <a:p>
            <a:endParaRPr lang="en-US" dirty="0" smtClean="0">
              <a:sym typeface="Wingdings"/>
            </a:endParaRPr>
          </a:p>
          <a:p>
            <a:endParaRPr lang="en-US" dirty="0" smtClean="0"/>
          </a:p>
        </p:txBody>
      </p:sp>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3"/>
          <a:srcRect/>
          <a:stretch>
            <a:fillRect/>
          </a:stretch>
        </p:blipFill>
        <p:spPr bwMode="auto">
          <a:xfrm>
            <a:off x="304800" y="609600"/>
            <a:ext cx="8305800" cy="3685426"/>
          </a:xfrm>
          <a:prstGeom prst="rect">
            <a:avLst/>
          </a:prstGeom>
          <a:noFill/>
          <a:ln w="9525" cap="flat" cmpd="sng" algn="ctr">
            <a:noFill/>
            <a:prstDash val="solid"/>
            <a:miter lim="800000"/>
            <a:headEnd type="none" w="med" len="med"/>
            <a:tailEnd type="none" w="med" len="med"/>
          </a:ln>
        </p:spPr>
      </p:pic>
      <p:pic>
        <p:nvPicPr>
          <p:cNvPr id="7" name="Picture 2"/>
          <p:cNvPicPr>
            <a:picLocks noChangeAspect="1" noChangeArrowheads="1"/>
          </p:cNvPicPr>
          <p:nvPr/>
        </p:nvPicPr>
        <p:blipFill>
          <a:blip r:embed="rId4"/>
          <a:srcRect/>
          <a:stretch>
            <a:fillRect/>
          </a:stretch>
        </p:blipFill>
        <p:spPr bwMode="auto">
          <a:xfrm>
            <a:off x="0" y="3890879"/>
            <a:ext cx="2219310" cy="2967121"/>
          </a:xfrm>
          <a:prstGeom prst="rect">
            <a:avLst/>
          </a:prstGeom>
          <a:noFill/>
          <a:ln w="9525" cap="flat" cmpd="sng" algn="ctr">
            <a:noFill/>
            <a:prstDash val="solid"/>
            <a:miter lim="800000"/>
            <a:headEnd type="none" w="med" len="med"/>
            <a:tailEnd type="none" w="med" len="med"/>
          </a:ln>
        </p:spPr>
      </p:pic>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transition/>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191125" y="-331536"/>
            <a:ext cx="4800814" cy="1323439"/>
          </a:xfrm>
          <a:prstGeom prst="rect">
            <a:avLst/>
          </a:prstGeom>
          <a:noFill/>
        </p:spPr>
        <p:txBody>
          <a:bodyPr wrap="none" rtlCol="0">
            <a:spAutoFit/>
          </a:bodyPr>
          <a:lstStyle/>
          <a:p>
            <a:r>
              <a:rPr lang="en-US" sz="8000" b="1" dirty="0" smtClean="0">
                <a:solidFill>
                  <a:schemeClr val="bg1">
                    <a:lumMod val="95000"/>
                  </a:schemeClr>
                </a:solidFill>
              </a:rPr>
              <a:t>question:</a:t>
            </a:r>
          </a:p>
        </p:txBody>
      </p:sp>
      <p:sp>
        <p:nvSpPr>
          <p:cNvPr id="21" name="Rectangle 20"/>
          <p:cNvSpPr/>
          <p:nvPr/>
        </p:nvSpPr>
        <p:spPr>
          <a:xfrm>
            <a:off x="0" y="3429000"/>
            <a:ext cx="9144000" cy="1931811"/>
          </a:xfrm>
          <a:prstGeom prst="rect">
            <a:avLst/>
          </a:prstGeom>
          <a:solidFill>
            <a:schemeClr val="tx1">
              <a:alpha val="60000"/>
            </a:schemeClr>
          </a:solidFill>
        </p:spPr>
        <p:txBody>
          <a:bodyPr wrap="square">
            <a:spAutoFit/>
          </a:bodyPr>
          <a:lstStyle/>
          <a:p>
            <a:pPr algn="r">
              <a:lnSpc>
                <a:spcPct val="90000"/>
              </a:lnSpc>
            </a:pPr>
            <a:r>
              <a:rPr lang="en-US" sz="4400" dirty="0" smtClean="0"/>
              <a:t>what is the smallest possible</a:t>
            </a:r>
            <a:br>
              <a:rPr lang="en-US" sz="4400" dirty="0" smtClean="0"/>
            </a:br>
            <a:r>
              <a:rPr lang="en-US" sz="4400" b="1" dirty="0" smtClean="0">
                <a:solidFill>
                  <a:srgbClr val="B7F15A"/>
                </a:solidFill>
              </a:rPr>
              <a:t>mobile device </a:t>
            </a:r>
            <a:r>
              <a:rPr lang="en-US" sz="4400" dirty="0" smtClean="0"/>
              <a:t>that still allows for</a:t>
            </a:r>
            <a:r>
              <a:rPr lang="en-US" sz="4400" dirty="0" smtClean="0">
                <a:solidFill>
                  <a:srgbClr val="404040"/>
                </a:solidFill>
              </a:rPr>
              <a:t/>
            </a:r>
            <a:br>
              <a:rPr lang="en-US" sz="4400" dirty="0" smtClean="0">
                <a:solidFill>
                  <a:srgbClr val="404040"/>
                </a:solidFill>
              </a:rPr>
            </a:br>
            <a:r>
              <a:rPr lang="en-US" sz="4400" b="1" dirty="0" smtClean="0">
                <a:solidFill>
                  <a:srgbClr val="B7F15A"/>
                </a:solidFill>
              </a:rPr>
              <a:t>meaningful interaction?</a:t>
            </a:r>
            <a:endParaRPr lang="en-US" sz="4400" b="1" dirty="0">
              <a:solidFill>
                <a:srgbClr val="B7F15A"/>
              </a:solidFill>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439738" y="941388"/>
            <a:ext cx="7654926" cy="5586412"/>
            <a:chOff x="-439738" y="941388"/>
            <a:chExt cx="7654926" cy="5586412"/>
          </a:xfrm>
        </p:grpSpPr>
        <p:pic>
          <p:nvPicPr>
            <p:cNvPr id="5" name="Picture 18"/>
            <p:cNvPicPr>
              <a:picLocks noChangeAspect="1" noChangeArrowheads="1"/>
            </p:cNvPicPr>
            <p:nvPr/>
          </p:nvPicPr>
          <p:blipFill>
            <a:blip r:embed="rId2"/>
            <a:srcRect l="1289"/>
            <a:stretch>
              <a:fillRect/>
            </a:stretch>
          </p:blipFill>
          <p:spPr bwMode="auto">
            <a:xfrm>
              <a:off x="-26988" y="1676400"/>
              <a:ext cx="7242176" cy="4851400"/>
            </a:xfrm>
            <a:prstGeom prst="rect">
              <a:avLst/>
            </a:prstGeom>
            <a:noFill/>
            <a:ln w="9525">
              <a:noFill/>
              <a:miter lim="800000"/>
              <a:headEnd/>
              <a:tailEnd/>
            </a:ln>
          </p:spPr>
        </p:pic>
        <p:sp>
          <p:nvSpPr>
            <p:cNvPr id="6"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7"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8"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9"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0"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1"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
        <p:nvSpPr>
          <p:cNvPr id="3" name="Content Placeholder 2"/>
          <p:cNvSpPr>
            <a:spLocks noGrp="1"/>
          </p:cNvSpPr>
          <p:nvPr>
            <p:ph idx="1"/>
          </p:nvPr>
        </p:nvSpPr>
        <p:spPr>
          <a:xfrm>
            <a:off x="0" y="1143000"/>
            <a:ext cx="9144000" cy="5257800"/>
          </a:xfrm>
          <a:solidFill>
            <a:srgbClr val="FFFFFF">
              <a:alpha val="81000"/>
            </a:srgbClr>
          </a:solidFill>
        </p:spPr>
        <p:txBody>
          <a:bodyPr/>
          <a:lstStyle/>
          <a:p>
            <a:endParaRPr lang="en-US" dirty="0" smtClean="0"/>
          </a:p>
          <a:p>
            <a:r>
              <a:rPr lang="en-US" dirty="0" smtClean="0"/>
              <a:t>how would one interact with them? gesture input directly above the surface</a:t>
            </a:r>
          </a:p>
          <a:p>
            <a:endParaRPr lang="en-US" dirty="0" smtClean="0"/>
          </a:p>
          <a:p>
            <a:r>
              <a:rPr lang="en-US" dirty="0" smtClean="0"/>
              <a:t>does it allow for meaningful interaction: yes:</a:t>
            </a:r>
            <a:br>
              <a:rPr lang="en-US" dirty="0" smtClean="0"/>
            </a:br>
            <a:r>
              <a:rPr lang="en-US" dirty="0" smtClean="0"/>
              <a:t>unistroke, marking, or morse</a:t>
            </a:r>
          </a:p>
          <a:p>
            <a:endParaRPr lang="en-US" dirty="0" smtClean="0"/>
          </a:p>
          <a:p>
            <a:r>
              <a:rPr lang="en-US" dirty="0" smtClean="0"/>
              <a:t>can users operate it reliably: yes, XX%</a:t>
            </a:r>
            <a:endParaRPr lang="en-US" dirty="0"/>
          </a:p>
        </p:txBody>
      </p:sp>
      <p:sp>
        <p:nvSpPr>
          <p:cNvPr id="12" name="TextBox 11"/>
          <p:cNvSpPr txBox="1"/>
          <p:nvPr/>
        </p:nvSpPr>
        <p:spPr>
          <a:xfrm>
            <a:off x="-172223" y="-488216"/>
            <a:ext cx="5887223" cy="1631216"/>
          </a:xfrm>
          <a:prstGeom prst="rect">
            <a:avLst/>
          </a:prstGeom>
          <a:noFill/>
        </p:spPr>
        <p:txBody>
          <a:bodyPr wrap="none" rtlCol="0">
            <a:spAutoFit/>
          </a:bodyPr>
          <a:lstStyle/>
          <a:p>
            <a:r>
              <a:rPr lang="en-US" sz="10000" b="1" dirty="0" smtClean="0">
                <a:solidFill>
                  <a:srgbClr val="404040"/>
                </a:solidFill>
              </a:rPr>
              <a:t>summary</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 name="Rectangle 20"/>
          <p:cNvSpPr/>
          <p:nvPr/>
        </p:nvSpPr>
        <p:spPr>
          <a:xfrm>
            <a:off x="304800" y="1676400"/>
            <a:ext cx="8610600" cy="713016"/>
          </a:xfrm>
          <a:prstGeom prst="rect">
            <a:avLst/>
          </a:prstGeom>
        </p:spPr>
        <p:txBody>
          <a:bodyPr wrap="square">
            <a:spAutoFit/>
          </a:bodyPr>
          <a:lstStyle/>
          <a:p>
            <a:pPr algn="r">
              <a:lnSpc>
                <a:spcPct val="90000"/>
              </a:lnSpc>
            </a:pPr>
            <a:r>
              <a:rPr lang="en-US" sz="4400" dirty="0" smtClean="0">
                <a:solidFill>
                  <a:srgbClr val="404040"/>
                </a:solidFill>
              </a:rPr>
              <a:t>what would </a:t>
            </a:r>
            <a:r>
              <a:rPr lang="en-US" sz="4400" b="1" dirty="0" smtClean="0">
                <a:solidFill>
                  <a:srgbClr val="B7F15A"/>
                </a:solidFill>
              </a:rPr>
              <a:t>devices be like?</a:t>
            </a:r>
          </a:p>
        </p:txBody>
      </p:sp>
      <p:sp>
        <p:nvSpPr>
          <p:cNvPr id="3" name="TextBox 2"/>
          <p:cNvSpPr txBox="1"/>
          <p:nvPr/>
        </p:nvSpPr>
        <p:spPr>
          <a:xfrm>
            <a:off x="3124200" y="2286000"/>
            <a:ext cx="5791200" cy="400110"/>
          </a:xfrm>
          <a:prstGeom prst="rect">
            <a:avLst/>
          </a:prstGeom>
          <a:noFill/>
        </p:spPr>
        <p:txBody>
          <a:bodyPr wrap="square" rtlCol="0">
            <a:spAutoFit/>
          </a:bodyPr>
          <a:lstStyle/>
          <a:p>
            <a:pPr algn="r"/>
            <a:r>
              <a:rPr lang="en-US" sz="2000" dirty="0" smtClean="0">
                <a:solidFill>
                  <a:schemeClr val="tx1">
                    <a:lumMod val="75000"/>
                    <a:lumOff val="25000"/>
                  </a:schemeClr>
                </a:solidFill>
              </a:rPr>
              <a:t>(…smaller than a grain of sand?)</a:t>
            </a:r>
          </a:p>
        </p:txBody>
      </p:sp>
      <p:sp>
        <p:nvSpPr>
          <p:cNvPr id="4" name="TextBox 3"/>
          <p:cNvSpPr txBox="1"/>
          <p:nvPr/>
        </p:nvSpPr>
        <p:spPr>
          <a:xfrm>
            <a:off x="3124200" y="5334000"/>
            <a:ext cx="5791200" cy="400110"/>
          </a:xfrm>
          <a:prstGeom prst="rect">
            <a:avLst/>
          </a:prstGeom>
          <a:noFill/>
        </p:spPr>
        <p:txBody>
          <a:bodyPr wrap="square" rtlCol="0">
            <a:spAutoFit/>
          </a:bodyPr>
          <a:lstStyle/>
          <a:p>
            <a:pPr algn="r"/>
            <a:r>
              <a:rPr lang="en-US" sz="2000" dirty="0" smtClean="0">
                <a:solidFill>
                  <a:schemeClr val="tx1">
                    <a:lumMod val="75000"/>
                    <a:lumOff val="25000"/>
                  </a:schemeClr>
                </a:solidFill>
              </a:rPr>
              <a:t>(…such as</a:t>
            </a:r>
            <a:r>
              <a:rPr lang="en-US" sz="2000" dirty="0" smtClean="0">
                <a:solidFill>
                  <a:srgbClr val="404040"/>
                </a:solidFill>
              </a:rPr>
              <a:t> placing a phone call?)</a:t>
            </a:r>
          </a:p>
        </p:txBody>
      </p:sp>
      <p:sp>
        <p:nvSpPr>
          <p:cNvPr id="5" name="Rectangle 4"/>
          <p:cNvSpPr/>
          <p:nvPr/>
        </p:nvSpPr>
        <p:spPr>
          <a:xfrm>
            <a:off x="304800" y="4114800"/>
            <a:ext cx="8610600" cy="1322413"/>
          </a:xfrm>
          <a:prstGeom prst="rect">
            <a:avLst/>
          </a:prstGeom>
        </p:spPr>
        <p:txBody>
          <a:bodyPr wrap="square">
            <a:spAutoFit/>
          </a:bodyPr>
          <a:lstStyle/>
          <a:p>
            <a:pPr algn="r">
              <a:lnSpc>
                <a:spcPct val="90000"/>
              </a:lnSpc>
            </a:pPr>
            <a:r>
              <a:rPr lang="en-US" sz="4400" dirty="0" smtClean="0">
                <a:solidFill>
                  <a:srgbClr val="404040"/>
                </a:solidFill>
              </a:rPr>
              <a:t>would they still allow for</a:t>
            </a:r>
            <a:br>
              <a:rPr lang="en-US" sz="4400" dirty="0" smtClean="0">
                <a:solidFill>
                  <a:srgbClr val="404040"/>
                </a:solidFill>
              </a:rPr>
            </a:br>
            <a:r>
              <a:rPr lang="en-US" sz="4400" b="1" dirty="0" smtClean="0">
                <a:solidFill>
                  <a:srgbClr val="B7F15A"/>
                </a:solidFill>
              </a:rPr>
              <a:t>meaningful interaction?</a:t>
            </a:r>
            <a:endParaRPr lang="en-US" sz="4400" b="1" dirty="0">
              <a:solidFill>
                <a:srgbClr val="B7F15A"/>
              </a:solidFill>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8"/>
          <p:cNvGrpSpPr>
            <a:grpSpLocks/>
          </p:cNvGrpSpPr>
          <p:nvPr/>
        </p:nvGrpSpPr>
        <p:grpSpPr bwMode="auto">
          <a:xfrm>
            <a:off x="3581400" y="0"/>
            <a:ext cx="4038600" cy="2438400"/>
            <a:chOff x="5029200" y="990600"/>
            <a:chExt cx="4038600" cy="2438400"/>
          </a:xfrm>
        </p:grpSpPr>
        <p:sp>
          <p:nvSpPr>
            <p:cNvPr id="15" name="Oval 9"/>
            <p:cNvSpPr>
              <a:spLocks noChangeArrowheads="1"/>
            </p:cNvSpPr>
            <p:nvPr/>
          </p:nvSpPr>
          <p:spPr bwMode="auto">
            <a:xfrm>
              <a:off x="6324600" y="990600"/>
              <a:ext cx="2438400" cy="2438400"/>
            </a:xfrm>
            <a:prstGeom prst="ellipse">
              <a:avLst/>
            </a:prstGeom>
            <a:solidFill>
              <a:srgbClr val="99CC00"/>
            </a:solidFill>
            <a:ln w="9525">
              <a:noFill/>
              <a:round/>
              <a:headEnd/>
              <a:tailEnd/>
            </a:ln>
          </p:spPr>
          <p:txBody>
            <a:bodyPr tIns="0" rIns="0" bIns="0" anchor="ctr" anchorCtr="1"/>
            <a:lstStyle/>
            <a:p>
              <a:endParaRPr lang="en-US" sz="30000" b="1"/>
            </a:p>
          </p:txBody>
        </p:sp>
        <p:sp>
          <p:nvSpPr>
            <p:cNvPr id="16" name="Oval 10"/>
            <p:cNvSpPr>
              <a:spLocks noChangeArrowheads="1"/>
            </p:cNvSpPr>
            <p:nvPr/>
          </p:nvSpPr>
          <p:spPr bwMode="auto">
            <a:xfrm>
              <a:off x="5029200" y="990600"/>
              <a:ext cx="4038600" cy="2438400"/>
            </a:xfrm>
            <a:prstGeom prst="ellipse">
              <a:avLst/>
            </a:prstGeom>
            <a:noFill/>
            <a:ln w="9525">
              <a:noFill/>
              <a:round/>
              <a:headEnd/>
              <a:tailEnd/>
            </a:ln>
          </p:spPr>
          <p:txBody>
            <a:bodyPr tIns="0" rIns="0" bIns="0" anchor="ctr" anchorCtr="1"/>
            <a:lstStyle/>
            <a:p>
              <a:r>
                <a:rPr lang="en-US" sz="30000" b="1" dirty="0"/>
                <a:t>1</a:t>
              </a:r>
            </a:p>
          </p:txBody>
        </p:sp>
      </p:grpSp>
      <p:grpSp>
        <p:nvGrpSpPr>
          <p:cNvPr id="3" name="Group 8"/>
          <p:cNvGrpSpPr>
            <a:grpSpLocks/>
          </p:cNvGrpSpPr>
          <p:nvPr/>
        </p:nvGrpSpPr>
        <p:grpSpPr bwMode="auto">
          <a:xfrm>
            <a:off x="-685800" y="1905000"/>
            <a:ext cx="4038600" cy="2438400"/>
            <a:chOff x="5029200" y="990600"/>
            <a:chExt cx="4038600" cy="2438400"/>
          </a:xfrm>
        </p:grpSpPr>
        <p:sp>
          <p:nvSpPr>
            <p:cNvPr id="18" name="Oval 9"/>
            <p:cNvSpPr>
              <a:spLocks noChangeArrowheads="1"/>
            </p:cNvSpPr>
            <p:nvPr/>
          </p:nvSpPr>
          <p:spPr bwMode="auto">
            <a:xfrm>
              <a:off x="6324600" y="990600"/>
              <a:ext cx="2438400" cy="2438400"/>
            </a:xfrm>
            <a:prstGeom prst="ellipse">
              <a:avLst/>
            </a:prstGeom>
            <a:solidFill>
              <a:srgbClr val="99CC00"/>
            </a:solidFill>
            <a:ln w="9525">
              <a:noFill/>
              <a:round/>
              <a:headEnd/>
              <a:tailEnd/>
            </a:ln>
          </p:spPr>
          <p:txBody>
            <a:bodyPr tIns="0" rIns="0" bIns="0" anchor="ctr" anchorCtr="1"/>
            <a:lstStyle/>
            <a:p>
              <a:endParaRPr lang="en-US" sz="30000" b="1"/>
            </a:p>
          </p:txBody>
        </p:sp>
        <p:sp>
          <p:nvSpPr>
            <p:cNvPr id="19" name="Oval 10"/>
            <p:cNvSpPr>
              <a:spLocks noChangeArrowheads="1"/>
            </p:cNvSpPr>
            <p:nvPr/>
          </p:nvSpPr>
          <p:spPr bwMode="auto">
            <a:xfrm>
              <a:off x="5029200" y="990600"/>
              <a:ext cx="4038600" cy="2438400"/>
            </a:xfrm>
            <a:prstGeom prst="ellipse">
              <a:avLst/>
            </a:prstGeom>
            <a:noFill/>
            <a:ln w="9525">
              <a:noFill/>
              <a:round/>
              <a:headEnd/>
              <a:tailEnd/>
            </a:ln>
          </p:spPr>
          <p:txBody>
            <a:bodyPr tIns="0" rIns="0" bIns="0" anchor="ctr" anchorCtr="1"/>
            <a:lstStyle/>
            <a:p>
              <a:r>
                <a:rPr lang="en-US" sz="30000" b="1" dirty="0"/>
                <a:t>2</a:t>
              </a:r>
            </a:p>
          </p:txBody>
        </p:sp>
      </p:grpSp>
      <p:grpSp>
        <p:nvGrpSpPr>
          <p:cNvPr id="4" name="Group 8"/>
          <p:cNvGrpSpPr>
            <a:grpSpLocks/>
          </p:cNvGrpSpPr>
          <p:nvPr/>
        </p:nvGrpSpPr>
        <p:grpSpPr bwMode="auto">
          <a:xfrm>
            <a:off x="1637330" y="4343400"/>
            <a:ext cx="4038600" cy="2438400"/>
            <a:chOff x="5029200" y="990600"/>
            <a:chExt cx="4038600" cy="2438400"/>
          </a:xfrm>
        </p:grpSpPr>
        <p:sp>
          <p:nvSpPr>
            <p:cNvPr id="21" name="Oval 9"/>
            <p:cNvSpPr>
              <a:spLocks noChangeArrowheads="1"/>
            </p:cNvSpPr>
            <p:nvPr/>
          </p:nvSpPr>
          <p:spPr bwMode="auto">
            <a:xfrm>
              <a:off x="6324600" y="990600"/>
              <a:ext cx="2438400" cy="2438400"/>
            </a:xfrm>
            <a:prstGeom prst="ellipse">
              <a:avLst/>
            </a:prstGeom>
            <a:solidFill>
              <a:srgbClr val="99CC00"/>
            </a:solidFill>
            <a:ln w="9525">
              <a:noFill/>
              <a:round/>
              <a:headEnd/>
              <a:tailEnd/>
            </a:ln>
          </p:spPr>
          <p:txBody>
            <a:bodyPr tIns="0" rIns="0" bIns="0" anchor="ctr" anchorCtr="1"/>
            <a:lstStyle/>
            <a:p>
              <a:endParaRPr lang="en-US" sz="30000" b="1"/>
            </a:p>
          </p:txBody>
        </p:sp>
        <p:sp>
          <p:nvSpPr>
            <p:cNvPr id="22" name="Oval 10"/>
            <p:cNvSpPr>
              <a:spLocks noChangeArrowheads="1"/>
            </p:cNvSpPr>
            <p:nvPr/>
          </p:nvSpPr>
          <p:spPr bwMode="auto">
            <a:xfrm>
              <a:off x="5029200" y="990600"/>
              <a:ext cx="4038600" cy="2438400"/>
            </a:xfrm>
            <a:prstGeom prst="ellipse">
              <a:avLst/>
            </a:prstGeom>
            <a:noFill/>
            <a:ln w="9525">
              <a:noFill/>
              <a:round/>
              <a:headEnd/>
              <a:tailEnd/>
            </a:ln>
          </p:spPr>
          <p:txBody>
            <a:bodyPr tIns="0" rIns="0" bIns="0" anchor="ctr" anchorCtr="1"/>
            <a:lstStyle/>
            <a:p>
              <a:r>
                <a:rPr lang="en-US" sz="30000" b="1" dirty="0"/>
                <a:t>3</a:t>
              </a:r>
            </a:p>
          </p:txBody>
        </p:sp>
      </p:grpSp>
      <p:sp>
        <p:nvSpPr>
          <p:cNvPr id="23" name="Rectangle 22"/>
          <p:cNvSpPr/>
          <p:nvPr/>
        </p:nvSpPr>
        <p:spPr>
          <a:xfrm>
            <a:off x="6629400" y="990600"/>
            <a:ext cx="1846855" cy="769441"/>
          </a:xfrm>
          <a:prstGeom prst="rect">
            <a:avLst/>
          </a:prstGeom>
          <a:solidFill>
            <a:srgbClr val="000000">
              <a:alpha val="50000"/>
            </a:srgbClr>
          </a:solidFill>
        </p:spPr>
        <p:txBody>
          <a:bodyPr wrap="none">
            <a:spAutoFit/>
          </a:bodyPr>
          <a:lstStyle/>
          <a:p>
            <a:pPr algn="l"/>
            <a:r>
              <a:rPr lang="en-US" sz="4400" dirty="0" smtClean="0"/>
              <a:t>mobile </a:t>
            </a:r>
            <a:endParaRPr lang="en-US" sz="4400" dirty="0"/>
          </a:p>
        </p:txBody>
      </p:sp>
      <p:sp>
        <p:nvSpPr>
          <p:cNvPr id="25" name="Rectangle 24"/>
          <p:cNvSpPr/>
          <p:nvPr/>
        </p:nvSpPr>
        <p:spPr>
          <a:xfrm>
            <a:off x="4800600" y="5257800"/>
            <a:ext cx="3696670" cy="769441"/>
          </a:xfrm>
          <a:prstGeom prst="rect">
            <a:avLst/>
          </a:prstGeom>
          <a:solidFill>
            <a:srgbClr val="000000">
              <a:alpha val="50000"/>
            </a:srgbClr>
          </a:solidFill>
        </p:spPr>
        <p:txBody>
          <a:bodyPr wrap="none">
            <a:spAutoFit/>
          </a:bodyPr>
          <a:lstStyle/>
          <a:p>
            <a:pPr algn="l"/>
            <a:r>
              <a:rPr lang="en-US" sz="4400" dirty="0" smtClean="0"/>
              <a:t>infinitely small</a:t>
            </a:r>
            <a:endParaRPr lang="en-US" sz="4400" dirty="0"/>
          </a:p>
        </p:txBody>
      </p:sp>
      <p:sp>
        <p:nvSpPr>
          <p:cNvPr id="12" name="Rectangle 19"/>
          <p:cNvSpPr>
            <a:spLocks noChangeArrowheads="1"/>
          </p:cNvSpPr>
          <p:nvPr/>
        </p:nvSpPr>
        <p:spPr bwMode="auto">
          <a:xfrm>
            <a:off x="2133600" y="3124200"/>
            <a:ext cx="5410200" cy="769441"/>
          </a:xfrm>
          <a:prstGeom prst="rect">
            <a:avLst/>
          </a:prstGeom>
          <a:solidFill>
            <a:srgbClr val="000000">
              <a:alpha val="50195"/>
            </a:srgbClr>
          </a:solidFill>
          <a:ln w="9525">
            <a:noFill/>
            <a:miter lim="800000"/>
            <a:headEnd/>
            <a:tailEnd/>
          </a:ln>
        </p:spPr>
        <p:txBody>
          <a:bodyPr wrap="square">
            <a:spAutoFit/>
          </a:bodyPr>
          <a:lstStyle/>
          <a:p>
            <a:pPr algn="l"/>
            <a:r>
              <a:rPr lang="en-US" sz="4400" b="1" dirty="0" smtClean="0">
                <a:solidFill>
                  <a:srgbClr val="B7F15A"/>
                </a:solidFill>
              </a:rPr>
              <a:t>wearable </a:t>
            </a:r>
            <a:r>
              <a:rPr lang="en-US" sz="4400" dirty="0"/>
              <a:t>&gt; </a:t>
            </a:r>
            <a:r>
              <a:rPr lang="en-US" sz="4400" dirty="0" smtClean="0"/>
              <a:t>gestures</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2"/>
          <p:cNvGrpSpPr>
            <a:grpSpLocks/>
          </p:cNvGrpSpPr>
          <p:nvPr/>
        </p:nvGrpSpPr>
        <p:grpSpPr bwMode="auto">
          <a:xfrm>
            <a:off x="5029200" y="228600"/>
            <a:ext cx="3282950" cy="2384425"/>
            <a:chOff x="4019550" y="2157413"/>
            <a:chExt cx="1385888" cy="1006475"/>
          </a:xfrm>
        </p:grpSpPr>
        <p:grpSp>
          <p:nvGrpSpPr>
            <p:cNvPr id="3" name="Group 273"/>
            <p:cNvGrpSpPr>
              <a:grpSpLocks/>
            </p:cNvGrpSpPr>
            <p:nvPr/>
          </p:nvGrpSpPr>
          <p:grpSpPr bwMode="auto">
            <a:xfrm>
              <a:off x="4019550" y="2157413"/>
              <a:ext cx="1246188" cy="1001712"/>
              <a:chOff x="1406" y="2896"/>
              <a:chExt cx="785" cy="631"/>
            </a:xfrm>
          </p:grpSpPr>
          <p:sp>
            <p:nvSpPr>
              <p:cNvPr id="13434" name="Freeform 274"/>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3435" name="Freeform 275"/>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3436" name="Freeform 276"/>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3437" name="Freeform 277"/>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13397" name="Freeform 278"/>
            <p:cNvSpPr>
              <a:spLocks/>
            </p:cNvSpPr>
            <p:nvPr/>
          </p:nvSpPr>
          <p:spPr bwMode="auto">
            <a:xfrm rot="-2068224">
              <a:off x="4883150" y="2647950"/>
              <a:ext cx="246063" cy="147638"/>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3398" name="Freeform 279"/>
            <p:cNvSpPr>
              <a:spLocks/>
            </p:cNvSpPr>
            <p:nvPr/>
          </p:nvSpPr>
          <p:spPr bwMode="auto">
            <a:xfrm rot="-2068224">
              <a:off x="5114925" y="2582863"/>
              <a:ext cx="198438" cy="258762"/>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241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3399" name="Freeform 280"/>
            <p:cNvSpPr>
              <a:spLocks/>
            </p:cNvSpPr>
            <p:nvPr/>
          </p:nvSpPr>
          <p:spPr bwMode="auto">
            <a:xfrm rot="-2068224">
              <a:off x="5094288" y="2919413"/>
              <a:ext cx="71437" cy="46037"/>
            </a:xfrm>
            <a:custGeom>
              <a:avLst/>
              <a:gdLst>
                <a:gd name="T0" fmla="*/ 0 w 258"/>
                <a:gd name="T1" fmla="*/ 2147483647 h 160"/>
                <a:gd name="T2" fmla="*/ 1613298320 w 258"/>
                <a:gd name="T3" fmla="*/ 571742710 h 160"/>
                <a:gd name="T4" fmla="*/ 2147483647 w 258"/>
                <a:gd name="T5" fmla="*/ 428765600 h 160"/>
                <a:gd name="T6" fmla="*/ 2147483647 w 258"/>
                <a:gd name="T7" fmla="*/ 1572168154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3400" name="Freeform 281"/>
            <p:cNvSpPr>
              <a:spLocks/>
            </p:cNvSpPr>
            <p:nvPr/>
          </p:nvSpPr>
          <p:spPr bwMode="auto">
            <a:xfrm rot="-2068224">
              <a:off x="5149850" y="2894013"/>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3401" name="Freeform 282"/>
            <p:cNvSpPr>
              <a:spLocks/>
            </p:cNvSpPr>
            <p:nvPr/>
          </p:nvSpPr>
          <p:spPr bwMode="auto">
            <a:xfrm rot="-2068224">
              <a:off x="5222875" y="2852738"/>
              <a:ext cx="90488" cy="71437"/>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166118 h 252"/>
                <a:gd name="T8" fmla="*/ 2147483647 w 325"/>
                <a:gd name="T9" fmla="*/ 182258749 h 252"/>
                <a:gd name="T10" fmla="*/ 2147483647 w 325"/>
                <a:gd name="T11" fmla="*/ 182258749 h 252"/>
                <a:gd name="T12" fmla="*/ 2147483647 w 325"/>
                <a:gd name="T13" fmla="*/ 1002342752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402" name="Freeform 283"/>
            <p:cNvSpPr>
              <a:spLocks/>
            </p:cNvSpPr>
            <p:nvPr/>
          </p:nvSpPr>
          <p:spPr bwMode="auto">
            <a:xfrm rot="-2068224">
              <a:off x="5321300" y="2789238"/>
              <a:ext cx="84138" cy="77787"/>
            </a:xfrm>
            <a:custGeom>
              <a:avLst/>
              <a:gdLst>
                <a:gd name="T0" fmla="*/ 0 w 300"/>
                <a:gd name="T1" fmla="*/ 2147483647 h 279"/>
                <a:gd name="T2" fmla="*/ 264762093 w 300"/>
                <a:gd name="T3" fmla="*/ 2147483647 h 279"/>
                <a:gd name="T4" fmla="*/ 1323653687 w 300"/>
                <a:gd name="T5" fmla="*/ 1972164759 h 279"/>
                <a:gd name="T6" fmla="*/ 2147483647 w 300"/>
                <a:gd name="T7" fmla="*/ 281704645 h 279"/>
                <a:gd name="T8" fmla="*/ 2147483647 w 300"/>
                <a:gd name="T9" fmla="*/ 238407118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3403" name="Freeform 284"/>
            <p:cNvSpPr>
              <a:spLocks/>
            </p:cNvSpPr>
            <p:nvPr/>
          </p:nvSpPr>
          <p:spPr bwMode="auto">
            <a:xfrm rot="-2068224">
              <a:off x="5022850" y="2832100"/>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3404" name="Freeform 285"/>
            <p:cNvSpPr>
              <a:spLocks/>
            </p:cNvSpPr>
            <p:nvPr/>
          </p:nvSpPr>
          <p:spPr bwMode="auto">
            <a:xfrm rot="-2068224">
              <a:off x="5141913" y="2886075"/>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3405" name="Freeform 286"/>
            <p:cNvSpPr>
              <a:spLocks/>
            </p:cNvSpPr>
            <p:nvPr/>
          </p:nvSpPr>
          <p:spPr bwMode="auto">
            <a:xfrm rot="-2068224">
              <a:off x="5232400" y="2838450"/>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3406" name="Freeform 287"/>
            <p:cNvSpPr>
              <a:spLocks/>
            </p:cNvSpPr>
            <p:nvPr/>
          </p:nvSpPr>
          <p:spPr bwMode="auto">
            <a:xfrm rot="-2068224">
              <a:off x="5121275" y="2954338"/>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3407" name="Freeform 288"/>
            <p:cNvSpPr>
              <a:spLocks/>
            </p:cNvSpPr>
            <p:nvPr/>
          </p:nvSpPr>
          <p:spPr bwMode="auto">
            <a:xfrm rot="-2068224">
              <a:off x="5175250" y="2930525"/>
              <a:ext cx="50800" cy="17463"/>
            </a:xfrm>
            <a:custGeom>
              <a:avLst/>
              <a:gdLst>
                <a:gd name="T0" fmla="*/ 0 w 182"/>
                <a:gd name="T1" fmla="*/ 1340729148 h 62"/>
                <a:gd name="T2" fmla="*/ 1826641837 w 182"/>
                <a:gd name="T3" fmla="*/ 1161912253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3408" name="Freeform 289"/>
            <p:cNvSpPr>
              <a:spLocks/>
            </p:cNvSpPr>
            <p:nvPr/>
          </p:nvSpPr>
          <p:spPr bwMode="auto">
            <a:xfrm rot="-2068224">
              <a:off x="5249863" y="2890838"/>
              <a:ext cx="52387" cy="23812"/>
            </a:xfrm>
            <a:custGeom>
              <a:avLst/>
              <a:gdLst>
                <a:gd name="T0" fmla="*/ 0 w 184"/>
                <a:gd name="T1" fmla="*/ 1743501381 h 88"/>
                <a:gd name="T2" fmla="*/ 2147483647 w 184"/>
                <a:gd name="T3" fmla="*/ 673618750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3409" name="Freeform 290"/>
            <p:cNvSpPr>
              <a:spLocks/>
            </p:cNvSpPr>
            <p:nvPr/>
          </p:nvSpPr>
          <p:spPr bwMode="auto">
            <a:xfrm rot="-2068224">
              <a:off x="5302250" y="26924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3410" name="Freeform 291"/>
            <p:cNvSpPr>
              <a:spLocks/>
            </p:cNvSpPr>
            <p:nvPr/>
          </p:nvSpPr>
          <p:spPr bwMode="auto">
            <a:xfrm rot="-2068224">
              <a:off x="5291138" y="2708275"/>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3411" name="Freeform 292"/>
            <p:cNvSpPr>
              <a:spLocks/>
            </p:cNvSpPr>
            <p:nvPr/>
          </p:nvSpPr>
          <p:spPr bwMode="auto">
            <a:xfrm rot="-2068224">
              <a:off x="5302250" y="26924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3412" name="Oval 293"/>
            <p:cNvSpPr>
              <a:spLocks noChangeArrowheads="1"/>
            </p:cNvSpPr>
            <p:nvPr/>
          </p:nvSpPr>
          <p:spPr bwMode="auto">
            <a:xfrm rot="-9412019">
              <a:off x="4830763" y="2538413"/>
              <a:ext cx="39687" cy="49212"/>
            </a:xfrm>
            <a:prstGeom prst="ellipse">
              <a:avLst/>
            </a:prstGeom>
            <a:solidFill>
              <a:srgbClr val="C3EE6E"/>
            </a:solidFill>
            <a:ln w="9525">
              <a:solidFill>
                <a:schemeClr val="tx1"/>
              </a:solidFill>
              <a:round/>
              <a:headEnd/>
              <a:tailEnd/>
            </a:ln>
          </p:spPr>
          <p:txBody>
            <a:bodyPr wrap="none" anchor="ctr"/>
            <a:lstStyle/>
            <a:p>
              <a:endParaRPr lang="en-US"/>
            </a:p>
          </p:txBody>
        </p:sp>
        <p:sp>
          <p:nvSpPr>
            <p:cNvPr id="13413" name="Freeform 294"/>
            <p:cNvSpPr>
              <a:spLocks/>
            </p:cNvSpPr>
            <p:nvPr/>
          </p:nvSpPr>
          <p:spPr bwMode="auto">
            <a:xfrm>
              <a:off x="4038600" y="2438400"/>
              <a:ext cx="854075" cy="725488"/>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13414" name="Freeform 295"/>
            <p:cNvSpPr>
              <a:spLocks/>
            </p:cNvSpPr>
            <p:nvPr/>
          </p:nvSpPr>
          <p:spPr bwMode="auto">
            <a:xfrm rot="-2068224">
              <a:off x="4749800" y="24384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415" name="Freeform 296"/>
            <p:cNvSpPr>
              <a:spLocks/>
            </p:cNvSpPr>
            <p:nvPr/>
          </p:nvSpPr>
          <p:spPr bwMode="auto">
            <a:xfrm rot="-2068224">
              <a:off x="4749800" y="2455863"/>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416" name="Freeform 297"/>
            <p:cNvSpPr>
              <a:spLocks/>
            </p:cNvSpPr>
            <p:nvPr/>
          </p:nvSpPr>
          <p:spPr bwMode="auto">
            <a:xfrm>
              <a:off x="4548188" y="2508250"/>
              <a:ext cx="239712" cy="133350"/>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13417" name="Freeform 298"/>
            <p:cNvSpPr>
              <a:spLocks/>
            </p:cNvSpPr>
            <p:nvPr/>
          </p:nvSpPr>
          <p:spPr bwMode="auto">
            <a:xfrm rot="-2068224">
              <a:off x="4584700" y="2525713"/>
              <a:ext cx="7938" cy="52387"/>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418" name="Freeform 299"/>
            <p:cNvSpPr>
              <a:spLocks/>
            </p:cNvSpPr>
            <p:nvPr/>
          </p:nvSpPr>
          <p:spPr bwMode="auto">
            <a:xfrm rot="-2068224">
              <a:off x="4591050" y="2519363"/>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419" name="Freeform 300"/>
            <p:cNvSpPr>
              <a:spLocks/>
            </p:cNvSpPr>
            <p:nvPr/>
          </p:nvSpPr>
          <p:spPr bwMode="auto">
            <a:xfrm rot="-2068224">
              <a:off x="4794250" y="25019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420" name="Freeform 301"/>
            <p:cNvSpPr>
              <a:spLocks/>
            </p:cNvSpPr>
            <p:nvPr/>
          </p:nvSpPr>
          <p:spPr bwMode="auto">
            <a:xfrm rot="-2068224">
              <a:off x="4794250" y="2519363"/>
              <a:ext cx="12700" cy="31750"/>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421" name="Freeform 302"/>
            <p:cNvSpPr>
              <a:spLocks/>
            </p:cNvSpPr>
            <p:nvPr/>
          </p:nvSpPr>
          <p:spPr bwMode="auto">
            <a:xfrm rot="-2068224">
              <a:off x="4813300" y="2574925"/>
              <a:ext cx="52388" cy="58738"/>
            </a:xfrm>
            <a:custGeom>
              <a:avLst/>
              <a:gdLst>
                <a:gd name="T0" fmla="*/ 2147483647 w 185"/>
                <a:gd name="T1" fmla="*/ 98336717 h 202"/>
                <a:gd name="T2" fmla="*/ 431422259 w 185"/>
                <a:gd name="T3" fmla="*/ 344220382 h 202"/>
                <a:gd name="T4" fmla="*/ 113549149 w 185"/>
                <a:gd name="T5" fmla="*/ 2114448779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422" name="Freeform 303"/>
            <p:cNvSpPr>
              <a:spLocks/>
            </p:cNvSpPr>
            <p:nvPr/>
          </p:nvSpPr>
          <p:spPr bwMode="auto">
            <a:xfrm rot="-2068224">
              <a:off x="4813300" y="2592388"/>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423" name="Freeform 304"/>
            <p:cNvSpPr>
              <a:spLocks/>
            </p:cNvSpPr>
            <p:nvPr/>
          </p:nvSpPr>
          <p:spPr bwMode="auto">
            <a:xfrm rot="-2068224">
              <a:off x="4822825" y="2652713"/>
              <a:ext cx="53975" cy="58737"/>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424" name="Freeform 305"/>
            <p:cNvSpPr>
              <a:spLocks/>
            </p:cNvSpPr>
            <p:nvPr/>
          </p:nvSpPr>
          <p:spPr bwMode="auto">
            <a:xfrm rot="-2068224">
              <a:off x="4822825" y="2670175"/>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425" name="Freeform 306"/>
            <p:cNvSpPr>
              <a:spLocks/>
            </p:cNvSpPr>
            <p:nvPr/>
          </p:nvSpPr>
          <p:spPr bwMode="auto">
            <a:xfrm>
              <a:off x="4595813" y="2582863"/>
              <a:ext cx="215900" cy="133350"/>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13426" name="Freeform 307"/>
            <p:cNvSpPr>
              <a:spLocks/>
            </p:cNvSpPr>
            <p:nvPr/>
          </p:nvSpPr>
          <p:spPr bwMode="auto">
            <a:xfrm>
              <a:off x="4637088" y="2654300"/>
              <a:ext cx="206375" cy="122238"/>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13427" name="Freeform 308"/>
            <p:cNvSpPr>
              <a:spLocks/>
            </p:cNvSpPr>
            <p:nvPr/>
          </p:nvSpPr>
          <p:spPr bwMode="auto">
            <a:xfrm rot="-2068224">
              <a:off x="4648200" y="2600325"/>
              <a:ext cx="7938" cy="52388"/>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428" name="Freeform 309"/>
            <p:cNvSpPr>
              <a:spLocks/>
            </p:cNvSpPr>
            <p:nvPr/>
          </p:nvSpPr>
          <p:spPr bwMode="auto">
            <a:xfrm rot="-2068224">
              <a:off x="4654550" y="2590800"/>
              <a:ext cx="14288" cy="53975"/>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429" name="Freeform 310"/>
            <p:cNvSpPr>
              <a:spLocks/>
            </p:cNvSpPr>
            <p:nvPr/>
          </p:nvSpPr>
          <p:spPr bwMode="auto">
            <a:xfrm rot="-2068224">
              <a:off x="4691063" y="2674938"/>
              <a:ext cx="7937" cy="52387"/>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430" name="Freeform 311"/>
            <p:cNvSpPr>
              <a:spLocks/>
            </p:cNvSpPr>
            <p:nvPr/>
          </p:nvSpPr>
          <p:spPr bwMode="auto">
            <a:xfrm rot="-2068224">
              <a:off x="4694238" y="2662238"/>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431" name="Freeform 312"/>
            <p:cNvSpPr>
              <a:spLocks/>
            </p:cNvSpPr>
            <p:nvPr/>
          </p:nvSpPr>
          <p:spPr bwMode="auto">
            <a:xfrm rot="-2068224">
              <a:off x="4700588" y="2749550"/>
              <a:ext cx="7937" cy="52388"/>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432" name="Freeform 313"/>
            <p:cNvSpPr>
              <a:spLocks/>
            </p:cNvSpPr>
            <p:nvPr/>
          </p:nvSpPr>
          <p:spPr bwMode="auto">
            <a:xfrm rot="-2068224">
              <a:off x="4706938" y="2743200"/>
              <a:ext cx="14287" cy="53975"/>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433" name="Freeform 315"/>
            <p:cNvSpPr>
              <a:spLocks/>
            </p:cNvSpPr>
            <p:nvPr/>
          </p:nvSpPr>
          <p:spPr bwMode="auto">
            <a:xfrm>
              <a:off x="4305300" y="2649538"/>
              <a:ext cx="447675" cy="379412"/>
            </a:xfrm>
            <a:custGeom>
              <a:avLst/>
              <a:gdLst>
                <a:gd name="T0" fmla="*/ 0 w 282"/>
                <a:gd name="T1" fmla="*/ 2147483647 h 239"/>
                <a:gd name="T2" fmla="*/ 2147483647 w 282"/>
                <a:gd name="T3" fmla="*/ 2147483647 h 239"/>
                <a:gd name="T4" fmla="*/ 2147483647 w 282"/>
                <a:gd name="T5" fmla="*/ 2147483647 h 239"/>
                <a:gd name="T6" fmla="*/ 2147483647 w 282"/>
                <a:gd name="T7" fmla="*/ 2147483647 h 239"/>
                <a:gd name="T8" fmla="*/ 2147483647 w 282"/>
                <a:gd name="T9" fmla="*/ 2147483647 h 239"/>
                <a:gd name="T10" fmla="*/ 2147483647 w 282"/>
                <a:gd name="T11" fmla="*/ 2147483647 h 239"/>
                <a:gd name="T12" fmla="*/ 2147483647 w 282"/>
                <a:gd name="T13" fmla="*/ 2147483647 h 239"/>
                <a:gd name="T14" fmla="*/ 2147483647 w 282"/>
                <a:gd name="T15" fmla="*/ 2147483647 h 239"/>
                <a:gd name="T16" fmla="*/ 2147483647 w 282"/>
                <a:gd name="T17" fmla="*/ 2147483647 h 239"/>
                <a:gd name="T18" fmla="*/ 0 w 282"/>
                <a:gd name="T19" fmla="*/ 2147483647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39"/>
                <a:gd name="T32" fmla="*/ 282 w 28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39">
                  <a:moveTo>
                    <a:pt x="0" y="93"/>
                  </a:moveTo>
                  <a:lnTo>
                    <a:pt x="62" y="141"/>
                  </a:lnTo>
                  <a:cubicBezTo>
                    <a:pt x="93" y="117"/>
                    <a:pt x="130" y="69"/>
                    <a:pt x="153" y="62"/>
                  </a:cubicBezTo>
                  <a:cubicBezTo>
                    <a:pt x="166" y="83"/>
                    <a:pt x="194" y="159"/>
                    <a:pt x="195" y="171"/>
                  </a:cubicBezTo>
                  <a:lnTo>
                    <a:pt x="152" y="164"/>
                  </a:lnTo>
                  <a:lnTo>
                    <a:pt x="221" y="239"/>
                  </a:lnTo>
                  <a:lnTo>
                    <a:pt x="282" y="172"/>
                  </a:lnTo>
                  <a:lnTo>
                    <a:pt x="241" y="178"/>
                  </a:lnTo>
                  <a:cubicBezTo>
                    <a:pt x="215" y="159"/>
                    <a:pt x="214" y="36"/>
                    <a:pt x="173" y="14"/>
                  </a:cubicBezTo>
                  <a:cubicBezTo>
                    <a:pt x="133" y="0"/>
                    <a:pt x="0" y="93"/>
                    <a:pt x="0" y="93"/>
                  </a:cubicBezTo>
                  <a:close/>
                </a:path>
              </a:pathLst>
            </a:custGeom>
            <a:solidFill>
              <a:schemeClr val="tx1"/>
            </a:solidFill>
            <a:ln w="9525">
              <a:noFill/>
              <a:round/>
              <a:headEnd/>
              <a:tailEnd/>
            </a:ln>
          </p:spPr>
          <p:txBody>
            <a:bodyPr/>
            <a:lstStyle/>
            <a:p>
              <a:endParaRPr lang="en-US"/>
            </a:p>
          </p:txBody>
        </p:sp>
      </p:grpSp>
      <p:grpSp>
        <p:nvGrpSpPr>
          <p:cNvPr id="4" name="Group 185"/>
          <p:cNvGrpSpPr>
            <a:grpSpLocks/>
          </p:cNvGrpSpPr>
          <p:nvPr/>
        </p:nvGrpSpPr>
        <p:grpSpPr bwMode="auto">
          <a:xfrm>
            <a:off x="2819400" y="3048000"/>
            <a:ext cx="3282950" cy="2384425"/>
            <a:chOff x="5543550" y="2233613"/>
            <a:chExt cx="1385888" cy="1006475"/>
          </a:xfrm>
        </p:grpSpPr>
        <p:grpSp>
          <p:nvGrpSpPr>
            <p:cNvPr id="5" name="Group 468"/>
            <p:cNvGrpSpPr>
              <a:grpSpLocks/>
            </p:cNvGrpSpPr>
            <p:nvPr/>
          </p:nvGrpSpPr>
          <p:grpSpPr bwMode="auto">
            <a:xfrm>
              <a:off x="5543550" y="2233613"/>
              <a:ext cx="1246188" cy="1001712"/>
              <a:chOff x="1406" y="2896"/>
              <a:chExt cx="785" cy="631"/>
            </a:xfrm>
          </p:grpSpPr>
          <p:sp>
            <p:nvSpPr>
              <p:cNvPr id="13392" name="Freeform 469"/>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3393" name="Freeform 470"/>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3394" name="Freeform 471"/>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3395" name="Freeform 472"/>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13355" name="Freeform 473"/>
            <p:cNvSpPr>
              <a:spLocks/>
            </p:cNvSpPr>
            <p:nvPr/>
          </p:nvSpPr>
          <p:spPr bwMode="auto">
            <a:xfrm rot="-2068224">
              <a:off x="6407150" y="2724150"/>
              <a:ext cx="246063" cy="147638"/>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3356" name="Freeform 474"/>
            <p:cNvSpPr>
              <a:spLocks/>
            </p:cNvSpPr>
            <p:nvPr/>
          </p:nvSpPr>
          <p:spPr bwMode="auto">
            <a:xfrm rot="-2068224">
              <a:off x="6638925" y="2659063"/>
              <a:ext cx="198438" cy="258762"/>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241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3357" name="Freeform 475"/>
            <p:cNvSpPr>
              <a:spLocks/>
            </p:cNvSpPr>
            <p:nvPr/>
          </p:nvSpPr>
          <p:spPr bwMode="auto">
            <a:xfrm rot="-2068224">
              <a:off x="6618288" y="2995613"/>
              <a:ext cx="71437" cy="46037"/>
            </a:xfrm>
            <a:custGeom>
              <a:avLst/>
              <a:gdLst>
                <a:gd name="T0" fmla="*/ 0 w 258"/>
                <a:gd name="T1" fmla="*/ 2147483647 h 160"/>
                <a:gd name="T2" fmla="*/ 1613298320 w 258"/>
                <a:gd name="T3" fmla="*/ 571742710 h 160"/>
                <a:gd name="T4" fmla="*/ 2147483647 w 258"/>
                <a:gd name="T5" fmla="*/ 428765600 h 160"/>
                <a:gd name="T6" fmla="*/ 2147483647 w 258"/>
                <a:gd name="T7" fmla="*/ 1572168154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3358" name="Freeform 476"/>
            <p:cNvSpPr>
              <a:spLocks/>
            </p:cNvSpPr>
            <p:nvPr/>
          </p:nvSpPr>
          <p:spPr bwMode="auto">
            <a:xfrm rot="-2068224">
              <a:off x="6673850" y="2970213"/>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3359" name="Freeform 477"/>
            <p:cNvSpPr>
              <a:spLocks/>
            </p:cNvSpPr>
            <p:nvPr/>
          </p:nvSpPr>
          <p:spPr bwMode="auto">
            <a:xfrm rot="-2068224">
              <a:off x="6746875" y="2928938"/>
              <a:ext cx="90488" cy="71437"/>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166118 h 252"/>
                <a:gd name="T8" fmla="*/ 2147483647 w 325"/>
                <a:gd name="T9" fmla="*/ 182258749 h 252"/>
                <a:gd name="T10" fmla="*/ 2147483647 w 325"/>
                <a:gd name="T11" fmla="*/ 182258749 h 252"/>
                <a:gd name="T12" fmla="*/ 2147483647 w 325"/>
                <a:gd name="T13" fmla="*/ 1002342752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360" name="Freeform 478"/>
            <p:cNvSpPr>
              <a:spLocks/>
            </p:cNvSpPr>
            <p:nvPr/>
          </p:nvSpPr>
          <p:spPr bwMode="auto">
            <a:xfrm rot="-2068224">
              <a:off x="6845300" y="2865438"/>
              <a:ext cx="84138" cy="77787"/>
            </a:xfrm>
            <a:custGeom>
              <a:avLst/>
              <a:gdLst>
                <a:gd name="T0" fmla="*/ 0 w 300"/>
                <a:gd name="T1" fmla="*/ 2147483647 h 279"/>
                <a:gd name="T2" fmla="*/ 264762093 w 300"/>
                <a:gd name="T3" fmla="*/ 2147483647 h 279"/>
                <a:gd name="T4" fmla="*/ 1323653687 w 300"/>
                <a:gd name="T5" fmla="*/ 1972164759 h 279"/>
                <a:gd name="T6" fmla="*/ 2147483647 w 300"/>
                <a:gd name="T7" fmla="*/ 281704645 h 279"/>
                <a:gd name="T8" fmla="*/ 2147483647 w 300"/>
                <a:gd name="T9" fmla="*/ 238407118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3361" name="Freeform 479"/>
            <p:cNvSpPr>
              <a:spLocks/>
            </p:cNvSpPr>
            <p:nvPr/>
          </p:nvSpPr>
          <p:spPr bwMode="auto">
            <a:xfrm rot="-2068224">
              <a:off x="6546850" y="2908300"/>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3362" name="Freeform 480"/>
            <p:cNvSpPr>
              <a:spLocks/>
            </p:cNvSpPr>
            <p:nvPr/>
          </p:nvSpPr>
          <p:spPr bwMode="auto">
            <a:xfrm rot="-2068224">
              <a:off x="6665913" y="2962275"/>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3363" name="Freeform 481"/>
            <p:cNvSpPr>
              <a:spLocks/>
            </p:cNvSpPr>
            <p:nvPr/>
          </p:nvSpPr>
          <p:spPr bwMode="auto">
            <a:xfrm rot="-2068224">
              <a:off x="6756400" y="2914650"/>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3364" name="Freeform 482"/>
            <p:cNvSpPr>
              <a:spLocks/>
            </p:cNvSpPr>
            <p:nvPr/>
          </p:nvSpPr>
          <p:spPr bwMode="auto">
            <a:xfrm rot="-2068224">
              <a:off x="6645275" y="3030538"/>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3365" name="Freeform 483"/>
            <p:cNvSpPr>
              <a:spLocks/>
            </p:cNvSpPr>
            <p:nvPr/>
          </p:nvSpPr>
          <p:spPr bwMode="auto">
            <a:xfrm rot="-2068224">
              <a:off x="6699250" y="3006725"/>
              <a:ext cx="50800" cy="17463"/>
            </a:xfrm>
            <a:custGeom>
              <a:avLst/>
              <a:gdLst>
                <a:gd name="T0" fmla="*/ 0 w 182"/>
                <a:gd name="T1" fmla="*/ 1340729148 h 62"/>
                <a:gd name="T2" fmla="*/ 1826641837 w 182"/>
                <a:gd name="T3" fmla="*/ 1161912253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3366" name="Freeform 484"/>
            <p:cNvSpPr>
              <a:spLocks/>
            </p:cNvSpPr>
            <p:nvPr/>
          </p:nvSpPr>
          <p:spPr bwMode="auto">
            <a:xfrm rot="-2068224">
              <a:off x="6773863" y="2967038"/>
              <a:ext cx="52387" cy="23812"/>
            </a:xfrm>
            <a:custGeom>
              <a:avLst/>
              <a:gdLst>
                <a:gd name="T0" fmla="*/ 0 w 184"/>
                <a:gd name="T1" fmla="*/ 1743501381 h 88"/>
                <a:gd name="T2" fmla="*/ 2147483647 w 184"/>
                <a:gd name="T3" fmla="*/ 673618750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3367" name="Freeform 485"/>
            <p:cNvSpPr>
              <a:spLocks/>
            </p:cNvSpPr>
            <p:nvPr/>
          </p:nvSpPr>
          <p:spPr bwMode="auto">
            <a:xfrm rot="-2068224">
              <a:off x="6826250" y="27686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3368" name="Freeform 486"/>
            <p:cNvSpPr>
              <a:spLocks/>
            </p:cNvSpPr>
            <p:nvPr/>
          </p:nvSpPr>
          <p:spPr bwMode="auto">
            <a:xfrm rot="-2068224">
              <a:off x="6815138" y="2784475"/>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3369" name="Freeform 487"/>
            <p:cNvSpPr>
              <a:spLocks/>
            </p:cNvSpPr>
            <p:nvPr/>
          </p:nvSpPr>
          <p:spPr bwMode="auto">
            <a:xfrm rot="-2068224">
              <a:off x="6826250" y="27686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3370" name="Oval 488"/>
            <p:cNvSpPr>
              <a:spLocks noChangeArrowheads="1"/>
            </p:cNvSpPr>
            <p:nvPr/>
          </p:nvSpPr>
          <p:spPr bwMode="auto">
            <a:xfrm rot="-9412019">
              <a:off x="6354763" y="2614613"/>
              <a:ext cx="39687" cy="49212"/>
            </a:xfrm>
            <a:prstGeom prst="ellipse">
              <a:avLst/>
            </a:prstGeom>
            <a:solidFill>
              <a:srgbClr val="C3EE6E"/>
            </a:solidFill>
            <a:ln w="9525">
              <a:solidFill>
                <a:schemeClr val="tx1"/>
              </a:solidFill>
              <a:round/>
              <a:headEnd/>
              <a:tailEnd/>
            </a:ln>
          </p:spPr>
          <p:txBody>
            <a:bodyPr wrap="none" anchor="ctr"/>
            <a:lstStyle/>
            <a:p>
              <a:endParaRPr lang="en-US"/>
            </a:p>
          </p:txBody>
        </p:sp>
        <p:sp>
          <p:nvSpPr>
            <p:cNvPr id="13371" name="Freeform 489"/>
            <p:cNvSpPr>
              <a:spLocks/>
            </p:cNvSpPr>
            <p:nvPr/>
          </p:nvSpPr>
          <p:spPr bwMode="auto">
            <a:xfrm>
              <a:off x="5562600" y="2514600"/>
              <a:ext cx="854075" cy="725488"/>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13372" name="Freeform 490"/>
            <p:cNvSpPr>
              <a:spLocks/>
            </p:cNvSpPr>
            <p:nvPr/>
          </p:nvSpPr>
          <p:spPr bwMode="auto">
            <a:xfrm rot="-2068224">
              <a:off x="6273800" y="25146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73" name="Freeform 491"/>
            <p:cNvSpPr>
              <a:spLocks/>
            </p:cNvSpPr>
            <p:nvPr/>
          </p:nvSpPr>
          <p:spPr bwMode="auto">
            <a:xfrm rot="-2068224">
              <a:off x="6273800" y="2532063"/>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74" name="Freeform 492"/>
            <p:cNvSpPr>
              <a:spLocks/>
            </p:cNvSpPr>
            <p:nvPr/>
          </p:nvSpPr>
          <p:spPr bwMode="auto">
            <a:xfrm>
              <a:off x="6072188" y="2584450"/>
              <a:ext cx="239712" cy="133350"/>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13375" name="Freeform 493"/>
            <p:cNvSpPr>
              <a:spLocks/>
            </p:cNvSpPr>
            <p:nvPr/>
          </p:nvSpPr>
          <p:spPr bwMode="auto">
            <a:xfrm rot="-2068224">
              <a:off x="6108700" y="2601913"/>
              <a:ext cx="7938" cy="52387"/>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76" name="Freeform 494"/>
            <p:cNvSpPr>
              <a:spLocks/>
            </p:cNvSpPr>
            <p:nvPr/>
          </p:nvSpPr>
          <p:spPr bwMode="auto">
            <a:xfrm rot="-2068224">
              <a:off x="6115050" y="2595563"/>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77" name="Freeform 495"/>
            <p:cNvSpPr>
              <a:spLocks/>
            </p:cNvSpPr>
            <p:nvPr/>
          </p:nvSpPr>
          <p:spPr bwMode="auto">
            <a:xfrm rot="-2068224">
              <a:off x="6318250" y="25781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78" name="Freeform 496"/>
            <p:cNvSpPr>
              <a:spLocks/>
            </p:cNvSpPr>
            <p:nvPr/>
          </p:nvSpPr>
          <p:spPr bwMode="auto">
            <a:xfrm rot="-2068224">
              <a:off x="6318250" y="2595563"/>
              <a:ext cx="12700" cy="31750"/>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79" name="Freeform 497"/>
            <p:cNvSpPr>
              <a:spLocks/>
            </p:cNvSpPr>
            <p:nvPr/>
          </p:nvSpPr>
          <p:spPr bwMode="auto">
            <a:xfrm rot="-2068224">
              <a:off x="6337300" y="2651125"/>
              <a:ext cx="52388" cy="58738"/>
            </a:xfrm>
            <a:custGeom>
              <a:avLst/>
              <a:gdLst>
                <a:gd name="T0" fmla="*/ 2147483647 w 185"/>
                <a:gd name="T1" fmla="*/ 98336717 h 202"/>
                <a:gd name="T2" fmla="*/ 431422259 w 185"/>
                <a:gd name="T3" fmla="*/ 344220382 h 202"/>
                <a:gd name="T4" fmla="*/ 113549149 w 185"/>
                <a:gd name="T5" fmla="*/ 2114448779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80" name="Freeform 498"/>
            <p:cNvSpPr>
              <a:spLocks/>
            </p:cNvSpPr>
            <p:nvPr/>
          </p:nvSpPr>
          <p:spPr bwMode="auto">
            <a:xfrm rot="-2068224">
              <a:off x="6337300" y="2668588"/>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81" name="Freeform 499"/>
            <p:cNvSpPr>
              <a:spLocks/>
            </p:cNvSpPr>
            <p:nvPr/>
          </p:nvSpPr>
          <p:spPr bwMode="auto">
            <a:xfrm rot="-2068224">
              <a:off x="6346825" y="2728913"/>
              <a:ext cx="53975" cy="58737"/>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82" name="Freeform 500"/>
            <p:cNvSpPr>
              <a:spLocks/>
            </p:cNvSpPr>
            <p:nvPr/>
          </p:nvSpPr>
          <p:spPr bwMode="auto">
            <a:xfrm rot="-2068224">
              <a:off x="6346825" y="2746375"/>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83" name="Freeform 501"/>
            <p:cNvSpPr>
              <a:spLocks/>
            </p:cNvSpPr>
            <p:nvPr/>
          </p:nvSpPr>
          <p:spPr bwMode="auto">
            <a:xfrm>
              <a:off x="6119813" y="2659063"/>
              <a:ext cx="215900" cy="133350"/>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13384" name="Freeform 502"/>
            <p:cNvSpPr>
              <a:spLocks/>
            </p:cNvSpPr>
            <p:nvPr/>
          </p:nvSpPr>
          <p:spPr bwMode="auto">
            <a:xfrm>
              <a:off x="6161088" y="2730500"/>
              <a:ext cx="206375" cy="122238"/>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13385" name="Freeform 503"/>
            <p:cNvSpPr>
              <a:spLocks/>
            </p:cNvSpPr>
            <p:nvPr/>
          </p:nvSpPr>
          <p:spPr bwMode="auto">
            <a:xfrm rot="-2068224">
              <a:off x="6172200" y="2676525"/>
              <a:ext cx="7938" cy="52388"/>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86" name="Freeform 504"/>
            <p:cNvSpPr>
              <a:spLocks/>
            </p:cNvSpPr>
            <p:nvPr/>
          </p:nvSpPr>
          <p:spPr bwMode="auto">
            <a:xfrm rot="-2068224">
              <a:off x="6178550" y="2667000"/>
              <a:ext cx="14288" cy="53975"/>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87" name="Freeform 505"/>
            <p:cNvSpPr>
              <a:spLocks/>
            </p:cNvSpPr>
            <p:nvPr/>
          </p:nvSpPr>
          <p:spPr bwMode="auto">
            <a:xfrm rot="-2068224">
              <a:off x="6215063" y="2751138"/>
              <a:ext cx="7937" cy="52387"/>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88" name="Freeform 506"/>
            <p:cNvSpPr>
              <a:spLocks/>
            </p:cNvSpPr>
            <p:nvPr/>
          </p:nvSpPr>
          <p:spPr bwMode="auto">
            <a:xfrm rot="-2068224">
              <a:off x="6218238" y="2738438"/>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89" name="Freeform 507"/>
            <p:cNvSpPr>
              <a:spLocks/>
            </p:cNvSpPr>
            <p:nvPr/>
          </p:nvSpPr>
          <p:spPr bwMode="auto">
            <a:xfrm rot="-2068224">
              <a:off x="6224588" y="2825750"/>
              <a:ext cx="7937" cy="52388"/>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90" name="Freeform 508"/>
            <p:cNvSpPr>
              <a:spLocks/>
            </p:cNvSpPr>
            <p:nvPr/>
          </p:nvSpPr>
          <p:spPr bwMode="auto">
            <a:xfrm rot="-2068224">
              <a:off x="6230938" y="2819400"/>
              <a:ext cx="14287" cy="53975"/>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91" name="Freeform 509"/>
            <p:cNvSpPr>
              <a:spLocks/>
            </p:cNvSpPr>
            <p:nvPr/>
          </p:nvSpPr>
          <p:spPr bwMode="auto">
            <a:xfrm>
              <a:off x="5886450" y="2738438"/>
              <a:ext cx="360363" cy="338137"/>
            </a:xfrm>
            <a:custGeom>
              <a:avLst/>
              <a:gdLst>
                <a:gd name="T0" fmla="*/ 2147483647 w 227"/>
                <a:gd name="T1" fmla="*/ 2147483647 h 213"/>
                <a:gd name="T2" fmla="*/ 2147483647 w 227"/>
                <a:gd name="T3" fmla="*/ 2147483647 h 213"/>
                <a:gd name="T4" fmla="*/ 2147483647 w 227"/>
                <a:gd name="T5" fmla="*/ 2147483647 h 213"/>
                <a:gd name="T6" fmla="*/ 2147483647 w 227"/>
                <a:gd name="T7" fmla="*/ 2147483647 h 213"/>
                <a:gd name="T8" fmla="*/ 2147483647 w 227"/>
                <a:gd name="T9" fmla="*/ 2147483647 h 213"/>
                <a:gd name="T10" fmla="*/ 2147483647 w 227"/>
                <a:gd name="T11" fmla="*/ 2147483647 h 213"/>
                <a:gd name="T12" fmla="*/ 2147483647 w 227"/>
                <a:gd name="T13" fmla="*/ 2147483647 h 213"/>
                <a:gd name="T14" fmla="*/ 2147483647 w 227"/>
                <a:gd name="T15" fmla="*/ 2147483647 h 213"/>
                <a:gd name="T16" fmla="*/ 2147483647 w 227"/>
                <a:gd name="T17" fmla="*/ 2147483647 h 213"/>
                <a:gd name="T18" fmla="*/ 2147483647 w 227"/>
                <a:gd name="T19" fmla="*/ 2147483647 h 213"/>
                <a:gd name="T20" fmla="*/ 2147483647 w 227"/>
                <a:gd name="T21" fmla="*/ 2147483647 h 213"/>
                <a:gd name="T22" fmla="*/ 2147483647 w 227"/>
                <a:gd name="T23" fmla="*/ 2147483647 h 213"/>
                <a:gd name="T24" fmla="*/ 2147483647 w 227"/>
                <a:gd name="T25" fmla="*/ 2147483647 h 213"/>
                <a:gd name="T26" fmla="*/ 2147483647 w 227"/>
                <a:gd name="T27" fmla="*/ 2147483647 h 213"/>
                <a:gd name="T28" fmla="*/ 2147483647 w 227"/>
                <a:gd name="T29" fmla="*/ 2147483647 h 213"/>
                <a:gd name="T30" fmla="*/ 2147483647 w 227"/>
                <a:gd name="T31" fmla="*/ 2147483647 h 2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7"/>
                <a:gd name="T49" fmla="*/ 0 h 213"/>
                <a:gd name="T50" fmla="*/ 227 w 227"/>
                <a:gd name="T51" fmla="*/ 213 h 2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7" h="213">
                  <a:moveTo>
                    <a:pt x="81" y="207"/>
                  </a:moveTo>
                  <a:cubicBezTo>
                    <a:pt x="80" y="184"/>
                    <a:pt x="80" y="161"/>
                    <a:pt x="80" y="161"/>
                  </a:cubicBezTo>
                  <a:cubicBezTo>
                    <a:pt x="55" y="128"/>
                    <a:pt x="56" y="128"/>
                    <a:pt x="54" y="114"/>
                  </a:cubicBezTo>
                  <a:cubicBezTo>
                    <a:pt x="52" y="100"/>
                    <a:pt x="58" y="84"/>
                    <a:pt x="68" y="75"/>
                  </a:cubicBezTo>
                  <a:cubicBezTo>
                    <a:pt x="78" y="66"/>
                    <a:pt x="101" y="56"/>
                    <a:pt x="114" y="60"/>
                  </a:cubicBezTo>
                  <a:cubicBezTo>
                    <a:pt x="127" y="59"/>
                    <a:pt x="140" y="84"/>
                    <a:pt x="147" y="102"/>
                  </a:cubicBezTo>
                  <a:cubicBezTo>
                    <a:pt x="154" y="117"/>
                    <a:pt x="159" y="146"/>
                    <a:pt x="156" y="152"/>
                  </a:cubicBezTo>
                  <a:lnTo>
                    <a:pt x="128" y="140"/>
                  </a:lnTo>
                  <a:lnTo>
                    <a:pt x="123" y="213"/>
                  </a:lnTo>
                  <a:lnTo>
                    <a:pt x="227" y="192"/>
                  </a:lnTo>
                  <a:lnTo>
                    <a:pt x="192" y="170"/>
                  </a:lnTo>
                  <a:cubicBezTo>
                    <a:pt x="195" y="152"/>
                    <a:pt x="201" y="112"/>
                    <a:pt x="192" y="87"/>
                  </a:cubicBezTo>
                  <a:cubicBezTo>
                    <a:pt x="183" y="62"/>
                    <a:pt x="189" y="34"/>
                    <a:pt x="140" y="17"/>
                  </a:cubicBezTo>
                  <a:cubicBezTo>
                    <a:pt x="91" y="0"/>
                    <a:pt x="69" y="18"/>
                    <a:pt x="47" y="32"/>
                  </a:cubicBezTo>
                  <a:cubicBezTo>
                    <a:pt x="25" y="46"/>
                    <a:pt x="0" y="72"/>
                    <a:pt x="6" y="101"/>
                  </a:cubicBezTo>
                  <a:cubicBezTo>
                    <a:pt x="12" y="130"/>
                    <a:pt x="2" y="143"/>
                    <a:pt x="81" y="207"/>
                  </a:cubicBezTo>
                  <a:close/>
                </a:path>
              </a:pathLst>
            </a:custGeom>
            <a:solidFill>
              <a:schemeClr val="tx1"/>
            </a:solidFill>
            <a:ln w="9525">
              <a:noFill/>
              <a:round/>
              <a:headEnd/>
              <a:tailEnd/>
            </a:ln>
          </p:spPr>
          <p:txBody>
            <a:bodyPr/>
            <a:lstStyle/>
            <a:p>
              <a:endParaRPr lang="en-US"/>
            </a:p>
          </p:txBody>
        </p:sp>
      </p:grpSp>
      <p:sp>
        <p:nvSpPr>
          <p:cNvPr id="13316" name="TextBox 153"/>
          <p:cNvSpPr txBox="1">
            <a:spLocks noChangeArrowheads="1"/>
          </p:cNvSpPr>
          <p:nvPr/>
        </p:nvSpPr>
        <p:spPr bwMode="auto">
          <a:xfrm>
            <a:off x="6477000" y="2286000"/>
            <a:ext cx="2233613" cy="461963"/>
          </a:xfrm>
          <a:prstGeom prst="rect">
            <a:avLst/>
          </a:prstGeom>
          <a:noFill/>
          <a:ln w="9525">
            <a:noFill/>
            <a:miter lim="800000"/>
            <a:headEnd/>
            <a:tailEnd/>
          </a:ln>
        </p:spPr>
        <p:txBody>
          <a:bodyPr wrap="none">
            <a:spAutoFit/>
          </a:bodyPr>
          <a:lstStyle/>
          <a:p>
            <a:r>
              <a:rPr lang="en-US">
                <a:solidFill>
                  <a:srgbClr val="404040"/>
                </a:solidFill>
              </a:rPr>
              <a:t>entering an "A"</a:t>
            </a:r>
          </a:p>
        </p:txBody>
      </p:sp>
      <p:sp>
        <p:nvSpPr>
          <p:cNvPr id="13317" name="TextBox 154"/>
          <p:cNvSpPr txBox="1">
            <a:spLocks noChangeArrowheads="1"/>
          </p:cNvSpPr>
          <p:nvPr/>
        </p:nvSpPr>
        <p:spPr bwMode="auto">
          <a:xfrm>
            <a:off x="4267200" y="5257800"/>
            <a:ext cx="2032000" cy="461963"/>
          </a:xfrm>
          <a:prstGeom prst="rect">
            <a:avLst/>
          </a:prstGeom>
          <a:noFill/>
          <a:ln w="9525">
            <a:noFill/>
            <a:miter lim="800000"/>
            <a:headEnd/>
            <a:tailEnd/>
          </a:ln>
        </p:spPr>
        <p:txBody>
          <a:bodyPr wrap="none">
            <a:spAutoFit/>
          </a:bodyPr>
          <a:lstStyle/>
          <a:p>
            <a:r>
              <a:rPr lang="en-US">
                <a:solidFill>
                  <a:srgbClr val="404040"/>
                </a:solidFill>
              </a:rPr>
              <a:t>scrolling a list</a:t>
            </a:r>
          </a:p>
        </p:txBody>
      </p:sp>
      <p:grpSp>
        <p:nvGrpSpPr>
          <p:cNvPr id="6" name="Group 108"/>
          <p:cNvGrpSpPr>
            <a:grpSpLocks/>
          </p:cNvGrpSpPr>
          <p:nvPr/>
        </p:nvGrpSpPr>
        <p:grpSpPr bwMode="auto">
          <a:xfrm>
            <a:off x="679450" y="228600"/>
            <a:ext cx="3282950" cy="2373313"/>
            <a:chOff x="5548313" y="3733800"/>
            <a:chExt cx="1385887" cy="1001713"/>
          </a:xfrm>
        </p:grpSpPr>
        <p:sp>
          <p:nvSpPr>
            <p:cNvPr id="13321" name="Freeform 389"/>
            <p:cNvSpPr>
              <a:spLocks/>
            </p:cNvSpPr>
            <p:nvPr/>
          </p:nvSpPr>
          <p:spPr bwMode="auto">
            <a:xfrm rot="-2068224">
              <a:off x="5918200" y="3733800"/>
              <a:ext cx="876300" cy="1001713"/>
            </a:xfrm>
            <a:custGeom>
              <a:avLst/>
              <a:gdLst>
                <a:gd name="T0" fmla="*/ 0 w 3128"/>
                <a:gd name="T1" fmla="*/ 2147483647 h 3579"/>
                <a:gd name="T2" fmla="*/ 2147483647 w 3128"/>
                <a:gd name="T3" fmla="*/ 2147483647 h 3579"/>
                <a:gd name="T4" fmla="*/ 2147483647 w 3128"/>
                <a:gd name="T5" fmla="*/ 2147483647 h 3579"/>
                <a:gd name="T6" fmla="*/ 2147483647 w 3128"/>
                <a:gd name="T7" fmla="*/ 2147483647 h 3579"/>
                <a:gd name="T8" fmla="*/ 2147483647 w 3128"/>
                <a:gd name="T9" fmla="*/ 2147483647 h 3579"/>
                <a:gd name="T10" fmla="*/ 2147483647 w 3128"/>
                <a:gd name="T11" fmla="*/ 2147483647 h 3579"/>
                <a:gd name="T12" fmla="*/ 2147483647 w 3128"/>
                <a:gd name="T13" fmla="*/ 2147483647 h 3579"/>
                <a:gd name="T14" fmla="*/ 2147483647 w 3128"/>
                <a:gd name="T15" fmla="*/ 2147483647 h 3579"/>
                <a:gd name="T16" fmla="*/ 2147483647 w 3128"/>
                <a:gd name="T17" fmla="*/ 2147483647 h 3579"/>
                <a:gd name="T18" fmla="*/ 2147483647 w 3128"/>
                <a:gd name="T19" fmla="*/ 2147483647 h 3579"/>
                <a:gd name="T20" fmla="*/ 2147483647 w 3128"/>
                <a:gd name="T21" fmla="*/ 2147483647 h 3579"/>
                <a:gd name="T22" fmla="*/ 2147483647 w 3128"/>
                <a:gd name="T23" fmla="*/ 2147483647 h 3579"/>
                <a:gd name="T24" fmla="*/ 2147483647 w 3128"/>
                <a:gd name="T25" fmla="*/ 2147483647 h 3579"/>
                <a:gd name="T26" fmla="*/ 2147483647 w 3128"/>
                <a:gd name="T27" fmla="*/ 2147483647 h 3579"/>
                <a:gd name="T28" fmla="*/ 2147483647 w 3128"/>
                <a:gd name="T29" fmla="*/ 2147483647 h 3579"/>
                <a:gd name="T30" fmla="*/ 2147483647 w 3128"/>
                <a:gd name="T31" fmla="*/ 2147483647 h 3579"/>
                <a:gd name="T32" fmla="*/ 2147483647 w 3128"/>
                <a:gd name="T33" fmla="*/ 2147483647 h 3579"/>
                <a:gd name="T34" fmla="*/ 2147483647 w 3128"/>
                <a:gd name="T35" fmla="*/ 2147483647 h 3579"/>
                <a:gd name="T36" fmla="*/ 2147483647 w 3128"/>
                <a:gd name="T37" fmla="*/ 2147483647 h 3579"/>
                <a:gd name="T38" fmla="*/ 2147483647 w 3128"/>
                <a:gd name="T39" fmla="*/ 2147483647 h 3579"/>
                <a:gd name="T40" fmla="*/ 2147483647 w 3128"/>
                <a:gd name="T41" fmla="*/ 2147483647 h 3579"/>
                <a:gd name="T42" fmla="*/ 2147483647 w 3128"/>
                <a:gd name="T43" fmla="*/ 2147483647 h 3579"/>
                <a:gd name="T44" fmla="*/ 2147483647 w 3128"/>
                <a:gd name="T45" fmla="*/ 2147483647 h 3579"/>
                <a:gd name="T46" fmla="*/ 2147483647 w 3128"/>
                <a:gd name="T47" fmla="*/ 2147483647 h 3579"/>
                <a:gd name="T48" fmla="*/ 2147483647 w 3128"/>
                <a:gd name="T49" fmla="*/ 2147483647 h 3579"/>
                <a:gd name="T50" fmla="*/ 2147483647 w 3128"/>
                <a:gd name="T51" fmla="*/ 2147483647 h 3579"/>
                <a:gd name="T52" fmla="*/ 2147483647 w 3128"/>
                <a:gd name="T53" fmla="*/ 2147483647 h 3579"/>
                <a:gd name="T54" fmla="*/ 2147483647 w 3128"/>
                <a:gd name="T55" fmla="*/ 2147483647 h 3579"/>
                <a:gd name="T56" fmla="*/ 2147483647 w 3128"/>
                <a:gd name="T57" fmla="*/ 2147483647 h 3579"/>
                <a:gd name="T58" fmla="*/ 2147483647 w 3128"/>
                <a:gd name="T59" fmla="*/ 2147483647 h 3579"/>
                <a:gd name="T60" fmla="*/ 2147483647 w 3128"/>
                <a:gd name="T61" fmla="*/ 2147483647 h 3579"/>
                <a:gd name="T62" fmla="*/ 2147483647 w 3128"/>
                <a:gd name="T63" fmla="*/ 2147483647 h 3579"/>
                <a:gd name="T64" fmla="*/ 2147483647 w 3128"/>
                <a:gd name="T65" fmla="*/ 2147483647 h 3579"/>
                <a:gd name="T66" fmla="*/ 2147483647 w 3128"/>
                <a:gd name="T67" fmla="*/ 2147483647 h 3579"/>
                <a:gd name="T68" fmla="*/ 2147483647 w 3128"/>
                <a:gd name="T69" fmla="*/ 2147483647 h 3579"/>
                <a:gd name="T70" fmla="*/ 2147483647 w 3128"/>
                <a:gd name="T71" fmla="*/ 2147483647 h 3579"/>
                <a:gd name="T72" fmla="*/ 2147483647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3322" name="Freeform 390"/>
            <p:cNvSpPr>
              <a:spLocks/>
            </p:cNvSpPr>
            <p:nvPr/>
          </p:nvSpPr>
          <p:spPr bwMode="auto">
            <a:xfrm>
              <a:off x="5576888" y="4025900"/>
              <a:ext cx="852487" cy="709613"/>
            </a:xfrm>
            <a:custGeom>
              <a:avLst/>
              <a:gdLst>
                <a:gd name="T0" fmla="*/ 0 w 537"/>
                <a:gd name="T1" fmla="*/ 2147483647 h 447"/>
                <a:gd name="T2" fmla="*/ 2147483647 w 537"/>
                <a:gd name="T3" fmla="*/ 2147483647 h 447"/>
                <a:gd name="T4" fmla="*/ 2147483647 w 537"/>
                <a:gd name="T5" fmla="*/ 2147483647 h 447"/>
                <a:gd name="T6" fmla="*/ 2147483647 w 537"/>
                <a:gd name="T7" fmla="*/ 2147483647 h 447"/>
                <a:gd name="T8" fmla="*/ 2147483647 w 537"/>
                <a:gd name="T9" fmla="*/ 2147483647 h 447"/>
                <a:gd name="T10" fmla="*/ 2147483647 w 537"/>
                <a:gd name="T11" fmla="*/ 2147483647 h 447"/>
                <a:gd name="T12" fmla="*/ 2147483647 w 537"/>
                <a:gd name="T13" fmla="*/ 2147483647 h 447"/>
                <a:gd name="T14" fmla="*/ 2147483647 w 537"/>
                <a:gd name="T15" fmla="*/ 2147483647 h 447"/>
                <a:gd name="T16" fmla="*/ 2147483647 w 537"/>
                <a:gd name="T17" fmla="*/ 2147483647 h 447"/>
                <a:gd name="T18" fmla="*/ 2147483647 w 537"/>
                <a:gd name="T19" fmla="*/ 2147483647 h 447"/>
                <a:gd name="T20" fmla="*/ 2147483647 w 537"/>
                <a:gd name="T21" fmla="*/ 2147483647 h 447"/>
                <a:gd name="T22" fmla="*/ 2147483647 w 537"/>
                <a:gd name="T23" fmla="*/ 2147483647 h 447"/>
                <a:gd name="T24" fmla="*/ 2147483647 w 537"/>
                <a:gd name="T25" fmla="*/ 2147483647 h 447"/>
                <a:gd name="T26" fmla="*/ 2147483647 w 537"/>
                <a:gd name="T27" fmla="*/ 2147483647 h 447"/>
                <a:gd name="T28" fmla="*/ 2147483647 w 537"/>
                <a:gd name="T29" fmla="*/ 2147483647 h 447"/>
                <a:gd name="T30" fmla="*/ 2147483647 w 537"/>
                <a:gd name="T31" fmla="*/ 2147483647 h 447"/>
                <a:gd name="T32" fmla="*/ 2147483647 w 537"/>
                <a:gd name="T33" fmla="*/ 2147483647 h 447"/>
                <a:gd name="T34" fmla="*/ 2147483647 w 537"/>
                <a:gd name="T35" fmla="*/ 2147483647 h 447"/>
                <a:gd name="T36" fmla="*/ 2147483647 w 537"/>
                <a:gd name="T37" fmla="*/ 2147483647 h 447"/>
                <a:gd name="T38" fmla="*/ 2147483647 w 537"/>
                <a:gd name="T39" fmla="*/ 2147483647 h 447"/>
                <a:gd name="T40" fmla="*/ 2147483647 w 537"/>
                <a:gd name="T41" fmla="*/ 2147483647 h 447"/>
                <a:gd name="T42" fmla="*/ 2147483647 w 537"/>
                <a:gd name="T43" fmla="*/ 2147483647 h 447"/>
                <a:gd name="T44" fmla="*/ 2147483647 w 537"/>
                <a:gd name="T45" fmla="*/ 2147483647 h 447"/>
                <a:gd name="T46" fmla="*/ 2147483647 w 537"/>
                <a:gd name="T47" fmla="*/ 2147483647 h 447"/>
                <a:gd name="T48" fmla="*/ 2147483647 w 537"/>
                <a:gd name="T49" fmla="*/ 2147483647 h 447"/>
                <a:gd name="T50" fmla="*/ 2147483647 w 537"/>
                <a:gd name="T51" fmla="*/ 2147483647 h 447"/>
                <a:gd name="T52" fmla="*/ 2147483647 w 537"/>
                <a:gd name="T53" fmla="*/ 2147483647 h 447"/>
                <a:gd name="T54" fmla="*/ 2147483647 w 537"/>
                <a:gd name="T55" fmla="*/ 2147483647 h 447"/>
                <a:gd name="T56" fmla="*/ 2147483647 w 537"/>
                <a:gd name="T57" fmla="*/ 2147483647 h 447"/>
                <a:gd name="T58" fmla="*/ 2147483647 w 537"/>
                <a:gd name="T59" fmla="*/ 2147483647 h 447"/>
                <a:gd name="T60" fmla="*/ 2147483647 w 537"/>
                <a:gd name="T61" fmla="*/ 2147483647 h 447"/>
                <a:gd name="T62" fmla="*/ 2147483647 w 537"/>
                <a:gd name="T63" fmla="*/ 2147483647 h 447"/>
                <a:gd name="T64" fmla="*/ 2147483647 w 537"/>
                <a:gd name="T65" fmla="*/ 2147483647 h 447"/>
                <a:gd name="T66" fmla="*/ 2147483647 w 537"/>
                <a:gd name="T67" fmla="*/ 2147483647 h 447"/>
                <a:gd name="T68" fmla="*/ 2147483647 w 537"/>
                <a:gd name="T69" fmla="*/ 2147483647 h 447"/>
                <a:gd name="T70" fmla="*/ 2147483647 w 537"/>
                <a:gd name="T71" fmla="*/ 2147483647 h 447"/>
                <a:gd name="T72" fmla="*/ 2147483647 w 537"/>
                <a:gd name="T73" fmla="*/ 2147483647 h 447"/>
                <a:gd name="T74" fmla="*/ 2147483647 w 537"/>
                <a:gd name="T75" fmla="*/ 2147483647 h 447"/>
                <a:gd name="T76" fmla="*/ 2147483647 w 537"/>
                <a:gd name="T77" fmla="*/ 2147483647 h 44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7"/>
                <a:gd name="T118" fmla="*/ 0 h 447"/>
                <a:gd name="T119" fmla="*/ 537 w 537"/>
                <a:gd name="T120" fmla="*/ 447 h 44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7" h="447">
                  <a:moveTo>
                    <a:pt x="0" y="287"/>
                  </a:moveTo>
                  <a:cubicBezTo>
                    <a:pt x="3" y="284"/>
                    <a:pt x="13" y="277"/>
                    <a:pt x="19" y="270"/>
                  </a:cubicBezTo>
                  <a:cubicBezTo>
                    <a:pt x="27" y="264"/>
                    <a:pt x="31" y="256"/>
                    <a:pt x="42" y="247"/>
                  </a:cubicBezTo>
                  <a:cubicBezTo>
                    <a:pt x="53" y="238"/>
                    <a:pt x="69" y="231"/>
                    <a:pt x="84" y="218"/>
                  </a:cubicBezTo>
                  <a:cubicBezTo>
                    <a:pt x="99" y="206"/>
                    <a:pt x="113" y="188"/>
                    <a:pt x="131" y="174"/>
                  </a:cubicBezTo>
                  <a:cubicBezTo>
                    <a:pt x="149" y="160"/>
                    <a:pt x="177" y="145"/>
                    <a:pt x="190" y="134"/>
                  </a:cubicBezTo>
                  <a:cubicBezTo>
                    <a:pt x="204" y="124"/>
                    <a:pt x="194" y="123"/>
                    <a:pt x="213" y="111"/>
                  </a:cubicBezTo>
                  <a:cubicBezTo>
                    <a:pt x="233" y="99"/>
                    <a:pt x="290" y="71"/>
                    <a:pt x="308" y="61"/>
                  </a:cubicBezTo>
                  <a:cubicBezTo>
                    <a:pt x="327" y="50"/>
                    <a:pt x="317" y="54"/>
                    <a:pt x="325" y="49"/>
                  </a:cubicBezTo>
                  <a:cubicBezTo>
                    <a:pt x="333" y="44"/>
                    <a:pt x="342" y="42"/>
                    <a:pt x="357" y="35"/>
                  </a:cubicBezTo>
                  <a:cubicBezTo>
                    <a:pt x="373" y="28"/>
                    <a:pt x="404" y="15"/>
                    <a:pt x="418" y="9"/>
                  </a:cubicBezTo>
                  <a:cubicBezTo>
                    <a:pt x="433" y="4"/>
                    <a:pt x="436" y="2"/>
                    <a:pt x="443" y="2"/>
                  </a:cubicBezTo>
                  <a:cubicBezTo>
                    <a:pt x="450" y="1"/>
                    <a:pt x="460" y="0"/>
                    <a:pt x="466" y="4"/>
                  </a:cubicBezTo>
                  <a:cubicBezTo>
                    <a:pt x="471" y="8"/>
                    <a:pt x="474" y="18"/>
                    <a:pt x="475" y="24"/>
                  </a:cubicBezTo>
                  <a:cubicBezTo>
                    <a:pt x="474" y="30"/>
                    <a:pt x="473" y="36"/>
                    <a:pt x="466" y="43"/>
                  </a:cubicBezTo>
                  <a:cubicBezTo>
                    <a:pt x="459" y="50"/>
                    <a:pt x="451" y="55"/>
                    <a:pt x="432" y="66"/>
                  </a:cubicBezTo>
                  <a:cubicBezTo>
                    <a:pt x="413" y="79"/>
                    <a:pt x="368" y="103"/>
                    <a:pt x="350" y="114"/>
                  </a:cubicBezTo>
                  <a:cubicBezTo>
                    <a:pt x="333" y="125"/>
                    <a:pt x="334" y="125"/>
                    <a:pt x="327" y="132"/>
                  </a:cubicBezTo>
                  <a:cubicBezTo>
                    <a:pt x="320" y="140"/>
                    <a:pt x="307" y="155"/>
                    <a:pt x="309" y="158"/>
                  </a:cubicBezTo>
                  <a:cubicBezTo>
                    <a:pt x="311" y="162"/>
                    <a:pt x="328" y="157"/>
                    <a:pt x="340" y="154"/>
                  </a:cubicBezTo>
                  <a:cubicBezTo>
                    <a:pt x="352" y="151"/>
                    <a:pt x="353" y="150"/>
                    <a:pt x="381" y="139"/>
                  </a:cubicBezTo>
                  <a:cubicBezTo>
                    <a:pt x="409" y="128"/>
                    <a:pt x="487" y="92"/>
                    <a:pt x="510" y="91"/>
                  </a:cubicBezTo>
                  <a:cubicBezTo>
                    <a:pt x="533" y="90"/>
                    <a:pt x="537" y="114"/>
                    <a:pt x="518" y="132"/>
                  </a:cubicBezTo>
                  <a:cubicBezTo>
                    <a:pt x="499" y="150"/>
                    <a:pt x="423" y="188"/>
                    <a:pt x="398" y="202"/>
                  </a:cubicBezTo>
                  <a:cubicBezTo>
                    <a:pt x="373" y="216"/>
                    <a:pt x="368" y="208"/>
                    <a:pt x="368" y="213"/>
                  </a:cubicBezTo>
                  <a:cubicBezTo>
                    <a:pt x="368" y="218"/>
                    <a:pt x="391" y="225"/>
                    <a:pt x="397" y="231"/>
                  </a:cubicBezTo>
                  <a:cubicBezTo>
                    <a:pt x="403" y="237"/>
                    <a:pt x="402" y="242"/>
                    <a:pt x="402" y="250"/>
                  </a:cubicBezTo>
                  <a:cubicBezTo>
                    <a:pt x="400" y="258"/>
                    <a:pt x="399" y="274"/>
                    <a:pt x="393" y="279"/>
                  </a:cubicBezTo>
                  <a:cubicBezTo>
                    <a:pt x="387" y="285"/>
                    <a:pt x="374" y="286"/>
                    <a:pt x="368" y="287"/>
                  </a:cubicBezTo>
                  <a:cubicBezTo>
                    <a:pt x="361" y="288"/>
                    <a:pt x="354" y="286"/>
                    <a:pt x="354" y="286"/>
                  </a:cubicBezTo>
                  <a:cubicBezTo>
                    <a:pt x="353" y="287"/>
                    <a:pt x="363" y="286"/>
                    <a:pt x="366" y="289"/>
                  </a:cubicBezTo>
                  <a:cubicBezTo>
                    <a:pt x="370" y="291"/>
                    <a:pt x="375" y="295"/>
                    <a:pt x="376" y="300"/>
                  </a:cubicBezTo>
                  <a:cubicBezTo>
                    <a:pt x="378" y="306"/>
                    <a:pt x="377" y="318"/>
                    <a:pt x="375" y="324"/>
                  </a:cubicBezTo>
                  <a:cubicBezTo>
                    <a:pt x="372" y="331"/>
                    <a:pt x="370" y="333"/>
                    <a:pt x="361" y="339"/>
                  </a:cubicBezTo>
                  <a:cubicBezTo>
                    <a:pt x="353" y="345"/>
                    <a:pt x="342" y="348"/>
                    <a:pt x="323" y="359"/>
                  </a:cubicBezTo>
                  <a:cubicBezTo>
                    <a:pt x="302" y="370"/>
                    <a:pt x="272" y="392"/>
                    <a:pt x="245" y="405"/>
                  </a:cubicBezTo>
                  <a:cubicBezTo>
                    <a:pt x="217" y="418"/>
                    <a:pt x="176" y="429"/>
                    <a:pt x="156" y="436"/>
                  </a:cubicBezTo>
                  <a:cubicBezTo>
                    <a:pt x="136" y="442"/>
                    <a:pt x="133" y="441"/>
                    <a:pt x="124" y="443"/>
                  </a:cubicBezTo>
                  <a:cubicBezTo>
                    <a:pt x="117" y="444"/>
                    <a:pt x="112" y="446"/>
                    <a:pt x="110" y="447"/>
                  </a:cubicBezTo>
                </a:path>
              </a:pathLst>
            </a:custGeom>
            <a:solidFill>
              <a:srgbClr val="F1DFBD"/>
            </a:solidFill>
            <a:ln w="12700">
              <a:solidFill>
                <a:srgbClr val="000000"/>
              </a:solidFill>
              <a:round/>
              <a:headEnd/>
              <a:tailEnd/>
            </a:ln>
          </p:spPr>
          <p:txBody>
            <a:bodyPr/>
            <a:lstStyle/>
            <a:p>
              <a:endParaRPr lang="en-US"/>
            </a:p>
          </p:txBody>
        </p:sp>
        <p:sp>
          <p:nvSpPr>
            <p:cNvPr id="13323" name="Freeform 391"/>
            <p:cNvSpPr>
              <a:spLocks/>
            </p:cNvSpPr>
            <p:nvPr/>
          </p:nvSpPr>
          <p:spPr bwMode="auto">
            <a:xfrm rot="-2068224">
              <a:off x="5548313" y="4092575"/>
              <a:ext cx="254000" cy="255588"/>
            </a:xfrm>
            <a:custGeom>
              <a:avLst/>
              <a:gdLst>
                <a:gd name="T0" fmla="*/ 2147483647 w 904"/>
                <a:gd name="T1" fmla="*/ 0 h 913"/>
                <a:gd name="T2" fmla="*/ 754171799 w 904"/>
                <a:gd name="T3" fmla="*/ 2147483647 h 913"/>
                <a:gd name="T4" fmla="*/ 377125376 w 904"/>
                <a:gd name="T5" fmla="*/ 2147483647 h 913"/>
                <a:gd name="T6" fmla="*/ 2147483647 w 904"/>
                <a:gd name="T7" fmla="*/ 2147483647 h 913"/>
                <a:gd name="T8" fmla="*/ 2147483647 w 904"/>
                <a:gd name="T9" fmla="*/ 2147483647 h 913"/>
                <a:gd name="T10" fmla="*/ 2147483647 w 904"/>
                <a:gd name="T11" fmla="*/ 2147483647 h 913"/>
                <a:gd name="T12" fmla="*/ 2147483647 w 904"/>
                <a:gd name="T13" fmla="*/ 2147483647 h 913"/>
                <a:gd name="T14" fmla="*/ 2147483647 w 904"/>
                <a:gd name="T15" fmla="*/ 2147483647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3324" name="Freeform 392"/>
            <p:cNvSpPr>
              <a:spLocks/>
            </p:cNvSpPr>
            <p:nvPr/>
          </p:nvSpPr>
          <p:spPr bwMode="auto">
            <a:xfrm rot="-2068224">
              <a:off x="6411913" y="4224338"/>
              <a:ext cx="246062" cy="14763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3325" name="Freeform 393"/>
            <p:cNvSpPr>
              <a:spLocks/>
            </p:cNvSpPr>
            <p:nvPr/>
          </p:nvSpPr>
          <p:spPr bwMode="auto">
            <a:xfrm rot="-2068224">
              <a:off x="6643688" y="4159250"/>
              <a:ext cx="198437" cy="258763"/>
            </a:xfrm>
            <a:custGeom>
              <a:avLst/>
              <a:gdLst>
                <a:gd name="T0" fmla="*/ 0 w 712"/>
                <a:gd name="T1" fmla="*/ 0 h 928"/>
                <a:gd name="T2" fmla="*/ 199168318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3326" name="Freeform 394"/>
            <p:cNvSpPr>
              <a:spLocks/>
            </p:cNvSpPr>
            <p:nvPr/>
          </p:nvSpPr>
          <p:spPr bwMode="auto">
            <a:xfrm rot="-2068224">
              <a:off x="6623050" y="4495800"/>
              <a:ext cx="71438" cy="46038"/>
            </a:xfrm>
            <a:custGeom>
              <a:avLst/>
              <a:gdLst>
                <a:gd name="T0" fmla="*/ 0 w 258"/>
                <a:gd name="T1" fmla="*/ 2147483647 h 160"/>
                <a:gd name="T2" fmla="*/ 1613420031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3327" name="Freeform 395"/>
            <p:cNvSpPr>
              <a:spLocks/>
            </p:cNvSpPr>
            <p:nvPr/>
          </p:nvSpPr>
          <p:spPr bwMode="auto">
            <a:xfrm rot="-2068224">
              <a:off x="6678613" y="4470400"/>
              <a:ext cx="74612" cy="69850"/>
            </a:xfrm>
            <a:custGeom>
              <a:avLst/>
              <a:gdLst>
                <a:gd name="T0" fmla="*/ 1182912444 w 265"/>
                <a:gd name="T1" fmla="*/ 2147483647 h 246"/>
                <a:gd name="T2" fmla="*/ 66985809 w 265"/>
                <a:gd name="T3" fmla="*/ 2147483647 h 246"/>
                <a:gd name="T4" fmla="*/ 1629299147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3328" name="Freeform 396"/>
            <p:cNvSpPr>
              <a:spLocks/>
            </p:cNvSpPr>
            <p:nvPr/>
          </p:nvSpPr>
          <p:spPr bwMode="auto">
            <a:xfrm rot="-2068224">
              <a:off x="6751638" y="4429125"/>
              <a:ext cx="90487" cy="71438"/>
            </a:xfrm>
            <a:custGeom>
              <a:avLst/>
              <a:gdLst>
                <a:gd name="T0" fmla="*/ 2147483647 w 325"/>
                <a:gd name="T1" fmla="*/ 2147483647 h 252"/>
                <a:gd name="T2" fmla="*/ 496428944 w 325"/>
                <a:gd name="T3" fmla="*/ 2147483647 h 252"/>
                <a:gd name="T4" fmla="*/ 107905887 w 325"/>
                <a:gd name="T5" fmla="*/ 2147483647 h 252"/>
                <a:gd name="T6" fmla="*/ 114386370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329" name="Freeform 397"/>
            <p:cNvSpPr>
              <a:spLocks/>
            </p:cNvSpPr>
            <p:nvPr/>
          </p:nvSpPr>
          <p:spPr bwMode="auto">
            <a:xfrm rot="-2068224">
              <a:off x="6850063" y="4365625"/>
              <a:ext cx="84137" cy="77788"/>
            </a:xfrm>
            <a:custGeom>
              <a:avLst/>
              <a:gdLst>
                <a:gd name="T0" fmla="*/ 0 w 300"/>
                <a:gd name="T1" fmla="*/ 2147483647 h 279"/>
                <a:gd name="T2" fmla="*/ 264677333 w 300"/>
                <a:gd name="T3" fmla="*/ 2147483647 h 279"/>
                <a:gd name="T4" fmla="*/ 1323543441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3330" name="Freeform 398"/>
            <p:cNvSpPr>
              <a:spLocks/>
            </p:cNvSpPr>
            <p:nvPr/>
          </p:nvSpPr>
          <p:spPr bwMode="auto">
            <a:xfrm rot="-2068224">
              <a:off x="6551613" y="4408488"/>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3331" name="Freeform 399"/>
            <p:cNvSpPr>
              <a:spLocks/>
            </p:cNvSpPr>
            <p:nvPr/>
          </p:nvSpPr>
          <p:spPr bwMode="auto">
            <a:xfrm rot="-2068224">
              <a:off x="6670675" y="4462463"/>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3332" name="Freeform 400"/>
            <p:cNvSpPr>
              <a:spLocks/>
            </p:cNvSpPr>
            <p:nvPr/>
          </p:nvSpPr>
          <p:spPr bwMode="auto">
            <a:xfrm rot="-2068224">
              <a:off x="6761163" y="4414838"/>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3333" name="Freeform 401"/>
            <p:cNvSpPr>
              <a:spLocks/>
            </p:cNvSpPr>
            <p:nvPr/>
          </p:nvSpPr>
          <p:spPr bwMode="auto">
            <a:xfrm rot="-2068224">
              <a:off x="6650038" y="4530725"/>
              <a:ext cx="39687" cy="6350"/>
            </a:xfrm>
            <a:custGeom>
              <a:avLst/>
              <a:gdLst>
                <a:gd name="T0" fmla="*/ 0 w 140"/>
                <a:gd name="T1" fmla="*/ 640119688 h 20"/>
                <a:gd name="T2" fmla="*/ 1822406346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3334" name="Freeform 402"/>
            <p:cNvSpPr>
              <a:spLocks/>
            </p:cNvSpPr>
            <p:nvPr/>
          </p:nvSpPr>
          <p:spPr bwMode="auto">
            <a:xfrm rot="-2068224">
              <a:off x="6704013" y="4506913"/>
              <a:ext cx="50800" cy="1746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3335" name="Freeform 403"/>
            <p:cNvSpPr>
              <a:spLocks/>
            </p:cNvSpPr>
            <p:nvPr/>
          </p:nvSpPr>
          <p:spPr bwMode="auto">
            <a:xfrm rot="-2068224">
              <a:off x="6778625" y="4467225"/>
              <a:ext cx="52388" cy="23813"/>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3336" name="Freeform 404"/>
            <p:cNvSpPr>
              <a:spLocks/>
            </p:cNvSpPr>
            <p:nvPr/>
          </p:nvSpPr>
          <p:spPr bwMode="auto">
            <a:xfrm rot="-2068224">
              <a:off x="6831013" y="4268788"/>
              <a:ext cx="39687" cy="73025"/>
            </a:xfrm>
            <a:custGeom>
              <a:avLst/>
              <a:gdLst>
                <a:gd name="T0" fmla="*/ 87329567 w 142"/>
                <a:gd name="T1" fmla="*/ 1073246746 h 261"/>
                <a:gd name="T2" fmla="*/ 43664923 w 142"/>
                <a:gd name="T3" fmla="*/ 2147483647 h 261"/>
                <a:gd name="T4" fmla="*/ 349318546 w 142"/>
                <a:gd name="T5" fmla="*/ 2147483647 h 261"/>
                <a:gd name="T6" fmla="*/ 2095833298 w 142"/>
                <a:gd name="T7" fmla="*/ 2147483647 h 261"/>
                <a:gd name="T8" fmla="*/ 2147483647 w 142"/>
                <a:gd name="T9" fmla="*/ 2147483647 h 261"/>
                <a:gd name="T10" fmla="*/ 2147483647 w 142"/>
                <a:gd name="T11" fmla="*/ 2147483647 h 261"/>
                <a:gd name="T12" fmla="*/ 1047877661 w 142"/>
                <a:gd name="T13" fmla="*/ 459985314 h 261"/>
                <a:gd name="T14" fmla="*/ 87329567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3337" name="Freeform 405"/>
            <p:cNvSpPr>
              <a:spLocks/>
            </p:cNvSpPr>
            <p:nvPr/>
          </p:nvSpPr>
          <p:spPr bwMode="auto">
            <a:xfrm rot="-2068224">
              <a:off x="6819900" y="4284663"/>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3338" name="Freeform 406"/>
            <p:cNvSpPr>
              <a:spLocks/>
            </p:cNvSpPr>
            <p:nvPr/>
          </p:nvSpPr>
          <p:spPr bwMode="auto">
            <a:xfrm rot="-2068224">
              <a:off x="6831013" y="4268788"/>
              <a:ext cx="39687" cy="73025"/>
            </a:xfrm>
            <a:custGeom>
              <a:avLst/>
              <a:gdLst>
                <a:gd name="T0" fmla="*/ 87329567 w 142"/>
                <a:gd name="T1" fmla="*/ 1073246746 h 261"/>
                <a:gd name="T2" fmla="*/ 43664923 w 142"/>
                <a:gd name="T3" fmla="*/ 2147483647 h 261"/>
                <a:gd name="T4" fmla="*/ 349318546 w 142"/>
                <a:gd name="T5" fmla="*/ 2147483647 h 261"/>
                <a:gd name="T6" fmla="*/ 2095833298 w 142"/>
                <a:gd name="T7" fmla="*/ 2147483647 h 261"/>
                <a:gd name="T8" fmla="*/ 2147483647 w 142"/>
                <a:gd name="T9" fmla="*/ 2147483647 h 261"/>
                <a:gd name="T10" fmla="*/ 2147483647 w 142"/>
                <a:gd name="T11" fmla="*/ 2147483647 h 261"/>
                <a:gd name="T12" fmla="*/ 1047877661 w 142"/>
                <a:gd name="T13" fmla="*/ 459985314 h 261"/>
                <a:gd name="T14" fmla="*/ 87329567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3339" name="Freeform 407"/>
            <p:cNvSpPr>
              <a:spLocks/>
            </p:cNvSpPr>
            <p:nvPr/>
          </p:nvSpPr>
          <p:spPr bwMode="auto">
            <a:xfrm rot="-2068224">
              <a:off x="6078538" y="4468813"/>
              <a:ext cx="90487" cy="41275"/>
            </a:xfrm>
            <a:custGeom>
              <a:avLst/>
              <a:gdLst>
                <a:gd name="T0" fmla="*/ 0 w 322"/>
                <a:gd name="T1" fmla="*/ 0 h 150"/>
                <a:gd name="T2" fmla="*/ 2147483647 w 322"/>
                <a:gd name="T3" fmla="*/ 791693849 h 150"/>
                <a:gd name="T4" fmla="*/ 2147483647 w 322"/>
                <a:gd name="T5" fmla="*/ 2083496235 h 150"/>
                <a:gd name="T6" fmla="*/ 2147483647 w 322"/>
                <a:gd name="T7" fmla="*/ 2147483647 h 150"/>
                <a:gd name="T8" fmla="*/ 0 60000 65536"/>
                <a:gd name="T9" fmla="*/ 0 60000 65536"/>
                <a:gd name="T10" fmla="*/ 0 60000 65536"/>
                <a:gd name="T11" fmla="*/ 0 60000 65536"/>
                <a:gd name="T12" fmla="*/ 0 w 322"/>
                <a:gd name="T13" fmla="*/ 0 h 150"/>
                <a:gd name="T14" fmla="*/ 322 w 322"/>
                <a:gd name="T15" fmla="*/ 150 h 150"/>
              </a:gdLst>
              <a:ahLst/>
              <a:cxnLst>
                <a:cxn ang="T8">
                  <a:pos x="T0" y="T1"/>
                </a:cxn>
                <a:cxn ang="T9">
                  <a:pos x="T2" y="T3"/>
                </a:cxn>
                <a:cxn ang="T10">
                  <a:pos x="T4" y="T5"/>
                </a:cxn>
                <a:cxn ang="T11">
                  <a:pos x="T6" y="T7"/>
                </a:cxn>
              </a:cxnLst>
              <a:rect l="T12" t="T13" r="T14" b="T15"/>
              <a:pathLst>
                <a:path w="322" h="150">
                  <a:moveTo>
                    <a:pt x="0" y="0"/>
                  </a:moveTo>
                  <a:cubicBezTo>
                    <a:pt x="24" y="6"/>
                    <a:pt x="112" y="21"/>
                    <a:pt x="154" y="38"/>
                  </a:cubicBezTo>
                  <a:cubicBezTo>
                    <a:pt x="196" y="55"/>
                    <a:pt x="226" y="81"/>
                    <a:pt x="254" y="100"/>
                  </a:cubicBezTo>
                  <a:cubicBezTo>
                    <a:pt x="282" y="119"/>
                    <a:pt x="302" y="135"/>
                    <a:pt x="322" y="150"/>
                  </a:cubicBezTo>
                </a:path>
              </a:pathLst>
            </a:custGeom>
            <a:noFill/>
            <a:ln w="6350">
              <a:solidFill>
                <a:schemeClr val="tx1"/>
              </a:solidFill>
              <a:round/>
              <a:headEnd/>
              <a:tailEnd/>
            </a:ln>
          </p:spPr>
          <p:txBody>
            <a:bodyPr/>
            <a:lstStyle/>
            <a:p>
              <a:endParaRPr lang="en-US"/>
            </a:p>
          </p:txBody>
        </p:sp>
        <p:sp>
          <p:nvSpPr>
            <p:cNvPr id="13340" name="Freeform 408"/>
            <p:cNvSpPr>
              <a:spLocks/>
            </p:cNvSpPr>
            <p:nvPr/>
          </p:nvSpPr>
          <p:spPr bwMode="auto">
            <a:xfrm rot="-2068224">
              <a:off x="6075363" y="4357688"/>
              <a:ext cx="120650" cy="74612"/>
            </a:xfrm>
            <a:custGeom>
              <a:avLst/>
              <a:gdLst>
                <a:gd name="T0" fmla="*/ 0 w 432"/>
                <a:gd name="T1" fmla="*/ 0 h 268"/>
                <a:gd name="T2" fmla="*/ 2147483647 w 432"/>
                <a:gd name="T3" fmla="*/ 1251525262 h 268"/>
                <a:gd name="T4" fmla="*/ 2147483647 w 432"/>
                <a:gd name="T5" fmla="*/ 2147483647 h 268"/>
                <a:gd name="T6" fmla="*/ 2147483647 w 432"/>
                <a:gd name="T7" fmla="*/ 2147483647 h 268"/>
                <a:gd name="T8" fmla="*/ 2147483647 w 432"/>
                <a:gd name="T9" fmla="*/ 2147483647 h 268"/>
                <a:gd name="T10" fmla="*/ 0 60000 65536"/>
                <a:gd name="T11" fmla="*/ 0 60000 65536"/>
                <a:gd name="T12" fmla="*/ 0 60000 65536"/>
                <a:gd name="T13" fmla="*/ 0 60000 65536"/>
                <a:gd name="T14" fmla="*/ 0 60000 65536"/>
                <a:gd name="T15" fmla="*/ 0 w 432"/>
                <a:gd name="T16" fmla="*/ 0 h 268"/>
                <a:gd name="T17" fmla="*/ 432 w 432"/>
                <a:gd name="T18" fmla="*/ 268 h 268"/>
              </a:gdLst>
              <a:ahLst/>
              <a:cxnLst>
                <a:cxn ang="T10">
                  <a:pos x="T0" y="T1"/>
                </a:cxn>
                <a:cxn ang="T11">
                  <a:pos x="T2" y="T3"/>
                </a:cxn>
                <a:cxn ang="T12">
                  <a:pos x="T4" y="T5"/>
                </a:cxn>
                <a:cxn ang="T13">
                  <a:pos x="T6" y="T7"/>
                </a:cxn>
                <a:cxn ang="T14">
                  <a:pos x="T8" y="T9"/>
                </a:cxn>
              </a:cxnLst>
              <a:rect l="T15" t="T16" r="T17" b="T18"/>
              <a:pathLst>
                <a:path w="432" h="268">
                  <a:moveTo>
                    <a:pt x="0" y="0"/>
                  </a:moveTo>
                  <a:cubicBezTo>
                    <a:pt x="36" y="10"/>
                    <a:pt x="169" y="41"/>
                    <a:pt x="222" y="58"/>
                  </a:cubicBezTo>
                  <a:cubicBezTo>
                    <a:pt x="275" y="75"/>
                    <a:pt x="287" y="85"/>
                    <a:pt x="318" y="104"/>
                  </a:cubicBezTo>
                  <a:cubicBezTo>
                    <a:pt x="349" y="123"/>
                    <a:pt x="387" y="147"/>
                    <a:pt x="406" y="174"/>
                  </a:cubicBezTo>
                  <a:cubicBezTo>
                    <a:pt x="425" y="201"/>
                    <a:pt x="427" y="249"/>
                    <a:pt x="432" y="268"/>
                  </a:cubicBezTo>
                </a:path>
              </a:pathLst>
            </a:custGeom>
            <a:noFill/>
            <a:ln w="6350">
              <a:solidFill>
                <a:schemeClr val="tx1"/>
              </a:solidFill>
              <a:round/>
              <a:headEnd/>
              <a:tailEnd/>
            </a:ln>
          </p:spPr>
          <p:txBody>
            <a:bodyPr/>
            <a:lstStyle/>
            <a:p>
              <a:endParaRPr lang="en-US"/>
            </a:p>
          </p:txBody>
        </p:sp>
        <p:sp>
          <p:nvSpPr>
            <p:cNvPr id="13341" name="Freeform 409"/>
            <p:cNvSpPr>
              <a:spLocks/>
            </p:cNvSpPr>
            <p:nvPr/>
          </p:nvSpPr>
          <p:spPr bwMode="auto">
            <a:xfrm rot="-2068224">
              <a:off x="6272213" y="4025900"/>
              <a:ext cx="52387" cy="57150"/>
            </a:xfrm>
            <a:custGeom>
              <a:avLst/>
              <a:gdLst>
                <a:gd name="T0" fmla="*/ 2147483647 w 185"/>
                <a:gd name="T1" fmla="*/ 90609910 h 202"/>
                <a:gd name="T2" fmla="*/ 431405812 w 185"/>
                <a:gd name="T3" fmla="*/ 317054903 h 202"/>
                <a:gd name="T4" fmla="*/ 113544716 w 185"/>
                <a:gd name="T5" fmla="*/ 1947554871 h 202"/>
                <a:gd name="T6" fmla="*/ 1067207859 w 185"/>
                <a:gd name="T7" fmla="*/ 2147483647 h 202"/>
                <a:gd name="T8" fmla="*/ 2066336970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42" name="Freeform 410"/>
            <p:cNvSpPr>
              <a:spLocks/>
            </p:cNvSpPr>
            <p:nvPr/>
          </p:nvSpPr>
          <p:spPr bwMode="auto">
            <a:xfrm rot="-2068224">
              <a:off x="6272213" y="4043363"/>
              <a:ext cx="11112" cy="30162"/>
            </a:xfrm>
            <a:custGeom>
              <a:avLst/>
              <a:gdLst>
                <a:gd name="T0" fmla="*/ 725125549 w 38"/>
                <a:gd name="T1" fmla="*/ 82478537 h 110"/>
                <a:gd name="T2" fmla="*/ 925219041 w 38"/>
                <a:gd name="T3" fmla="*/ 1236954040 h 110"/>
                <a:gd name="T4" fmla="*/ 575140744 w 38"/>
                <a:gd name="T5" fmla="*/ 2147483647 h 110"/>
                <a:gd name="T6" fmla="*/ 24968956 w 38"/>
                <a:gd name="T7" fmla="*/ 1030795124 h 110"/>
                <a:gd name="T8" fmla="*/ 475093852 w 38"/>
                <a:gd name="T9" fmla="*/ 0 h 110"/>
                <a:gd name="T10" fmla="*/ 725125549 w 38"/>
                <a:gd name="T11" fmla="*/ 82478537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43" name="Freeform 411"/>
            <p:cNvSpPr>
              <a:spLocks/>
            </p:cNvSpPr>
            <p:nvPr/>
          </p:nvSpPr>
          <p:spPr bwMode="auto">
            <a:xfrm>
              <a:off x="6046788" y="4194175"/>
              <a:ext cx="107950" cy="65088"/>
            </a:xfrm>
            <a:custGeom>
              <a:avLst/>
              <a:gdLst>
                <a:gd name="T0" fmla="*/ 2147483647 w 68"/>
                <a:gd name="T1" fmla="*/ 0 h 41"/>
                <a:gd name="T2" fmla="*/ 2147483647 w 68"/>
                <a:gd name="T3" fmla="*/ 2147483647 h 41"/>
                <a:gd name="T4" fmla="*/ 0 w 68"/>
                <a:gd name="T5" fmla="*/ 2147483647 h 41"/>
                <a:gd name="T6" fmla="*/ 0 60000 65536"/>
                <a:gd name="T7" fmla="*/ 0 60000 65536"/>
                <a:gd name="T8" fmla="*/ 0 60000 65536"/>
                <a:gd name="T9" fmla="*/ 0 w 68"/>
                <a:gd name="T10" fmla="*/ 0 h 41"/>
                <a:gd name="T11" fmla="*/ 68 w 68"/>
                <a:gd name="T12" fmla="*/ 41 h 41"/>
              </a:gdLst>
              <a:ahLst/>
              <a:cxnLst>
                <a:cxn ang="T6">
                  <a:pos x="T0" y="T1"/>
                </a:cxn>
                <a:cxn ang="T7">
                  <a:pos x="T2" y="T3"/>
                </a:cxn>
                <a:cxn ang="T8">
                  <a:pos x="T4" y="T5"/>
                </a:cxn>
              </a:cxnLst>
              <a:rect l="T9" t="T10" r="T11" b="T12"/>
              <a:pathLst>
                <a:path w="68" h="41">
                  <a:moveTo>
                    <a:pt x="68" y="0"/>
                  </a:moveTo>
                  <a:cubicBezTo>
                    <a:pt x="60" y="5"/>
                    <a:pt x="31" y="15"/>
                    <a:pt x="20" y="22"/>
                  </a:cubicBezTo>
                  <a:cubicBezTo>
                    <a:pt x="9" y="29"/>
                    <a:pt x="4" y="37"/>
                    <a:pt x="0" y="41"/>
                  </a:cubicBezTo>
                </a:path>
              </a:pathLst>
            </a:custGeom>
            <a:noFill/>
            <a:ln w="9525">
              <a:solidFill>
                <a:schemeClr val="tx1"/>
              </a:solidFill>
              <a:round/>
              <a:headEnd/>
              <a:tailEnd/>
            </a:ln>
          </p:spPr>
          <p:txBody>
            <a:bodyPr/>
            <a:lstStyle/>
            <a:p>
              <a:endParaRPr lang="en-US"/>
            </a:p>
          </p:txBody>
        </p:sp>
        <p:sp>
          <p:nvSpPr>
            <p:cNvPr id="13344" name="Freeform 412"/>
            <p:cNvSpPr>
              <a:spLocks/>
            </p:cNvSpPr>
            <p:nvPr/>
          </p:nvSpPr>
          <p:spPr bwMode="auto">
            <a:xfrm rot="-2068224">
              <a:off x="6110288" y="4111625"/>
              <a:ext cx="7937" cy="50800"/>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45" name="Freeform 413"/>
            <p:cNvSpPr>
              <a:spLocks/>
            </p:cNvSpPr>
            <p:nvPr/>
          </p:nvSpPr>
          <p:spPr bwMode="auto">
            <a:xfrm rot="-2068224">
              <a:off x="6116638" y="410527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46" name="Freeform 414"/>
            <p:cNvSpPr>
              <a:spLocks/>
            </p:cNvSpPr>
            <p:nvPr/>
          </p:nvSpPr>
          <p:spPr bwMode="auto">
            <a:xfrm rot="-2068224">
              <a:off x="5749925" y="3960813"/>
              <a:ext cx="257175" cy="201612"/>
            </a:xfrm>
            <a:custGeom>
              <a:avLst/>
              <a:gdLst>
                <a:gd name="T0" fmla="*/ 1726199029 w 916"/>
                <a:gd name="T1" fmla="*/ 2147483647 h 720"/>
                <a:gd name="T2" fmla="*/ 2147483647 w 916"/>
                <a:gd name="T3" fmla="*/ 2147483647 h 720"/>
                <a:gd name="T4" fmla="*/ 2147483647 w 916"/>
                <a:gd name="T5" fmla="*/ 2147483647 h 720"/>
                <a:gd name="T6" fmla="*/ 2147483647 w 916"/>
                <a:gd name="T7" fmla="*/ 2147483647 h 720"/>
                <a:gd name="T8" fmla="*/ 2147483647 w 916"/>
                <a:gd name="T9" fmla="*/ 1844265931 h 720"/>
                <a:gd name="T10" fmla="*/ 2147483647 w 916"/>
                <a:gd name="T11" fmla="*/ 2147483647 h 720"/>
                <a:gd name="T12" fmla="*/ 0 w 916"/>
                <a:gd name="T13" fmla="*/ 2147483647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3347" name="Freeform 415"/>
            <p:cNvSpPr>
              <a:spLocks/>
            </p:cNvSpPr>
            <p:nvPr/>
          </p:nvSpPr>
          <p:spPr bwMode="auto">
            <a:xfrm rot="-2068224">
              <a:off x="5732463" y="3956050"/>
              <a:ext cx="279400" cy="233363"/>
            </a:xfrm>
            <a:custGeom>
              <a:avLst/>
              <a:gdLst>
                <a:gd name="T0" fmla="*/ 2147483647 w 996"/>
                <a:gd name="T1" fmla="*/ 0 h 835"/>
                <a:gd name="T2" fmla="*/ 2147483647 w 996"/>
                <a:gd name="T3" fmla="*/ 1135131850 h 835"/>
                <a:gd name="T4" fmla="*/ 2147483647 w 996"/>
                <a:gd name="T5" fmla="*/ 2147483647 h 835"/>
                <a:gd name="T6" fmla="*/ 2147483647 w 996"/>
                <a:gd name="T7" fmla="*/ 2147483647 h 835"/>
                <a:gd name="T8" fmla="*/ 2147483647 w 996"/>
                <a:gd name="T9" fmla="*/ 2147483647 h 835"/>
                <a:gd name="T10" fmla="*/ 375285255 w 996"/>
                <a:gd name="T11" fmla="*/ 2147483647 h 835"/>
                <a:gd name="T12" fmla="*/ 0 w 996"/>
                <a:gd name="T13" fmla="*/ 2147483647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sp>
          <p:nvSpPr>
            <p:cNvPr id="13348" name="Oval 417"/>
            <p:cNvSpPr>
              <a:spLocks noChangeArrowheads="1"/>
            </p:cNvSpPr>
            <p:nvPr/>
          </p:nvSpPr>
          <p:spPr bwMode="auto">
            <a:xfrm rot="-9412019">
              <a:off x="6332538" y="4127500"/>
              <a:ext cx="38100" cy="47625"/>
            </a:xfrm>
            <a:prstGeom prst="ellipse">
              <a:avLst/>
            </a:prstGeom>
            <a:solidFill>
              <a:srgbClr val="C3EE6E"/>
            </a:solidFill>
            <a:ln w="9525">
              <a:solidFill>
                <a:schemeClr val="tx1"/>
              </a:solidFill>
              <a:round/>
              <a:headEnd/>
              <a:tailEnd/>
            </a:ln>
          </p:spPr>
          <p:txBody>
            <a:bodyPr wrap="none" anchor="ctr"/>
            <a:lstStyle/>
            <a:p>
              <a:endParaRPr lang="en-US"/>
            </a:p>
          </p:txBody>
        </p:sp>
        <p:sp>
          <p:nvSpPr>
            <p:cNvPr id="13349" name="Freeform 418"/>
            <p:cNvSpPr>
              <a:spLocks/>
            </p:cNvSpPr>
            <p:nvPr/>
          </p:nvSpPr>
          <p:spPr bwMode="auto">
            <a:xfrm rot="-2068224">
              <a:off x="6253163" y="4244975"/>
              <a:ext cx="7937" cy="50800"/>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50" name="Freeform 419"/>
            <p:cNvSpPr>
              <a:spLocks/>
            </p:cNvSpPr>
            <p:nvPr/>
          </p:nvSpPr>
          <p:spPr bwMode="auto">
            <a:xfrm rot="-2068224">
              <a:off x="6259513" y="423862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51" name="Freeform 420"/>
            <p:cNvSpPr>
              <a:spLocks/>
            </p:cNvSpPr>
            <p:nvPr/>
          </p:nvSpPr>
          <p:spPr bwMode="auto">
            <a:xfrm rot="-2068224">
              <a:off x="6365875" y="4167188"/>
              <a:ext cx="52388" cy="57150"/>
            </a:xfrm>
            <a:custGeom>
              <a:avLst/>
              <a:gdLst>
                <a:gd name="T0" fmla="*/ 2147483647 w 185"/>
                <a:gd name="T1" fmla="*/ 90609910 h 202"/>
                <a:gd name="T2" fmla="*/ 431422259 w 185"/>
                <a:gd name="T3" fmla="*/ 317054903 h 202"/>
                <a:gd name="T4" fmla="*/ 113549149 w 185"/>
                <a:gd name="T5" fmla="*/ 1947554871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52" name="Freeform 421"/>
            <p:cNvSpPr>
              <a:spLocks/>
            </p:cNvSpPr>
            <p:nvPr/>
          </p:nvSpPr>
          <p:spPr bwMode="auto">
            <a:xfrm rot="-2068224">
              <a:off x="6365875" y="4184650"/>
              <a:ext cx="11113" cy="30163"/>
            </a:xfrm>
            <a:custGeom>
              <a:avLst/>
              <a:gdLst>
                <a:gd name="T0" fmla="*/ 725341416 w 38"/>
                <a:gd name="T1" fmla="*/ 82484014 h 110"/>
                <a:gd name="T2" fmla="*/ 925471046 w 38"/>
                <a:gd name="T3" fmla="*/ 1237111315 h 110"/>
                <a:gd name="T4" fmla="*/ 575244266 w 38"/>
                <a:gd name="T5" fmla="*/ 2147483647 h 110"/>
                <a:gd name="T6" fmla="*/ 24973543 w 38"/>
                <a:gd name="T7" fmla="*/ 1030863576 h 110"/>
                <a:gd name="T8" fmla="*/ 475264992 w 38"/>
                <a:gd name="T9" fmla="*/ 0 h 110"/>
                <a:gd name="T10" fmla="*/ 725341416 w 38"/>
                <a:gd name="T11" fmla="*/ 82484014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53" name="Freeform 422"/>
            <p:cNvSpPr>
              <a:spLocks/>
            </p:cNvSpPr>
            <p:nvPr/>
          </p:nvSpPr>
          <p:spPr bwMode="auto">
            <a:xfrm>
              <a:off x="6332538" y="4221163"/>
              <a:ext cx="231775" cy="315912"/>
            </a:xfrm>
            <a:custGeom>
              <a:avLst/>
              <a:gdLst>
                <a:gd name="T0" fmla="*/ 2147483647 w 146"/>
                <a:gd name="T1" fmla="*/ 0 h 199"/>
                <a:gd name="T2" fmla="*/ 2147483647 w 146"/>
                <a:gd name="T3" fmla="*/ 2147483647 h 199"/>
                <a:gd name="T4" fmla="*/ 2147483647 w 146"/>
                <a:gd name="T5" fmla="*/ 2147483647 h 199"/>
                <a:gd name="T6" fmla="*/ 0 w 146"/>
                <a:gd name="T7" fmla="*/ 2147483647 h 199"/>
                <a:gd name="T8" fmla="*/ 2147483647 w 146"/>
                <a:gd name="T9" fmla="*/ 2147483647 h 199"/>
                <a:gd name="T10" fmla="*/ 2147483647 w 146"/>
                <a:gd name="T11" fmla="*/ 2147483647 h 199"/>
                <a:gd name="T12" fmla="*/ 2147483647 w 146"/>
                <a:gd name="T13" fmla="*/ 2147483647 h 199"/>
                <a:gd name="T14" fmla="*/ 2147483647 w 146"/>
                <a:gd name="T15" fmla="*/ 0 h 199"/>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99"/>
                <a:gd name="T26" fmla="*/ 146 w 146"/>
                <a:gd name="T27" fmla="*/ 199 h 1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199">
                  <a:moveTo>
                    <a:pt x="63" y="0"/>
                  </a:moveTo>
                  <a:cubicBezTo>
                    <a:pt x="63" y="0"/>
                    <a:pt x="35" y="19"/>
                    <a:pt x="8" y="39"/>
                  </a:cubicBezTo>
                  <a:cubicBezTo>
                    <a:pt x="28" y="67"/>
                    <a:pt x="43" y="73"/>
                    <a:pt x="42" y="129"/>
                  </a:cubicBezTo>
                  <a:lnTo>
                    <a:pt x="0" y="105"/>
                  </a:lnTo>
                  <a:lnTo>
                    <a:pt x="29" y="199"/>
                  </a:lnTo>
                  <a:lnTo>
                    <a:pt x="146" y="145"/>
                  </a:lnTo>
                  <a:lnTo>
                    <a:pt x="88" y="134"/>
                  </a:lnTo>
                  <a:cubicBezTo>
                    <a:pt x="95" y="29"/>
                    <a:pt x="63" y="0"/>
                    <a:pt x="63" y="0"/>
                  </a:cubicBezTo>
                  <a:close/>
                </a:path>
              </a:pathLst>
            </a:custGeom>
            <a:solidFill>
              <a:schemeClr val="tx1"/>
            </a:solidFill>
            <a:ln w="9525">
              <a:noFill/>
              <a:round/>
              <a:headEnd/>
              <a:tailEnd/>
            </a:ln>
          </p:spPr>
          <p:txBody>
            <a:bodyPr/>
            <a:lstStyle/>
            <a:p>
              <a:endParaRPr lang="en-US"/>
            </a:p>
          </p:txBody>
        </p:sp>
      </p:grpSp>
      <p:sp>
        <p:nvSpPr>
          <p:cNvPr id="13319" name="TextBox 190"/>
          <p:cNvSpPr txBox="1">
            <a:spLocks noChangeArrowheads="1"/>
          </p:cNvSpPr>
          <p:nvPr/>
        </p:nvSpPr>
        <p:spPr bwMode="auto">
          <a:xfrm>
            <a:off x="1851025" y="2235200"/>
            <a:ext cx="2028825" cy="461963"/>
          </a:xfrm>
          <a:prstGeom prst="rect">
            <a:avLst/>
          </a:prstGeom>
          <a:noFill/>
          <a:ln w="9525">
            <a:noFill/>
            <a:miter lim="800000"/>
            <a:headEnd/>
            <a:tailEnd/>
          </a:ln>
        </p:spPr>
        <p:txBody>
          <a:bodyPr wrap="none">
            <a:spAutoFit/>
          </a:bodyPr>
          <a:lstStyle/>
          <a:p>
            <a:r>
              <a:rPr lang="en-US">
                <a:solidFill>
                  <a:srgbClr val="404040"/>
                </a:solidFill>
              </a:rPr>
              <a:t>entering a "2"</a:t>
            </a:r>
          </a:p>
        </p:txBody>
      </p:sp>
      <p:sp>
        <p:nvSpPr>
          <p:cNvPr id="13320" name="TextBox 191"/>
          <p:cNvSpPr txBox="1">
            <a:spLocks noChangeArrowheads="1"/>
          </p:cNvSpPr>
          <p:nvPr/>
        </p:nvSpPr>
        <p:spPr bwMode="auto">
          <a:xfrm>
            <a:off x="-173038" y="5764213"/>
            <a:ext cx="4999623" cy="1169551"/>
          </a:xfrm>
          <a:prstGeom prst="rect">
            <a:avLst/>
          </a:prstGeom>
          <a:noFill/>
          <a:ln w="9525">
            <a:noFill/>
            <a:miter lim="800000"/>
            <a:headEnd/>
            <a:tailEnd/>
          </a:ln>
        </p:spPr>
        <p:txBody>
          <a:bodyPr wrap="none">
            <a:spAutoFit/>
          </a:bodyPr>
          <a:lstStyle/>
          <a:p>
            <a:r>
              <a:rPr lang="en-US" sz="7000" b="1" dirty="0" smtClean="0">
                <a:solidFill>
                  <a:srgbClr val="FF9900"/>
                </a:solidFill>
              </a:rPr>
              <a:t>“scanning”</a:t>
            </a:r>
            <a:endParaRPr lang="en-US" sz="7000" b="1" dirty="0">
              <a:solidFill>
                <a:srgbClr val="FF9900"/>
              </a:solidFill>
            </a:endParaRPr>
          </a:p>
        </p:txBody>
      </p:sp>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5"/>
          <p:cNvPicPr>
            <a:picLocks noChangeAspect="1"/>
          </p:cNvPicPr>
          <p:nvPr/>
        </p:nvPicPr>
        <p:blipFill>
          <a:blip r:embed="rId3"/>
          <a:srcRect/>
          <a:stretch>
            <a:fillRect/>
          </a:stretch>
        </p:blipFill>
        <p:spPr bwMode="auto">
          <a:xfrm>
            <a:off x="457200" y="1208088"/>
            <a:ext cx="7696200" cy="4979987"/>
          </a:xfrm>
          <a:prstGeom prst="rect">
            <a:avLst/>
          </a:prstGeom>
          <a:noFill/>
          <a:ln w="9525">
            <a:noFill/>
            <a:miter lim="800000"/>
            <a:headEnd/>
            <a:tailEnd/>
          </a:ln>
        </p:spPr>
      </p:pic>
      <p:sp>
        <p:nvSpPr>
          <p:cNvPr id="5" name="Rectangle 19"/>
          <p:cNvSpPr>
            <a:spLocks noChangeArrowheads="1"/>
          </p:cNvSpPr>
          <p:nvPr/>
        </p:nvSpPr>
        <p:spPr bwMode="auto">
          <a:xfrm>
            <a:off x="0" y="2664841"/>
            <a:ext cx="9144000" cy="1746738"/>
          </a:xfrm>
          <a:prstGeom prst="rect">
            <a:avLst/>
          </a:prstGeom>
          <a:solidFill>
            <a:srgbClr val="000000">
              <a:alpha val="50195"/>
            </a:srgbClr>
          </a:solidFill>
          <a:ln w="9525">
            <a:noFill/>
            <a:miter lim="800000"/>
            <a:headEnd/>
            <a:tailEnd/>
          </a:ln>
        </p:spPr>
        <p:txBody>
          <a:bodyPr wrap="square" anchor="ctr" anchorCtr="0">
            <a:noAutofit/>
          </a:bodyPr>
          <a:lstStyle/>
          <a:p>
            <a:pPr algn="l"/>
            <a:r>
              <a:rPr lang="en-US" sz="4400" dirty="0" smtClean="0"/>
              <a:t>ran two </a:t>
            </a:r>
            <a:r>
              <a:rPr lang="en-US" sz="4400" b="1" dirty="0" smtClean="0">
                <a:solidFill>
                  <a:srgbClr val="B7F15A"/>
                </a:solidFill>
              </a:rPr>
              <a:t>user studies</a:t>
            </a:r>
            <a:r>
              <a:rPr lang="en-US" sz="4400" dirty="0" smtClean="0"/>
              <a:t/>
            </a:r>
            <a:br>
              <a:rPr lang="en-US" sz="4400" dirty="0" smtClean="0"/>
            </a:br>
            <a:r>
              <a:rPr lang="en-US" sz="4400" dirty="0" smtClean="0"/>
              <a:t>evaluating interaction styles</a:t>
            </a:r>
            <a:endParaRPr lang="en-US" sz="4400" dirty="0"/>
          </a:p>
        </p:txBody>
      </p:sp>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Content Placeholder 2"/>
          <p:cNvSpPr>
            <a:spLocks noGrp="1"/>
          </p:cNvSpPr>
          <p:nvPr>
            <p:ph idx="1"/>
          </p:nvPr>
        </p:nvSpPr>
        <p:spPr>
          <a:xfrm>
            <a:off x="228600" y="2667000"/>
            <a:ext cx="8458200" cy="1371600"/>
          </a:xfrm>
        </p:spPr>
        <p:txBody>
          <a:bodyPr/>
          <a:lstStyle/>
          <a:p>
            <a:pPr marL="0" indent="0"/>
            <a:r>
              <a:rPr lang="en-US" dirty="0" smtClean="0">
                <a:solidFill>
                  <a:schemeClr val="tx1">
                    <a:lumMod val="65000"/>
                    <a:lumOff val="35000"/>
                  </a:schemeClr>
                </a:solidFill>
                <a:ea typeface="ＭＳ Ｐゴシック" pitchFamily="34" charset="-128"/>
              </a:rPr>
              <a:t>this talk is primarily about </a:t>
            </a:r>
            <a:r>
              <a:rPr lang="en-US" b="1" dirty="0" smtClean="0">
                <a:solidFill>
                  <a:srgbClr val="B7F15A"/>
                </a:solidFill>
                <a:ea typeface="ＭＳ Ｐゴシック" pitchFamily="34" charset="-128"/>
              </a:rPr>
              <a:t>exploring a large design space </a:t>
            </a:r>
            <a:r>
              <a:rPr lang="en-US" dirty="0" smtClean="0">
                <a:ea typeface="ＭＳ Ｐゴシック" pitchFamily="34" charset="-128"/>
              </a:rPr>
              <a:t>rather than proposing a new technology</a:t>
            </a:r>
          </a:p>
        </p:txBody>
      </p:sp>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554" name="Picture 3" descr="iphone-wallpaper-hand.jpg"/>
          <p:cNvPicPr>
            <a:picLocks noChangeAspect="1"/>
          </p:cNvPicPr>
          <p:nvPr/>
        </p:nvPicPr>
        <p:blipFill>
          <a:blip r:embed="rId3"/>
          <a:srcRect t="21111" r="51666"/>
          <a:stretch>
            <a:fillRect/>
          </a:stretch>
        </p:blipFill>
        <p:spPr bwMode="auto">
          <a:xfrm>
            <a:off x="0" y="234950"/>
            <a:ext cx="5410200" cy="66230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578" name="Picture 3" descr="apple-iphone-3g-internal-taken-apart.jpg"/>
          <p:cNvPicPr>
            <a:picLocks noChangeAspect="1"/>
          </p:cNvPicPr>
          <p:nvPr/>
        </p:nvPicPr>
        <p:blipFill>
          <a:blip r:embed="rId3"/>
          <a:srcRect/>
          <a:stretch>
            <a:fillRect/>
          </a:stretch>
        </p:blipFill>
        <p:spPr bwMode="auto">
          <a:xfrm>
            <a:off x="0" y="0"/>
            <a:ext cx="9144000" cy="6858000"/>
          </a:xfrm>
          <a:prstGeom prst="rect">
            <a:avLst/>
          </a:prstGeom>
          <a:solidFill>
            <a:srgbClr val="000000"/>
          </a:solidFill>
          <a:ln w="9525">
            <a:noFill/>
            <a:miter lim="800000"/>
            <a:headEnd/>
            <a:tailEnd/>
          </a:ln>
        </p:spPr>
      </p:pic>
      <p:grpSp>
        <p:nvGrpSpPr>
          <p:cNvPr id="2" name="Group 11"/>
          <p:cNvGrpSpPr/>
          <p:nvPr/>
        </p:nvGrpSpPr>
        <p:grpSpPr>
          <a:xfrm>
            <a:off x="2179638" y="2860842"/>
            <a:ext cx="5052801" cy="2085808"/>
            <a:chOff x="2179638" y="2860842"/>
            <a:chExt cx="5052801" cy="2085808"/>
          </a:xfrm>
        </p:grpSpPr>
        <p:sp>
          <p:nvSpPr>
            <p:cNvPr id="24579" name="Freeform 4"/>
            <p:cNvSpPr>
              <a:spLocks noChangeArrowheads="1"/>
            </p:cNvSpPr>
            <p:nvPr/>
          </p:nvSpPr>
          <p:spPr bwMode="auto">
            <a:xfrm>
              <a:off x="2179638" y="3087688"/>
              <a:ext cx="2981325" cy="1858962"/>
            </a:xfrm>
            <a:custGeom>
              <a:avLst/>
              <a:gdLst>
                <a:gd name="T0" fmla="*/ 1082903 w 2981158"/>
                <a:gd name="T1" fmla="*/ 0 h 1858211"/>
                <a:gd name="T2" fmla="*/ 481290 w 2981158"/>
                <a:gd name="T3" fmla="*/ 655318 h 1858211"/>
                <a:gd name="T4" fmla="*/ 294121 w 2981158"/>
                <a:gd name="T5" fmla="*/ 575074 h 1858211"/>
                <a:gd name="T6" fmla="*/ 0 w 2981158"/>
                <a:gd name="T7" fmla="*/ 882673 h 1858211"/>
                <a:gd name="T8" fmla="*/ 2299497 w 2981158"/>
                <a:gd name="T9" fmla="*/ 1858962 h 1858211"/>
                <a:gd name="T10" fmla="*/ 2981325 w 2981158"/>
                <a:gd name="T11" fmla="*/ 936168 h 1858211"/>
                <a:gd name="T12" fmla="*/ 2754048 w 2981158"/>
                <a:gd name="T13" fmla="*/ 882673 h 1858211"/>
                <a:gd name="T14" fmla="*/ 2954587 w 2981158"/>
                <a:gd name="T15" fmla="*/ 588449 h 1858211"/>
                <a:gd name="T16" fmla="*/ 1082903 w 2981158"/>
                <a:gd name="T17" fmla="*/ 0 h 1858211"/>
                <a:gd name="T18" fmla="*/ 1082903 w 2981158"/>
                <a:gd name="T19" fmla="*/ 0 h 18582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81158"/>
                <a:gd name="T31" fmla="*/ 0 h 1858211"/>
                <a:gd name="T32" fmla="*/ 2981158 w 2981158"/>
                <a:gd name="T33" fmla="*/ 1858211 h 1858211"/>
                <a:gd name="connsiteX0" fmla="*/ 1082842 w 2981158"/>
                <a:gd name="connsiteY0" fmla="*/ 0 h 1858211"/>
                <a:gd name="connsiteX1" fmla="*/ 481263 w 2981158"/>
                <a:gd name="connsiteY1" fmla="*/ 655053 h 1858211"/>
                <a:gd name="connsiteX2" fmla="*/ 294105 w 2981158"/>
                <a:gd name="connsiteY2" fmla="*/ 574842 h 1858211"/>
                <a:gd name="connsiteX3" fmla="*/ 0 w 2981158"/>
                <a:gd name="connsiteY3" fmla="*/ 882316 h 1858211"/>
                <a:gd name="connsiteX4" fmla="*/ 2299368 w 2981158"/>
                <a:gd name="connsiteY4" fmla="*/ 1858211 h 1858211"/>
                <a:gd name="connsiteX5" fmla="*/ 2981158 w 2981158"/>
                <a:gd name="connsiteY5" fmla="*/ 935790 h 1858211"/>
                <a:gd name="connsiteX6" fmla="*/ 2753894 w 2981158"/>
                <a:gd name="connsiteY6" fmla="*/ 882316 h 1858211"/>
                <a:gd name="connsiteX7" fmla="*/ 2915656 w 2981158"/>
                <a:gd name="connsiteY7" fmla="*/ 647009 h 1858211"/>
                <a:gd name="connsiteX8" fmla="*/ 1082842 w 2981158"/>
                <a:gd name="connsiteY8" fmla="*/ 0 h 185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1158" h="1858211">
                  <a:moveTo>
                    <a:pt x="1082842" y="0"/>
                  </a:moveTo>
                  <a:lnTo>
                    <a:pt x="481263" y="655053"/>
                  </a:lnTo>
                  <a:lnTo>
                    <a:pt x="294105" y="574842"/>
                  </a:lnTo>
                  <a:lnTo>
                    <a:pt x="0" y="882316"/>
                  </a:lnTo>
                  <a:lnTo>
                    <a:pt x="2299368" y="1858211"/>
                  </a:lnTo>
                  <a:lnTo>
                    <a:pt x="2981158" y="935790"/>
                  </a:lnTo>
                  <a:lnTo>
                    <a:pt x="2753894" y="882316"/>
                  </a:lnTo>
                  <a:lnTo>
                    <a:pt x="2915656" y="647009"/>
                  </a:lnTo>
                  <a:lnTo>
                    <a:pt x="1082842" y="0"/>
                  </a:lnTo>
                  <a:close/>
                </a:path>
              </a:pathLst>
            </a:custGeom>
            <a:solidFill>
              <a:srgbClr val="C8C5BC">
                <a:alpha val="94000"/>
              </a:srgbClr>
            </a:solidFill>
            <a:ln w="57150" cap="flat" cmpd="sng" algn="ctr">
              <a:solidFill>
                <a:srgbClr val="B7F15A"/>
              </a:solidFill>
              <a:prstDash val="sysDash"/>
              <a:round/>
              <a:headEnd type="none" w="med" len="med"/>
              <a:tailEnd type="none" w="med" len="med"/>
            </a:ln>
          </p:spPr>
          <p:txBody>
            <a:bodyPr wrap="none" lIns="0" tIns="0" rIns="0" bIns="0">
              <a:spAutoFit/>
            </a:bodyPr>
            <a:lstStyle/>
            <a:p>
              <a:endParaRPr lang="en-US"/>
            </a:p>
          </p:txBody>
        </p:sp>
        <p:sp>
          <p:nvSpPr>
            <p:cNvPr id="4" name="Freeform 3"/>
            <p:cNvSpPr/>
            <p:nvPr/>
          </p:nvSpPr>
          <p:spPr bwMode="auto">
            <a:xfrm>
              <a:off x="5200316" y="2860842"/>
              <a:ext cx="2032123" cy="1764632"/>
            </a:xfrm>
            <a:custGeom>
              <a:avLst/>
              <a:gdLst>
                <a:gd name="connsiteX0" fmla="*/ 721895 w 2032123"/>
                <a:gd name="connsiteY0" fmla="*/ 0 h 1764632"/>
                <a:gd name="connsiteX1" fmla="*/ 441158 w 2032123"/>
                <a:gd name="connsiteY1" fmla="*/ 427790 h 1764632"/>
                <a:gd name="connsiteX2" fmla="*/ 574842 w 2032123"/>
                <a:gd name="connsiteY2" fmla="*/ 534737 h 1764632"/>
                <a:gd name="connsiteX3" fmla="*/ 0 w 2032123"/>
                <a:gd name="connsiteY3" fmla="*/ 1270000 h 1764632"/>
                <a:gd name="connsiteX4" fmla="*/ 106947 w 2032123"/>
                <a:gd name="connsiteY4" fmla="*/ 1390316 h 1764632"/>
                <a:gd name="connsiteX5" fmla="*/ 1136316 w 2032123"/>
                <a:gd name="connsiteY5" fmla="*/ 1764632 h 1764632"/>
                <a:gd name="connsiteX6" fmla="*/ 1270000 w 2032123"/>
                <a:gd name="connsiteY6" fmla="*/ 1724526 h 1764632"/>
                <a:gd name="connsiteX7" fmla="*/ 1965158 w 2032123"/>
                <a:gd name="connsiteY7" fmla="*/ 628316 h 1764632"/>
                <a:gd name="connsiteX8" fmla="*/ 1938421 w 2032123"/>
                <a:gd name="connsiteY8" fmla="*/ 387684 h 1764632"/>
                <a:gd name="connsiteX9" fmla="*/ 721895 w 2032123"/>
                <a:gd name="connsiteY9" fmla="*/ 0 h 176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2123" h="1764632">
                  <a:moveTo>
                    <a:pt x="721895" y="0"/>
                  </a:moveTo>
                  <a:lnTo>
                    <a:pt x="441158" y="427790"/>
                  </a:lnTo>
                  <a:lnTo>
                    <a:pt x="574842" y="534737"/>
                  </a:lnTo>
                  <a:lnTo>
                    <a:pt x="0" y="1270000"/>
                  </a:lnTo>
                  <a:lnTo>
                    <a:pt x="106947" y="1390316"/>
                  </a:lnTo>
                  <a:lnTo>
                    <a:pt x="1136316" y="1764632"/>
                  </a:lnTo>
                  <a:lnTo>
                    <a:pt x="1270000" y="1724526"/>
                  </a:lnTo>
                  <a:lnTo>
                    <a:pt x="1965158" y="628316"/>
                  </a:lnTo>
                  <a:cubicBezTo>
                    <a:pt x="1951542" y="383235"/>
                    <a:pt x="2032123" y="387684"/>
                    <a:pt x="1938421" y="387684"/>
                  </a:cubicBezTo>
                  <a:lnTo>
                    <a:pt x="721895" y="0"/>
                  </a:lnTo>
                  <a:close/>
                </a:path>
              </a:pathLst>
            </a:custGeom>
            <a:solidFill>
              <a:srgbClr val="C8C5BC">
                <a:alpha val="94000"/>
              </a:srgbClr>
            </a:solidFill>
            <a:ln w="57150" cap="flat" cmpd="sng" algn="ctr">
              <a:solidFill>
                <a:srgbClr val="B7F15A"/>
              </a:solidFill>
              <a:prstDash val="sysDash"/>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grpSp>
      <p:sp>
        <p:nvSpPr>
          <p:cNvPr id="6" name="Freeform 5"/>
          <p:cNvSpPr/>
          <p:nvPr/>
        </p:nvSpPr>
        <p:spPr bwMode="auto">
          <a:xfrm>
            <a:off x="146349" y="770021"/>
            <a:ext cx="9024388" cy="5339347"/>
          </a:xfrm>
          <a:custGeom>
            <a:avLst/>
            <a:gdLst>
              <a:gd name="connsiteX0" fmla="*/ 54177 w 9024388"/>
              <a:gd name="connsiteY0" fmla="*/ 1911684 h 5440947"/>
              <a:gd name="connsiteX1" fmla="*/ 704 w 9024388"/>
              <a:gd name="connsiteY1" fmla="*/ 2259263 h 5440947"/>
              <a:gd name="connsiteX2" fmla="*/ 936493 w 9024388"/>
              <a:gd name="connsiteY2" fmla="*/ 2713790 h 5440947"/>
              <a:gd name="connsiteX3" fmla="*/ 1257335 w 9024388"/>
              <a:gd name="connsiteY3" fmla="*/ 2673684 h 5440947"/>
              <a:gd name="connsiteX4" fmla="*/ 2153019 w 9024388"/>
              <a:gd name="connsiteY4" fmla="*/ 3021263 h 5440947"/>
              <a:gd name="connsiteX5" fmla="*/ 2554072 w 9024388"/>
              <a:gd name="connsiteY5" fmla="*/ 3061368 h 5440947"/>
              <a:gd name="connsiteX6" fmla="*/ 3088809 w 9024388"/>
              <a:gd name="connsiteY6" fmla="*/ 2433053 h 5440947"/>
              <a:gd name="connsiteX7" fmla="*/ 4893546 w 9024388"/>
              <a:gd name="connsiteY7" fmla="*/ 3074737 h 5440947"/>
              <a:gd name="connsiteX8" fmla="*/ 4773230 w 9024388"/>
              <a:gd name="connsiteY8" fmla="*/ 3275263 h 5440947"/>
              <a:gd name="connsiteX9" fmla="*/ 5000493 w 9024388"/>
              <a:gd name="connsiteY9" fmla="*/ 3395579 h 5440947"/>
              <a:gd name="connsiteX10" fmla="*/ 4425651 w 9024388"/>
              <a:gd name="connsiteY10" fmla="*/ 4144211 h 5440947"/>
              <a:gd name="connsiteX11" fmla="*/ 4452388 w 9024388"/>
              <a:gd name="connsiteY11" fmla="*/ 4331368 h 5440947"/>
              <a:gd name="connsiteX12" fmla="*/ 5963019 w 9024388"/>
              <a:gd name="connsiteY12" fmla="*/ 4906211 h 5440947"/>
              <a:gd name="connsiteX13" fmla="*/ 6150177 w 9024388"/>
              <a:gd name="connsiteY13" fmla="*/ 4826000 h 5440947"/>
              <a:gd name="connsiteX14" fmla="*/ 7540493 w 9024388"/>
              <a:gd name="connsiteY14" fmla="*/ 5440947 h 5440947"/>
              <a:gd name="connsiteX15" fmla="*/ 7888072 w 9024388"/>
              <a:gd name="connsiteY15" fmla="*/ 5347368 h 5440947"/>
              <a:gd name="connsiteX16" fmla="*/ 9024388 w 9024388"/>
              <a:gd name="connsiteY16" fmla="*/ 3315368 h 5440947"/>
              <a:gd name="connsiteX17" fmla="*/ 8890704 w 9024388"/>
              <a:gd name="connsiteY17" fmla="*/ 3021263 h 5440947"/>
              <a:gd name="connsiteX18" fmla="*/ 7700914 w 9024388"/>
              <a:gd name="connsiteY18" fmla="*/ 2580105 h 5440947"/>
              <a:gd name="connsiteX19" fmla="*/ 7914809 w 9024388"/>
              <a:gd name="connsiteY19" fmla="*/ 2098842 h 5440947"/>
              <a:gd name="connsiteX20" fmla="*/ 6564598 w 9024388"/>
              <a:gd name="connsiteY20" fmla="*/ 1524000 h 5440947"/>
              <a:gd name="connsiteX21" fmla="*/ 6524493 w 9024388"/>
              <a:gd name="connsiteY21" fmla="*/ 828842 h 5440947"/>
              <a:gd name="connsiteX22" fmla="*/ 6150177 w 9024388"/>
              <a:gd name="connsiteY22" fmla="*/ 641684 h 5440947"/>
              <a:gd name="connsiteX23" fmla="*/ 5535230 w 9024388"/>
              <a:gd name="connsiteY23" fmla="*/ 641684 h 5440947"/>
              <a:gd name="connsiteX24" fmla="*/ 3944388 w 9024388"/>
              <a:gd name="connsiteY24" fmla="*/ 267368 h 5440947"/>
              <a:gd name="connsiteX25" fmla="*/ 3890914 w 9024388"/>
              <a:gd name="connsiteY25" fmla="*/ 254000 h 5440947"/>
              <a:gd name="connsiteX26" fmla="*/ 3449756 w 9024388"/>
              <a:gd name="connsiteY26" fmla="*/ 0 h 5440947"/>
              <a:gd name="connsiteX27" fmla="*/ 2767967 w 9024388"/>
              <a:gd name="connsiteY27" fmla="*/ 360947 h 5440947"/>
              <a:gd name="connsiteX28" fmla="*/ 2300072 w 9024388"/>
              <a:gd name="connsiteY28" fmla="*/ 882316 h 5440947"/>
              <a:gd name="connsiteX29" fmla="*/ 1992598 w 9024388"/>
              <a:gd name="connsiteY29" fmla="*/ 534737 h 5440947"/>
              <a:gd name="connsiteX30" fmla="*/ 1538072 w 9024388"/>
              <a:gd name="connsiteY30" fmla="*/ 494632 h 5440947"/>
              <a:gd name="connsiteX31" fmla="*/ 1350914 w 9024388"/>
              <a:gd name="connsiteY31" fmla="*/ 828842 h 5440947"/>
              <a:gd name="connsiteX32" fmla="*/ 54177 w 9024388"/>
              <a:gd name="connsiteY32" fmla="*/ 1911684 h 5440947"/>
              <a:gd name="connsiteX0" fmla="*/ 54177 w 9024388"/>
              <a:gd name="connsiteY0" fmla="*/ 1911684 h 5440947"/>
              <a:gd name="connsiteX1" fmla="*/ 704 w 9024388"/>
              <a:gd name="connsiteY1" fmla="*/ 2259263 h 5440947"/>
              <a:gd name="connsiteX2" fmla="*/ 936493 w 9024388"/>
              <a:gd name="connsiteY2" fmla="*/ 2713790 h 5440947"/>
              <a:gd name="connsiteX3" fmla="*/ 1257335 w 9024388"/>
              <a:gd name="connsiteY3" fmla="*/ 2673684 h 5440947"/>
              <a:gd name="connsiteX4" fmla="*/ 2153019 w 9024388"/>
              <a:gd name="connsiteY4" fmla="*/ 3021263 h 5440947"/>
              <a:gd name="connsiteX5" fmla="*/ 2554072 w 9024388"/>
              <a:gd name="connsiteY5" fmla="*/ 3061368 h 5440947"/>
              <a:gd name="connsiteX6" fmla="*/ 3088809 w 9024388"/>
              <a:gd name="connsiteY6" fmla="*/ 2433053 h 5440947"/>
              <a:gd name="connsiteX7" fmla="*/ 4893546 w 9024388"/>
              <a:gd name="connsiteY7" fmla="*/ 3074737 h 5440947"/>
              <a:gd name="connsiteX8" fmla="*/ 4773230 w 9024388"/>
              <a:gd name="connsiteY8" fmla="*/ 3275263 h 5440947"/>
              <a:gd name="connsiteX9" fmla="*/ 5000493 w 9024388"/>
              <a:gd name="connsiteY9" fmla="*/ 3395579 h 5440947"/>
              <a:gd name="connsiteX10" fmla="*/ 4425651 w 9024388"/>
              <a:gd name="connsiteY10" fmla="*/ 4144211 h 5440947"/>
              <a:gd name="connsiteX11" fmla="*/ 4452388 w 9024388"/>
              <a:gd name="connsiteY11" fmla="*/ 4331368 h 5440947"/>
              <a:gd name="connsiteX12" fmla="*/ 5963019 w 9024388"/>
              <a:gd name="connsiteY12" fmla="*/ 4906211 h 5440947"/>
              <a:gd name="connsiteX13" fmla="*/ 6150177 w 9024388"/>
              <a:gd name="connsiteY13" fmla="*/ 4826000 h 5440947"/>
              <a:gd name="connsiteX14" fmla="*/ 7540493 w 9024388"/>
              <a:gd name="connsiteY14" fmla="*/ 5440947 h 5440947"/>
              <a:gd name="connsiteX15" fmla="*/ 7888072 w 9024388"/>
              <a:gd name="connsiteY15" fmla="*/ 5347368 h 5440947"/>
              <a:gd name="connsiteX16" fmla="*/ 9024388 w 9024388"/>
              <a:gd name="connsiteY16" fmla="*/ 3315368 h 5440947"/>
              <a:gd name="connsiteX17" fmla="*/ 8890704 w 9024388"/>
              <a:gd name="connsiteY17" fmla="*/ 3021263 h 5440947"/>
              <a:gd name="connsiteX18" fmla="*/ 7700914 w 9024388"/>
              <a:gd name="connsiteY18" fmla="*/ 2580105 h 5440947"/>
              <a:gd name="connsiteX19" fmla="*/ 7914809 w 9024388"/>
              <a:gd name="connsiteY19" fmla="*/ 2098842 h 5440947"/>
              <a:gd name="connsiteX20" fmla="*/ 6564598 w 9024388"/>
              <a:gd name="connsiteY20" fmla="*/ 1524000 h 5440947"/>
              <a:gd name="connsiteX21" fmla="*/ 6524493 w 9024388"/>
              <a:gd name="connsiteY21" fmla="*/ 828842 h 5440947"/>
              <a:gd name="connsiteX22" fmla="*/ 6150177 w 9024388"/>
              <a:gd name="connsiteY22" fmla="*/ 641684 h 5440947"/>
              <a:gd name="connsiteX23" fmla="*/ 5535230 w 9024388"/>
              <a:gd name="connsiteY23" fmla="*/ 641684 h 5440947"/>
              <a:gd name="connsiteX24" fmla="*/ 3944388 w 9024388"/>
              <a:gd name="connsiteY24" fmla="*/ 267368 h 5440947"/>
              <a:gd name="connsiteX25" fmla="*/ 3890914 w 9024388"/>
              <a:gd name="connsiteY25" fmla="*/ 254000 h 5440947"/>
              <a:gd name="connsiteX26" fmla="*/ 3449756 w 9024388"/>
              <a:gd name="connsiteY26" fmla="*/ 0 h 5440947"/>
              <a:gd name="connsiteX27" fmla="*/ 2767967 w 9024388"/>
              <a:gd name="connsiteY27" fmla="*/ 360947 h 5440947"/>
              <a:gd name="connsiteX28" fmla="*/ 2300072 w 9024388"/>
              <a:gd name="connsiteY28" fmla="*/ 882316 h 5440947"/>
              <a:gd name="connsiteX29" fmla="*/ 1992598 w 9024388"/>
              <a:gd name="connsiteY29" fmla="*/ 534737 h 5440947"/>
              <a:gd name="connsiteX30" fmla="*/ 1538072 w 9024388"/>
              <a:gd name="connsiteY30" fmla="*/ 494632 h 5440947"/>
              <a:gd name="connsiteX31" fmla="*/ 1350914 w 9024388"/>
              <a:gd name="connsiteY31" fmla="*/ 828842 h 5440947"/>
              <a:gd name="connsiteX32" fmla="*/ 54177 w 9024388"/>
              <a:gd name="connsiteY32" fmla="*/ 1911684 h 5440947"/>
              <a:gd name="connsiteX0" fmla="*/ 54177 w 9024388"/>
              <a:gd name="connsiteY0" fmla="*/ 1911684 h 5440947"/>
              <a:gd name="connsiteX1" fmla="*/ 704 w 9024388"/>
              <a:gd name="connsiteY1" fmla="*/ 2259263 h 5440947"/>
              <a:gd name="connsiteX2" fmla="*/ 936493 w 9024388"/>
              <a:gd name="connsiteY2" fmla="*/ 2713790 h 5440947"/>
              <a:gd name="connsiteX3" fmla="*/ 1257335 w 9024388"/>
              <a:gd name="connsiteY3" fmla="*/ 2673684 h 5440947"/>
              <a:gd name="connsiteX4" fmla="*/ 2153019 w 9024388"/>
              <a:gd name="connsiteY4" fmla="*/ 3021263 h 5440947"/>
              <a:gd name="connsiteX5" fmla="*/ 2554072 w 9024388"/>
              <a:gd name="connsiteY5" fmla="*/ 3061368 h 5440947"/>
              <a:gd name="connsiteX6" fmla="*/ 3088809 w 9024388"/>
              <a:gd name="connsiteY6" fmla="*/ 2433053 h 5440947"/>
              <a:gd name="connsiteX7" fmla="*/ 4893546 w 9024388"/>
              <a:gd name="connsiteY7" fmla="*/ 3074737 h 5440947"/>
              <a:gd name="connsiteX8" fmla="*/ 4773230 w 9024388"/>
              <a:gd name="connsiteY8" fmla="*/ 3275263 h 5440947"/>
              <a:gd name="connsiteX9" fmla="*/ 5000493 w 9024388"/>
              <a:gd name="connsiteY9" fmla="*/ 3395579 h 5440947"/>
              <a:gd name="connsiteX10" fmla="*/ 4425651 w 9024388"/>
              <a:gd name="connsiteY10" fmla="*/ 4144211 h 5440947"/>
              <a:gd name="connsiteX11" fmla="*/ 4452388 w 9024388"/>
              <a:gd name="connsiteY11" fmla="*/ 4331368 h 5440947"/>
              <a:gd name="connsiteX12" fmla="*/ 5963019 w 9024388"/>
              <a:gd name="connsiteY12" fmla="*/ 4906211 h 5440947"/>
              <a:gd name="connsiteX13" fmla="*/ 6150177 w 9024388"/>
              <a:gd name="connsiteY13" fmla="*/ 4826000 h 5440947"/>
              <a:gd name="connsiteX14" fmla="*/ 7540493 w 9024388"/>
              <a:gd name="connsiteY14" fmla="*/ 5440947 h 5440947"/>
              <a:gd name="connsiteX15" fmla="*/ 7888072 w 9024388"/>
              <a:gd name="connsiteY15" fmla="*/ 5347368 h 5440947"/>
              <a:gd name="connsiteX16" fmla="*/ 9024388 w 9024388"/>
              <a:gd name="connsiteY16" fmla="*/ 3315368 h 5440947"/>
              <a:gd name="connsiteX17" fmla="*/ 8890704 w 9024388"/>
              <a:gd name="connsiteY17" fmla="*/ 3021263 h 5440947"/>
              <a:gd name="connsiteX18" fmla="*/ 7700914 w 9024388"/>
              <a:gd name="connsiteY18" fmla="*/ 2580105 h 5440947"/>
              <a:gd name="connsiteX19" fmla="*/ 7914809 w 9024388"/>
              <a:gd name="connsiteY19" fmla="*/ 2098842 h 5440947"/>
              <a:gd name="connsiteX20" fmla="*/ 6564598 w 9024388"/>
              <a:gd name="connsiteY20" fmla="*/ 1524000 h 5440947"/>
              <a:gd name="connsiteX21" fmla="*/ 6524493 w 9024388"/>
              <a:gd name="connsiteY21" fmla="*/ 828842 h 5440947"/>
              <a:gd name="connsiteX22" fmla="*/ 6150177 w 9024388"/>
              <a:gd name="connsiteY22" fmla="*/ 641684 h 5440947"/>
              <a:gd name="connsiteX23" fmla="*/ 5535230 w 9024388"/>
              <a:gd name="connsiteY23" fmla="*/ 641684 h 5440947"/>
              <a:gd name="connsiteX24" fmla="*/ 3944388 w 9024388"/>
              <a:gd name="connsiteY24" fmla="*/ 267368 h 5440947"/>
              <a:gd name="connsiteX25" fmla="*/ 3890914 w 9024388"/>
              <a:gd name="connsiteY25" fmla="*/ 254000 h 5440947"/>
              <a:gd name="connsiteX26" fmla="*/ 3449756 w 9024388"/>
              <a:gd name="connsiteY26" fmla="*/ 0 h 5440947"/>
              <a:gd name="connsiteX27" fmla="*/ 2767967 w 9024388"/>
              <a:gd name="connsiteY27" fmla="*/ 360947 h 5440947"/>
              <a:gd name="connsiteX28" fmla="*/ 1992598 w 9024388"/>
              <a:gd name="connsiteY28" fmla="*/ 534737 h 5440947"/>
              <a:gd name="connsiteX29" fmla="*/ 1538072 w 9024388"/>
              <a:gd name="connsiteY29" fmla="*/ 494632 h 5440947"/>
              <a:gd name="connsiteX30" fmla="*/ 1350914 w 9024388"/>
              <a:gd name="connsiteY30" fmla="*/ 828842 h 5440947"/>
              <a:gd name="connsiteX31" fmla="*/ 54177 w 9024388"/>
              <a:gd name="connsiteY31" fmla="*/ 1911684 h 5440947"/>
              <a:gd name="connsiteX0" fmla="*/ 54177 w 9024388"/>
              <a:gd name="connsiteY0" fmla="*/ 1659093 h 5188356"/>
              <a:gd name="connsiteX1" fmla="*/ 704 w 9024388"/>
              <a:gd name="connsiteY1" fmla="*/ 2006672 h 5188356"/>
              <a:gd name="connsiteX2" fmla="*/ 936493 w 9024388"/>
              <a:gd name="connsiteY2" fmla="*/ 2461199 h 5188356"/>
              <a:gd name="connsiteX3" fmla="*/ 1257335 w 9024388"/>
              <a:gd name="connsiteY3" fmla="*/ 2421093 h 5188356"/>
              <a:gd name="connsiteX4" fmla="*/ 2153019 w 9024388"/>
              <a:gd name="connsiteY4" fmla="*/ 2768672 h 5188356"/>
              <a:gd name="connsiteX5" fmla="*/ 2554072 w 9024388"/>
              <a:gd name="connsiteY5" fmla="*/ 2808777 h 5188356"/>
              <a:gd name="connsiteX6" fmla="*/ 3088809 w 9024388"/>
              <a:gd name="connsiteY6" fmla="*/ 2180462 h 5188356"/>
              <a:gd name="connsiteX7" fmla="*/ 4893546 w 9024388"/>
              <a:gd name="connsiteY7" fmla="*/ 2822146 h 5188356"/>
              <a:gd name="connsiteX8" fmla="*/ 4773230 w 9024388"/>
              <a:gd name="connsiteY8" fmla="*/ 3022672 h 5188356"/>
              <a:gd name="connsiteX9" fmla="*/ 5000493 w 9024388"/>
              <a:gd name="connsiteY9" fmla="*/ 3142988 h 5188356"/>
              <a:gd name="connsiteX10" fmla="*/ 4425651 w 9024388"/>
              <a:gd name="connsiteY10" fmla="*/ 3891620 h 5188356"/>
              <a:gd name="connsiteX11" fmla="*/ 4452388 w 9024388"/>
              <a:gd name="connsiteY11" fmla="*/ 4078777 h 5188356"/>
              <a:gd name="connsiteX12" fmla="*/ 5963019 w 9024388"/>
              <a:gd name="connsiteY12" fmla="*/ 4653620 h 5188356"/>
              <a:gd name="connsiteX13" fmla="*/ 6150177 w 9024388"/>
              <a:gd name="connsiteY13" fmla="*/ 4573409 h 5188356"/>
              <a:gd name="connsiteX14" fmla="*/ 7540493 w 9024388"/>
              <a:gd name="connsiteY14" fmla="*/ 5188356 h 5188356"/>
              <a:gd name="connsiteX15" fmla="*/ 7888072 w 9024388"/>
              <a:gd name="connsiteY15" fmla="*/ 5094777 h 5188356"/>
              <a:gd name="connsiteX16" fmla="*/ 9024388 w 9024388"/>
              <a:gd name="connsiteY16" fmla="*/ 3062777 h 5188356"/>
              <a:gd name="connsiteX17" fmla="*/ 8890704 w 9024388"/>
              <a:gd name="connsiteY17" fmla="*/ 2768672 h 5188356"/>
              <a:gd name="connsiteX18" fmla="*/ 7700914 w 9024388"/>
              <a:gd name="connsiteY18" fmla="*/ 2327514 h 5188356"/>
              <a:gd name="connsiteX19" fmla="*/ 7914809 w 9024388"/>
              <a:gd name="connsiteY19" fmla="*/ 1846251 h 5188356"/>
              <a:gd name="connsiteX20" fmla="*/ 6564598 w 9024388"/>
              <a:gd name="connsiteY20" fmla="*/ 1271409 h 5188356"/>
              <a:gd name="connsiteX21" fmla="*/ 6524493 w 9024388"/>
              <a:gd name="connsiteY21" fmla="*/ 576251 h 5188356"/>
              <a:gd name="connsiteX22" fmla="*/ 6150177 w 9024388"/>
              <a:gd name="connsiteY22" fmla="*/ 389093 h 5188356"/>
              <a:gd name="connsiteX23" fmla="*/ 5535230 w 9024388"/>
              <a:gd name="connsiteY23" fmla="*/ 389093 h 5188356"/>
              <a:gd name="connsiteX24" fmla="*/ 3944388 w 9024388"/>
              <a:gd name="connsiteY24" fmla="*/ 14777 h 5188356"/>
              <a:gd name="connsiteX25" fmla="*/ 3890914 w 9024388"/>
              <a:gd name="connsiteY25" fmla="*/ 1409 h 5188356"/>
              <a:gd name="connsiteX26" fmla="*/ 2767967 w 9024388"/>
              <a:gd name="connsiteY26" fmla="*/ 108356 h 5188356"/>
              <a:gd name="connsiteX27" fmla="*/ 1992598 w 9024388"/>
              <a:gd name="connsiteY27" fmla="*/ 282146 h 5188356"/>
              <a:gd name="connsiteX28" fmla="*/ 1538072 w 9024388"/>
              <a:gd name="connsiteY28" fmla="*/ 242041 h 5188356"/>
              <a:gd name="connsiteX29" fmla="*/ 1350914 w 9024388"/>
              <a:gd name="connsiteY29" fmla="*/ 576251 h 5188356"/>
              <a:gd name="connsiteX30" fmla="*/ 54177 w 9024388"/>
              <a:gd name="connsiteY30" fmla="*/ 1659093 h 5188356"/>
              <a:gd name="connsiteX0" fmla="*/ 54177 w 9024388"/>
              <a:gd name="connsiteY0" fmla="*/ 1810084 h 5339347"/>
              <a:gd name="connsiteX1" fmla="*/ 704 w 9024388"/>
              <a:gd name="connsiteY1" fmla="*/ 2157663 h 5339347"/>
              <a:gd name="connsiteX2" fmla="*/ 936493 w 9024388"/>
              <a:gd name="connsiteY2" fmla="*/ 2612190 h 5339347"/>
              <a:gd name="connsiteX3" fmla="*/ 1257335 w 9024388"/>
              <a:gd name="connsiteY3" fmla="*/ 2572084 h 5339347"/>
              <a:gd name="connsiteX4" fmla="*/ 2153019 w 9024388"/>
              <a:gd name="connsiteY4" fmla="*/ 2919663 h 5339347"/>
              <a:gd name="connsiteX5" fmla="*/ 2554072 w 9024388"/>
              <a:gd name="connsiteY5" fmla="*/ 2959768 h 5339347"/>
              <a:gd name="connsiteX6" fmla="*/ 3088809 w 9024388"/>
              <a:gd name="connsiteY6" fmla="*/ 2331453 h 5339347"/>
              <a:gd name="connsiteX7" fmla="*/ 4893546 w 9024388"/>
              <a:gd name="connsiteY7" fmla="*/ 2973137 h 5339347"/>
              <a:gd name="connsiteX8" fmla="*/ 4773230 w 9024388"/>
              <a:gd name="connsiteY8" fmla="*/ 3173663 h 5339347"/>
              <a:gd name="connsiteX9" fmla="*/ 5000493 w 9024388"/>
              <a:gd name="connsiteY9" fmla="*/ 3293979 h 5339347"/>
              <a:gd name="connsiteX10" fmla="*/ 4425651 w 9024388"/>
              <a:gd name="connsiteY10" fmla="*/ 4042611 h 5339347"/>
              <a:gd name="connsiteX11" fmla="*/ 4452388 w 9024388"/>
              <a:gd name="connsiteY11" fmla="*/ 4229768 h 5339347"/>
              <a:gd name="connsiteX12" fmla="*/ 5963019 w 9024388"/>
              <a:gd name="connsiteY12" fmla="*/ 4804611 h 5339347"/>
              <a:gd name="connsiteX13" fmla="*/ 6150177 w 9024388"/>
              <a:gd name="connsiteY13" fmla="*/ 4724400 h 5339347"/>
              <a:gd name="connsiteX14" fmla="*/ 7540493 w 9024388"/>
              <a:gd name="connsiteY14" fmla="*/ 5339347 h 5339347"/>
              <a:gd name="connsiteX15" fmla="*/ 7888072 w 9024388"/>
              <a:gd name="connsiteY15" fmla="*/ 5245768 h 5339347"/>
              <a:gd name="connsiteX16" fmla="*/ 9024388 w 9024388"/>
              <a:gd name="connsiteY16" fmla="*/ 3213768 h 5339347"/>
              <a:gd name="connsiteX17" fmla="*/ 8890704 w 9024388"/>
              <a:gd name="connsiteY17" fmla="*/ 2919663 h 5339347"/>
              <a:gd name="connsiteX18" fmla="*/ 7700914 w 9024388"/>
              <a:gd name="connsiteY18" fmla="*/ 2478505 h 5339347"/>
              <a:gd name="connsiteX19" fmla="*/ 7914809 w 9024388"/>
              <a:gd name="connsiteY19" fmla="*/ 1997242 h 5339347"/>
              <a:gd name="connsiteX20" fmla="*/ 6564598 w 9024388"/>
              <a:gd name="connsiteY20" fmla="*/ 1422400 h 5339347"/>
              <a:gd name="connsiteX21" fmla="*/ 6524493 w 9024388"/>
              <a:gd name="connsiteY21" fmla="*/ 727242 h 5339347"/>
              <a:gd name="connsiteX22" fmla="*/ 6150177 w 9024388"/>
              <a:gd name="connsiteY22" fmla="*/ 540084 h 5339347"/>
              <a:gd name="connsiteX23" fmla="*/ 5535230 w 9024388"/>
              <a:gd name="connsiteY23" fmla="*/ 540084 h 5339347"/>
              <a:gd name="connsiteX24" fmla="*/ 3944388 w 9024388"/>
              <a:gd name="connsiteY24" fmla="*/ 165768 h 5339347"/>
              <a:gd name="connsiteX25" fmla="*/ 3433714 w 9024388"/>
              <a:gd name="connsiteY25" fmla="*/ 0 h 5339347"/>
              <a:gd name="connsiteX26" fmla="*/ 2767967 w 9024388"/>
              <a:gd name="connsiteY26" fmla="*/ 259347 h 5339347"/>
              <a:gd name="connsiteX27" fmla="*/ 1992598 w 9024388"/>
              <a:gd name="connsiteY27" fmla="*/ 433137 h 5339347"/>
              <a:gd name="connsiteX28" fmla="*/ 1538072 w 9024388"/>
              <a:gd name="connsiteY28" fmla="*/ 393032 h 5339347"/>
              <a:gd name="connsiteX29" fmla="*/ 1350914 w 9024388"/>
              <a:gd name="connsiteY29" fmla="*/ 727242 h 5339347"/>
              <a:gd name="connsiteX30" fmla="*/ 54177 w 9024388"/>
              <a:gd name="connsiteY30" fmla="*/ 1810084 h 5339347"/>
              <a:gd name="connsiteX0" fmla="*/ 54177 w 9024388"/>
              <a:gd name="connsiteY0" fmla="*/ 1810084 h 5339347"/>
              <a:gd name="connsiteX1" fmla="*/ 704 w 9024388"/>
              <a:gd name="connsiteY1" fmla="*/ 2157663 h 5339347"/>
              <a:gd name="connsiteX2" fmla="*/ 936493 w 9024388"/>
              <a:gd name="connsiteY2" fmla="*/ 2612190 h 5339347"/>
              <a:gd name="connsiteX3" fmla="*/ 1257335 w 9024388"/>
              <a:gd name="connsiteY3" fmla="*/ 2572084 h 5339347"/>
              <a:gd name="connsiteX4" fmla="*/ 2153019 w 9024388"/>
              <a:gd name="connsiteY4" fmla="*/ 2919663 h 5339347"/>
              <a:gd name="connsiteX5" fmla="*/ 2554072 w 9024388"/>
              <a:gd name="connsiteY5" fmla="*/ 2959768 h 5339347"/>
              <a:gd name="connsiteX6" fmla="*/ 3088809 w 9024388"/>
              <a:gd name="connsiteY6" fmla="*/ 2331453 h 5339347"/>
              <a:gd name="connsiteX7" fmla="*/ 4893546 w 9024388"/>
              <a:gd name="connsiteY7" fmla="*/ 2973137 h 5339347"/>
              <a:gd name="connsiteX8" fmla="*/ 4773230 w 9024388"/>
              <a:gd name="connsiteY8" fmla="*/ 3173663 h 5339347"/>
              <a:gd name="connsiteX9" fmla="*/ 5000493 w 9024388"/>
              <a:gd name="connsiteY9" fmla="*/ 3293979 h 5339347"/>
              <a:gd name="connsiteX10" fmla="*/ 4425651 w 9024388"/>
              <a:gd name="connsiteY10" fmla="*/ 4042611 h 5339347"/>
              <a:gd name="connsiteX11" fmla="*/ 4452388 w 9024388"/>
              <a:gd name="connsiteY11" fmla="*/ 4229768 h 5339347"/>
              <a:gd name="connsiteX12" fmla="*/ 5963019 w 9024388"/>
              <a:gd name="connsiteY12" fmla="*/ 4804611 h 5339347"/>
              <a:gd name="connsiteX13" fmla="*/ 6150177 w 9024388"/>
              <a:gd name="connsiteY13" fmla="*/ 4724400 h 5339347"/>
              <a:gd name="connsiteX14" fmla="*/ 7540493 w 9024388"/>
              <a:gd name="connsiteY14" fmla="*/ 5339347 h 5339347"/>
              <a:gd name="connsiteX15" fmla="*/ 7888072 w 9024388"/>
              <a:gd name="connsiteY15" fmla="*/ 5245768 h 5339347"/>
              <a:gd name="connsiteX16" fmla="*/ 9024388 w 9024388"/>
              <a:gd name="connsiteY16" fmla="*/ 3213768 h 5339347"/>
              <a:gd name="connsiteX17" fmla="*/ 8890704 w 9024388"/>
              <a:gd name="connsiteY17" fmla="*/ 2919663 h 5339347"/>
              <a:gd name="connsiteX18" fmla="*/ 7700914 w 9024388"/>
              <a:gd name="connsiteY18" fmla="*/ 2478505 h 5339347"/>
              <a:gd name="connsiteX19" fmla="*/ 7914809 w 9024388"/>
              <a:gd name="connsiteY19" fmla="*/ 1997242 h 5339347"/>
              <a:gd name="connsiteX20" fmla="*/ 6564598 w 9024388"/>
              <a:gd name="connsiteY20" fmla="*/ 1422400 h 5339347"/>
              <a:gd name="connsiteX21" fmla="*/ 6524493 w 9024388"/>
              <a:gd name="connsiteY21" fmla="*/ 727242 h 5339347"/>
              <a:gd name="connsiteX22" fmla="*/ 6150177 w 9024388"/>
              <a:gd name="connsiteY22" fmla="*/ 540084 h 5339347"/>
              <a:gd name="connsiteX23" fmla="*/ 5535230 w 9024388"/>
              <a:gd name="connsiteY23" fmla="*/ 540084 h 5339347"/>
              <a:gd name="connsiteX24" fmla="*/ 3433714 w 9024388"/>
              <a:gd name="connsiteY24" fmla="*/ 0 h 5339347"/>
              <a:gd name="connsiteX25" fmla="*/ 2767967 w 9024388"/>
              <a:gd name="connsiteY25" fmla="*/ 259347 h 5339347"/>
              <a:gd name="connsiteX26" fmla="*/ 1992598 w 9024388"/>
              <a:gd name="connsiteY26" fmla="*/ 433137 h 5339347"/>
              <a:gd name="connsiteX27" fmla="*/ 1538072 w 9024388"/>
              <a:gd name="connsiteY27" fmla="*/ 393032 h 5339347"/>
              <a:gd name="connsiteX28" fmla="*/ 1350914 w 9024388"/>
              <a:gd name="connsiteY28" fmla="*/ 727242 h 5339347"/>
              <a:gd name="connsiteX29" fmla="*/ 54177 w 9024388"/>
              <a:gd name="connsiteY29" fmla="*/ 1810084 h 5339347"/>
              <a:gd name="connsiteX0" fmla="*/ 54177 w 9024388"/>
              <a:gd name="connsiteY0" fmla="*/ 1810084 h 5339347"/>
              <a:gd name="connsiteX1" fmla="*/ 704 w 9024388"/>
              <a:gd name="connsiteY1" fmla="*/ 2157663 h 5339347"/>
              <a:gd name="connsiteX2" fmla="*/ 936493 w 9024388"/>
              <a:gd name="connsiteY2" fmla="*/ 2612190 h 5339347"/>
              <a:gd name="connsiteX3" fmla="*/ 1257335 w 9024388"/>
              <a:gd name="connsiteY3" fmla="*/ 2572084 h 5339347"/>
              <a:gd name="connsiteX4" fmla="*/ 2153019 w 9024388"/>
              <a:gd name="connsiteY4" fmla="*/ 2919663 h 5339347"/>
              <a:gd name="connsiteX5" fmla="*/ 2554072 w 9024388"/>
              <a:gd name="connsiteY5" fmla="*/ 2959768 h 5339347"/>
              <a:gd name="connsiteX6" fmla="*/ 3088809 w 9024388"/>
              <a:gd name="connsiteY6" fmla="*/ 2331453 h 5339347"/>
              <a:gd name="connsiteX7" fmla="*/ 4893546 w 9024388"/>
              <a:gd name="connsiteY7" fmla="*/ 2973137 h 5339347"/>
              <a:gd name="connsiteX8" fmla="*/ 4773230 w 9024388"/>
              <a:gd name="connsiteY8" fmla="*/ 3173663 h 5339347"/>
              <a:gd name="connsiteX9" fmla="*/ 5000493 w 9024388"/>
              <a:gd name="connsiteY9" fmla="*/ 3293979 h 5339347"/>
              <a:gd name="connsiteX10" fmla="*/ 4425651 w 9024388"/>
              <a:gd name="connsiteY10" fmla="*/ 4042611 h 5339347"/>
              <a:gd name="connsiteX11" fmla="*/ 4452388 w 9024388"/>
              <a:gd name="connsiteY11" fmla="*/ 4229768 h 5339347"/>
              <a:gd name="connsiteX12" fmla="*/ 5963019 w 9024388"/>
              <a:gd name="connsiteY12" fmla="*/ 4804611 h 5339347"/>
              <a:gd name="connsiteX13" fmla="*/ 6150177 w 9024388"/>
              <a:gd name="connsiteY13" fmla="*/ 4724400 h 5339347"/>
              <a:gd name="connsiteX14" fmla="*/ 7540493 w 9024388"/>
              <a:gd name="connsiteY14" fmla="*/ 5339347 h 5339347"/>
              <a:gd name="connsiteX15" fmla="*/ 7888072 w 9024388"/>
              <a:gd name="connsiteY15" fmla="*/ 5245768 h 5339347"/>
              <a:gd name="connsiteX16" fmla="*/ 9024388 w 9024388"/>
              <a:gd name="connsiteY16" fmla="*/ 3213768 h 5339347"/>
              <a:gd name="connsiteX17" fmla="*/ 8890704 w 9024388"/>
              <a:gd name="connsiteY17" fmla="*/ 2919663 h 5339347"/>
              <a:gd name="connsiteX18" fmla="*/ 7700914 w 9024388"/>
              <a:gd name="connsiteY18" fmla="*/ 2478505 h 5339347"/>
              <a:gd name="connsiteX19" fmla="*/ 7914809 w 9024388"/>
              <a:gd name="connsiteY19" fmla="*/ 1997242 h 5339347"/>
              <a:gd name="connsiteX20" fmla="*/ 6564598 w 9024388"/>
              <a:gd name="connsiteY20" fmla="*/ 1422400 h 5339347"/>
              <a:gd name="connsiteX21" fmla="*/ 6524493 w 9024388"/>
              <a:gd name="connsiteY21" fmla="*/ 727242 h 5339347"/>
              <a:gd name="connsiteX22" fmla="*/ 6150177 w 9024388"/>
              <a:gd name="connsiteY22" fmla="*/ 540084 h 5339347"/>
              <a:gd name="connsiteX23" fmla="*/ 5535230 w 9024388"/>
              <a:gd name="connsiteY23" fmla="*/ 540084 h 5339347"/>
              <a:gd name="connsiteX24" fmla="*/ 3433714 w 9024388"/>
              <a:gd name="connsiteY24" fmla="*/ 0 h 5339347"/>
              <a:gd name="connsiteX25" fmla="*/ 2767967 w 9024388"/>
              <a:gd name="connsiteY25" fmla="*/ 259347 h 5339347"/>
              <a:gd name="connsiteX26" fmla="*/ 1992598 w 9024388"/>
              <a:gd name="connsiteY26" fmla="*/ 433137 h 5339347"/>
              <a:gd name="connsiteX27" fmla="*/ 1350914 w 9024388"/>
              <a:gd name="connsiteY27" fmla="*/ 727242 h 5339347"/>
              <a:gd name="connsiteX28" fmla="*/ 54177 w 9024388"/>
              <a:gd name="connsiteY28" fmla="*/ 1810084 h 53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024388" h="5339347">
                <a:moveTo>
                  <a:pt x="54177" y="1810084"/>
                </a:moveTo>
                <a:cubicBezTo>
                  <a:pt x="0" y="2148695"/>
                  <a:pt x="704" y="2031474"/>
                  <a:pt x="704" y="2157663"/>
                </a:cubicBezTo>
                <a:lnTo>
                  <a:pt x="936493" y="2612190"/>
                </a:lnTo>
                <a:cubicBezTo>
                  <a:pt x="1248386" y="2571508"/>
                  <a:pt x="1140607" y="2572084"/>
                  <a:pt x="1257335" y="2572084"/>
                </a:cubicBezTo>
                <a:lnTo>
                  <a:pt x="2153019" y="2919663"/>
                </a:lnTo>
                <a:cubicBezTo>
                  <a:pt x="2286657" y="2933487"/>
                  <a:pt x="2419721" y="2959768"/>
                  <a:pt x="2554072" y="2959768"/>
                </a:cubicBezTo>
                <a:lnTo>
                  <a:pt x="3088809" y="2331453"/>
                </a:lnTo>
                <a:lnTo>
                  <a:pt x="4893546" y="2973137"/>
                </a:lnTo>
                <a:lnTo>
                  <a:pt x="4773230" y="3173663"/>
                </a:lnTo>
                <a:lnTo>
                  <a:pt x="5000493" y="3293979"/>
                </a:lnTo>
                <a:lnTo>
                  <a:pt x="4425651" y="4042611"/>
                </a:lnTo>
                <a:lnTo>
                  <a:pt x="4452388" y="4229768"/>
                </a:lnTo>
                <a:lnTo>
                  <a:pt x="5963019" y="4804611"/>
                </a:lnTo>
                <a:lnTo>
                  <a:pt x="6150177" y="4724400"/>
                </a:lnTo>
                <a:lnTo>
                  <a:pt x="7540493" y="5339347"/>
                </a:lnTo>
                <a:lnTo>
                  <a:pt x="7888072" y="5245768"/>
                </a:lnTo>
                <a:lnTo>
                  <a:pt x="9024388" y="3213768"/>
                </a:lnTo>
                <a:cubicBezTo>
                  <a:pt x="8901590" y="2927240"/>
                  <a:pt x="8976060" y="3005026"/>
                  <a:pt x="8890704" y="2919663"/>
                </a:cubicBezTo>
                <a:lnTo>
                  <a:pt x="7700914" y="2478505"/>
                </a:lnTo>
                <a:cubicBezTo>
                  <a:pt x="7920641" y="2025318"/>
                  <a:pt x="7914809" y="2200773"/>
                  <a:pt x="7914809" y="1997242"/>
                </a:cubicBezTo>
                <a:lnTo>
                  <a:pt x="6564598" y="1422400"/>
                </a:lnTo>
                <a:lnTo>
                  <a:pt x="6524493" y="727242"/>
                </a:lnTo>
                <a:lnTo>
                  <a:pt x="6150177" y="540084"/>
                </a:lnTo>
                <a:lnTo>
                  <a:pt x="5535230" y="540084"/>
                </a:lnTo>
                <a:lnTo>
                  <a:pt x="3433714" y="0"/>
                </a:lnTo>
                <a:lnTo>
                  <a:pt x="2767967" y="259347"/>
                </a:lnTo>
                <a:cubicBezTo>
                  <a:pt x="2525107" y="348470"/>
                  <a:pt x="2197581" y="410856"/>
                  <a:pt x="1992598" y="433137"/>
                </a:cubicBezTo>
                <a:lnTo>
                  <a:pt x="1350914" y="727242"/>
                </a:lnTo>
                <a:lnTo>
                  <a:pt x="54177" y="1810084"/>
                </a:lnTo>
                <a:close/>
              </a:path>
            </a:pathLst>
          </a:custGeom>
          <a:solidFill>
            <a:srgbClr val="000000">
              <a:alpha val="32000"/>
            </a:srgbClr>
          </a:solidFill>
          <a:ln w="76200" cap="flat" cmpd="sng" algn="ctr">
            <a:solidFill>
              <a:srgbClr val="FF9900"/>
            </a:solid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10" name="Content Placeholder 2"/>
          <p:cNvSpPr>
            <a:spLocks noGrp="1"/>
          </p:cNvSpPr>
          <p:nvPr>
            <p:ph idx="1"/>
          </p:nvPr>
        </p:nvSpPr>
        <p:spPr>
          <a:xfrm>
            <a:off x="0" y="5410200"/>
            <a:ext cx="9144000" cy="1524000"/>
          </a:xfrm>
          <a:solidFill>
            <a:srgbClr val="FFFFFF">
              <a:alpha val="57000"/>
            </a:srgbClr>
          </a:solidFill>
        </p:spPr>
        <p:txBody>
          <a:bodyPr/>
          <a:lstStyle/>
          <a:p>
            <a:pPr marL="0" indent="0"/>
            <a:r>
              <a:rPr lang="en-US" dirty="0" smtClean="0">
                <a:solidFill>
                  <a:srgbClr val="404040"/>
                </a:solidFill>
                <a:ea typeface="ＭＳ Ｐゴシック" pitchFamily="34" charset="-128"/>
              </a:rPr>
              <a:t>if hardware became infinitely small…</a:t>
            </a:r>
            <a:br>
              <a:rPr lang="en-US" dirty="0" smtClean="0">
                <a:solidFill>
                  <a:srgbClr val="404040"/>
                </a:solidFill>
                <a:ea typeface="ＭＳ Ｐゴシック" pitchFamily="34" charset="-128"/>
              </a:rPr>
            </a:br>
            <a:endParaRPr lang="en-US" b="1" dirty="0" smtClean="0">
              <a:solidFill>
                <a:srgbClr val="404040"/>
              </a:solidFill>
              <a:ea typeface="ＭＳ Ｐゴシック" pitchFamily="34" charset="-128"/>
            </a:endParaRPr>
          </a:p>
        </p:txBody>
      </p:sp>
      <p:sp>
        <p:nvSpPr>
          <p:cNvPr id="11" name="Rectangle 10"/>
          <p:cNvSpPr/>
          <p:nvPr/>
        </p:nvSpPr>
        <p:spPr>
          <a:xfrm>
            <a:off x="0" y="6315240"/>
            <a:ext cx="8763000" cy="523220"/>
          </a:xfrm>
          <a:prstGeom prst="rect">
            <a:avLst/>
          </a:prstGeom>
        </p:spPr>
        <p:txBody>
          <a:bodyPr wrap="square">
            <a:spAutoFit/>
          </a:bodyPr>
          <a:lstStyle/>
          <a:p>
            <a:pPr marL="0" indent="0" algn="l"/>
            <a:r>
              <a:rPr lang="en-US" sz="2800" b="1" dirty="0" smtClean="0">
                <a:solidFill>
                  <a:srgbClr val="FF9900"/>
                </a:solidFill>
              </a:rPr>
              <a:t>bound exclusively by user interface hardware</a:t>
            </a:r>
          </a:p>
        </p:txBody>
      </p:sp>
      <p:sp>
        <p:nvSpPr>
          <p:cNvPr id="13" name="Rectangle 12"/>
          <p:cNvSpPr/>
          <p:nvPr/>
        </p:nvSpPr>
        <p:spPr>
          <a:xfrm>
            <a:off x="0" y="5867797"/>
            <a:ext cx="8915400" cy="954107"/>
          </a:xfrm>
          <a:prstGeom prst="rect">
            <a:avLst/>
          </a:prstGeom>
        </p:spPr>
        <p:txBody>
          <a:bodyPr wrap="square">
            <a:spAutoFit/>
          </a:bodyPr>
          <a:lstStyle/>
          <a:p>
            <a:pPr algn="l"/>
            <a:r>
              <a:rPr lang="en-US" sz="2800" dirty="0" smtClean="0">
                <a:solidFill>
                  <a:srgbClr val="404040"/>
                </a:solidFill>
              </a:rPr>
              <a:t>we would get devices the size of which was…</a:t>
            </a:r>
            <a:br>
              <a:rPr lang="en-US" sz="2800" dirty="0" smtClean="0">
                <a:solidFill>
                  <a:srgbClr val="404040"/>
                </a:solidFill>
              </a:rPr>
            </a:br>
            <a:endParaRPr lang="en-US" sz="2800" dirty="0">
              <a:solidFill>
                <a:srgbClr val="40404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3" grpId="0"/>
    </p:bldLst>
  </p:timing>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 name="Rectangle 20"/>
          <p:cNvSpPr/>
          <p:nvPr/>
        </p:nvSpPr>
        <p:spPr>
          <a:xfrm>
            <a:off x="609600" y="3429000"/>
            <a:ext cx="8458200" cy="1785104"/>
          </a:xfrm>
          <a:prstGeom prst="rect">
            <a:avLst/>
          </a:prstGeom>
        </p:spPr>
        <p:txBody>
          <a:bodyPr wrap="square">
            <a:spAutoFit/>
          </a:bodyPr>
          <a:lstStyle/>
          <a:p>
            <a:pPr algn="r">
              <a:lnSpc>
                <a:spcPct val="90000"/>
              </a:lnSpc>
            </a:pPr>
            <a:r>
              <a:rPr lang="en-US" sz="12000" b="1" dirty="0" smtClean="0">
                <a:solidFill>
                  <a:srgbClr val="FF9900"/>
                </a:solidFill>
              </a:rPr>
              <a:t>we going?</a:t>
            </a:r>
            <a:endParaRPr lang="en-US" sz="12000" b="1" dirty="0">
              <a:solidFill>
                <a:srgbClr val="FF9900"/>
              </a:solidFill>
            </a:endParaRPr>
          </a:p>
        </p:txBody>
      </p:sp>
      <p:sp>
        <p:nvSpPr>
          <p:cNvPr id="4" name="Rectangle 3"/>
          <p:cNvSpPr/>
          <p:nvPr/>
        </p:nvSpPr>
        <p:spPr>
          <a:xfrm>
            <a:off x="838200" y="3421559"/>
            <a:ext cx="4572000" cy="769441"/>
          </a:xfrm>
          <a:prstGeom prst="rect">
            <a:avLst/>
          </a:prstGeom>
        </p:spPr>
        <p:txBody>
          <a:bodyPr>
            <a:spAutoFit/>
          </a:bodyPr>
          <a:lstStyle/>
          <a:p>
            <a:r>
              <a:rPr lang="en-US" sz="4400" dirty="0" smtClean="0">
                <a:solidFill>
                  <a:schemeClr val="tx1">
                    <a:lumMod val="75000"/>
                    <a:lumOff val="25000"/>
                  </a:schemeClr>
                </a:solidFill>
              </a:rPr>
              <a:t>but where are</a:t>
            </a:r>
            <a:endParaRPr lang="en-US" sz="4400" dirty="0"/>
          </a:p>
        </p:txBody>
      </p:sp>
      <p:sp>
        <p:nvSpPr>
          <p:cNvPr id="5" name="Rectangle 4"/>
          <p:cNvSpPr/>
          <p:nvPr/>
        </p:nvSpPr>
        <p:spPr>
          <a:xfrm>
            <a:off x="3634872" y="4869359"/>
            <a:ext cx="4572000" cy="769441"/>
          </a:xfrm>
          <a:prstGeom prst="rect">
            <a:avLst/>
          </a:prstGeom>
        </p:spPr>
        <p:txBody>
          <a:bodyPr>
            <a:spAutoFit/>
          </a:bodyPr>
          <a:lstStyle/>
          <a:p>
            <a:r>
              <a:rPr lang="en-US" sz="4400" dirty="0" smtClean="0">
                <a:solidFill>
                  <a:schemeClr val="tx1">
                    <a:lumMod val="75000"/>
                    <a:lumOff val="25000"/>
                  </a:schemeClr>
                </a:solidFill>
              </a:rPr>
              <a:t>ultimately</a:t>
            </a:r>
            <a:endParaRPr lang="en-US" sz="4400"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228600" y="3657600"/>
            <a:ext cx="8458200" cy="2438400"/>
          </a:xfrm>
        </p:spPr>
        <p:txBody>
          <a:bodyPr/>
          <a:lstStyle/>
          <a:p>
            <a:pPr marL="0" indent="0"/>
            <a:r>
              <a:rPr lang="en-US" sz="4400" dirty="0" smtClean="0">
                <a:ea typeface="ＭＳ Ｐゴシック" pitchFamily="34" charset="-128"/>
              </a:rPr>
              <a:t>the limitation is </a:t>
            </a:r>
            <a:r>
              <a:rPr lang="en-US" sz="4400" b="1" dirty="0" smtClean="0">
                <a:solidFill>
                  <a:srgbClr val="FF9900"/>
                </a:solidFill>
                <a:ea typeface="ＭＳ Ｐゴシック" pitchFamily="34" charset="-128"/>
              </a:rPr>
              <a:t>human factors</a:t>
            </a:r>
          </a:p>
        </p:txBody>
      </p:sp>
    </p:spTree>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eyesight.jpg"/>
          <p:cNvPicPr>
            <a:picLocks noChangeAspect="1"/>
          </p:cNvPicPr>
          <p:nvPr/>
        </p:nvPicPr>
        <p:blipFill>
          <a:blip r:embed="rId3"/>
          <a:srcRect l="3737" t="5469" r="4333" b="5286"/>
          <a:stretch>
            <a:fillRect/>
          </a:stretch>
        </p:blipFill>
        <p:spPr>
          <a:xfrm>
            <a:off x="0" y="0"/>
            <a:ext cx="9144000" cy="6858000"/>
          </a:xfrm>
          <a:prstGeom prst="rect">
            <a:avLst/>
          </a:prstGeom>
        </p:spPr>
      </p:pic>
      <p:sp>
        <p:nvSpPr>
          <p:cNvPr id="5" name="Text Box 6"/>
          <p:cNvSpPr txBox="1">
            <a:spLocks noChangeArrowheads="1"/>
          </p:cNvSpPr>
          <p:nvPr/>
        </p:nvSpPr>
        <p:spPr bwMode="auto">
          <a:xfrm>
            <a:off x="1143000" y="5715000"/>
            <a:ext cx="7907338" cy="892175"/>
          </a:xfrm>
          <a:prstGeom prst="rect">
            <a:avLst/>
          </a:prstGeom>
          <a:noFill/>
          <a:ln w="9525">
            <a:noFill/>
            <a:miter lim="800000"/>
            <a:headEnd/>
            <a:tailEnd/>
          </a:ln>
        </p:spPr>
        <p:txBody>
          <a:bodyPr wrap="none" lIns="0" tIns="0" rIns="0" bIns="0" anchor="ctr"/>
          <a:lstStyle/>
          <a:p>
            <a:pPr algn="r"/>
            <a:r>
              <a:rPr lang="en-US" sz="10600" b="1" dirty="0" smtClean="0">
                <a:solidFill>
                  <a:srgbClr val="FF9900"/>
                </a:solidFill>
                <a:latin typeface="Arial Unicode MS" pitchFamily="34" charset="-122"/>
              </a:rPr>
              <a:t>eye sight</a:t>
            </a:r>
            <a:endParaRPr lang="en-US" sz="10600" b="1" dirty="0">
              <a:solidFill>
                <a:srgbClr val="FF9900"/>
              </a:solidFill>
              <a:latin typeface="Arial Unicode MS" pitchFamily="34" charset="-122"/>
            </a:endParaRPr>
          </a:p>
        </p:txBody>
      </p:sp>
    </p:spTree>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410" name="Picture 5" descr="FatFinger2"/>
          <p:cNvPicPr>
            <a:picLocks noChangeAspect="1" noChangeArrowheads="1"/>
          </p:cNvPicPr>
          <p:nvPr/>
        </p:nvPicPr>
        <p:blipFill>
          <a:blip r:embed="rId3"/>
          <a:srcRect/>
          <a:stretch>
            <a:fillRect/>
          </a:stretch>
        </p:blipFill>
        <p:spPr bwMode="auto">
          <a:xfrm>
            <a:off x="533400" y="609600"/>
            <a:ext cx="6419850" cy="6248400"/>
          </a:xfrm>
          <a:prstGeom prst="rect">
            <a:avLst/>
          </a:prstGeom>
          <a:noFill/>
          <a:ln w="9525">
            <a:noFill/>
            <a:miter lim="800000"/>
            <a:headEnd/>
            <a:tailEnd/>
          </a:ln>
        </p:spPr>
      </p:pic>
      <p:sp>
        <p:nvSpPr>
          <p:cNvPr id="17411" name="Text Box 6"/>
          <p:cNvSpPr txBox="1">
            <a:spLocks noChangeArrowheads="1"/>
          </p:cNvSpPr>
          <p:nvPr/>
        </p:nvSpPr>
        <p:spPr bwMode="auto">
          <a:xfrm>
            <a:off x="1143000" y="5715000"/>
            <a:ext cx="7907338" cy="892175"/>
          </a:xfrm>
          <a:prstGeom prst="rect">
            <a:avLst/>
          </a:prstGeom>
          <a:noFill/>
          <a:ln w="9525">
            <a:noFill/>
            <a:miter lim="800000"/>
            <a:headEnd/>
            <a:tailEnd/>
          </a:ln>
        </p:spPr>
        <p:txBody>
          <a:bodyPr wrap="none" lIns="0" tIns="0" rIns="0" bIns="0" anchor="ctr"/>
          <a:lstStyle/>
          <a:p>
            <a:pPr algn="r"/>
            <a:r>
              <a:rPr lang="en-US" sz="10600" b="1">
                <a:solidFill>
                  <a:srgbClr val="FF9900"/>
                </a:solidFill>
                <a:latin typeface="Arial Unicode MS" pitchFamily="34" charset="-122"/>
              </a:rPr>
              <a:t>fat finger</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152400" y="609600"/>
            <a:ext cx="5744143" cy="2400657"/>
          </a:xfrm>
          <a:prstGeom prst="rect">
            <a:avLst/>
          </a:prstGeom>
          <a:noFill/>
        </p:spPr>
        <p:txBody>
          <a:bodyPr wrap="none" rtlCol="0">
            <a:spAutoFit/>
          </a:bodyPr>
          <a:lstStyle/>
          <a:p>
            <a:pPr algn="l"/>
            <a:r>
              <a:rPr lang="en-US" sz="15000" b="1" dirty="0" smtClean="0">
                <a:solidFill>
                  <a:schemeClr val="bg1">
                    <a:lumMod val="95000"/>
                  </a:schemeClr>
                </a:solidFill>
              </a:rPr>
              <a:t>scope</a:t>
            </a:r>
          </a:p>
        </p:txBody>
      </p:sp>
      <p:sp>
        <p:nvSpPr>
          <p:cNvPr id="3" name="Content Placeholder 2"/>
          <p:cNvSpPr>
            <a:spLocks noGrp="1"/>
          </p:cNvSpPr>
          <p:nvPr>
            <p:ph idx="1"/>
          </p:nvPr>
        </p:nvSpPr>
        <p:spPr>
          <a:xfrm>
            <a:off x="381000" y="2819400"/>
            <a:ext cx="8458200" cy="1524000"/>
          </a:xfrm>
        </p:spPr>
        <p:txBody>
          <a:bodyPr/>
          <a:lstStyle/>
          <a:p>
            <a:r>
              <a:rPr lang="en-US" b="1" dirty="0" smtClean="0">
                <a:solidFill>
                  <a:srgbClr val="B7F15A"/>
                </a:solidFill>
              </a:rPr>
              <a:t>mobile devices: </a:t>
            </a:r>
            <a:r>
              <a:rPr lang="en-US" dirty="0" smtClean="0"/>
              <a:t>a </a:t>
            </a:r>
            <a:r>
              <a:rPr lang="en-US" b="1" dirty="0" smtClean="0">
                <a:solidFill>
                  <a:srgbClr val="FF9900"/>
                </a:solidFill>
              </a:rPr>
              <a:t>single</a:t>
            </a:r>
            <a:r>
              <a:rPr lang="en-US" dirty="0" smtClean="0"/>
              <a:t>, </a:t>
            </a:r>
            <a:r>
              <a:rPr lang="en-US" b="1" dirty="0" smtClean="0">
                <a:solidFill>
                  <a:srgbClr val="FF9900"/>
                </a:solidFill>
              </a:rPr>
              <a:t>self-contained</a:t>
            </a:r>
            <a:r>
              <a:rPr lang="en-US" dirty="0" smtClean="0"/>
              <a:t> device that users interact with </a:t>
            </a:r>
            <a:r>
              <a:rPr lang="en-US" b="1" dirty="0" smtClean="0">
                <a:solidFill>
                  <a:srgbClr val="FF9900"/>
                </a:solidFill>
              </a:rPr>
              <a:t>intentionally</a:t>
            </a:r>
          </a:p>
          <a:p>
            <a:endParaRPr lang="en-US" dirty="0" smtClean="0"/>
          </a:p>
          <a:p>
            <a:endParaRPr lang="en-US" dirty="0" smtClean="0"/>
          </a:p>
          <a:p>
            <a:endParaRPr lang="en-US" dirty="0"/>
          </a:p>
        </p:txBody>
      </p:sp>
      <p:sp>
        <p:nvSpPr>
          <p:cNvPr id="4" name="Rectangle 3"/>
          <p:cNvSpPr/>
          <p:nvPr/>
        </p:nvSpPr>
        <p:spPr>
          <a:xfrm>
            <a:off x="533400" y="5638800"/>
            <a:ext cx="8305800" cy="1015663"/>
          </a:xfrm>
          <a:prstGeom prst="rect">
            <a:avLst/>
          </a:prstGeom>
        </p:spPr>
        <p:txBody>
          <a:bodyPr wrap="square">
            <a:spAutoFit/>
          </a:bodyPr>
          <a:lstStyle/>
          <a:p>
            <a:pPr algn="l"/>
            <a:r>
              <a:rPr lang="en-US" sz="2000" b="1" dirty="0" smtClean="0">
                <a:solidFill>
                  <a:srgbClr val="FF9900"/>
                </a:solidFill>
              </a:rPr>
              <a:t>not </a:t>
            </a:r>
            <a:r>
              <a:rPr lang="en-US" sz="2000" dirty="0" smtClean="0">
                <a:solidFill>
                  <a:schemeClr val="tx1">
                    <a:lumMod val="75000"/>
                    <a:lumOff val="25000"/>
                  </a:schemeClr>
                </a:solidFill>
              </a:rPr>
              <a:t>brain computer interfaces (activates also unintentionally)</a:t>
            </a:r>
          </a:p>
          <a:p>
            <a:pPr algn="l"/>
            <a:r>
              <a:rPr lang="en-US" sz="2000" b="1" dirty="0" smtClean="0">
                <a:solidFill>
                  <a:srgbClr val="FF9900"/>
                </a:solidFill>
              </a:rPr>
              <a:t>not </a:t>
            </a:r>
            <a:r>
              <a:rPr lang="en-US" sz="2000" dirty="0" smtClean="0">
                <a:solidFill>
                  <a:schemeClr val="tx1">
                    <a:lumMod val="75000"/>
                    <a:lumOff val="25000"/>
                  </a:schemeClr>
                </a:solidFill>
              </a:rPr>
              <a:t>talking federations of devices (not self-contained)</a:t>
            </a:r>
          </a:p>
          <a:p>
            <a:pPr algn="l"/>
            <a:r>
              <a:rPr lang="en-US" sz="2000" b="1" dirty="0" smtClean="0">
                <a:solidFill>
                  <a:srgbClr val="FF9900"/>
                </a:solidFill>
              </a:rPr>
              <a:t>not </a:t>
            </a:r>
            <a:r>
              <a:rPr lang="en-US" sz="2000" dirty="0" smtClean="0">
                <a:solidFill>
                  <a:schemeClr val="tx1">
                    <a:lumMod val="75000"/>
                    <a:lumOff val="25000"/>
                  </a:schemeClr>
                </a:solidFill>
              </a:rPr>
              <a:t>separate sensors, no separate screens (not self-contained)</a:t>
            </a:r>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458" name="Picture 3" descr="WatchDisplay.png"/>
          <p:cNvPicPr>
            <a:picLocks noChangeAspect="1"/>
          </p:cNvPicPr>
          <p:nvPr/>
        </p:nvPicPr>
        <p:blipFill>
          <a:blip r:embed="rId3"/>
          <a:srcRect/>
          <a:stretch>
            <a:fillRect/>
          </a:stretch>
        </p:blipFill>
        <p:spPr bwMode="auto">
          <a:xfrm>
            <a:off x="0" y="401638"/>
            <a:ext cx="5562600" cy="6456362"/>
          </a:xfrm>
          <a:prstGeom prst="rect">
            <a:avLst/>
          </a:prstGeom>
          <a:noFill/>
          <a:ln w="9525">
            <a:noFill/>
            <a:miter lim="800000"/>
            <a:headEnd/>
            <a:tailEnd/>
          </a:ln>
        </p:spPr>
      </p:pic>
      <p:sp>
        <p:nvSpPr>
          <p:cNvPr id="19459" name="Text Box 6"/>
          <p:cNvSpPr txBox="1">
            <a:spLocks noChangeArrowheads="1"/>
          </p:cNvSpPr>
          <p:nvPr/>
        </p:nvSpPr>
        <p:spPr bwMode="auto">
          <a:xfrm>
            <a:off x="1143000" y="5715000"/>
            <a:ext cx="7907338" cy="892175"/>
          </a:xfrm>
          <a:prstGeom prst="rect">
            <a:avLst/>
          </a:prstGeom>
          <a:noFill/>
          <a:ln w="9525">
            <a:noFill/>
            <a:miter lim="800000"/>
            <a:headEnd/>
            <a:tailEnd/>
          </a:ln>
        </p:spPr>
        <p:txBody>
          <a:bodyPr wrap="none" lIns="0" tIns="0" rIns="0" bIns="0" anchor="ctr"/>
          <a:lstStyle/>
          <a:p>
            <a:pPr algn="r"/>
            <a:r>
              <a:rPr lang="en-US" sz="10600" b="1" dirty="0" smtClean="0">
                <a:solidFill>
                  <a:srgbClr val="FF9900"/>
                </a:solidFill>
                <a:latin typeface="Arial Unicode MS" pitchFamily="34" charset="-122"/>
              </a:rPr>
              <a:t>occlusion</a:t>
            </a:r>
            <a:endParaRPr lang="en-US" sz="10600" b="1" dirty="0">
              <a:solidFill>
                <a:srgbClr val="FF9900"/>
              </a:solidFill>
              <a:latin typeface="Arial Unicode MS" pitchFamily="34" charset="-122"/>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578" name="Picture 3" descr="apple-iphone-3g-internal-taken-apart.jpg"/>
          <p:cNvPicPr>
            <a:picLocks noChangeAspect="1"/>
          </p:cNvPicPr>
          <p:nvPr/>
        </p:nvPicPr>
        <p:blipFill>
          <a:blip r:embed="rId3"/>
          <a:srcRect/>
          <a:stretch>
            <a:fillRect/>
          </a:stretch>
        </p:blipFill>
        <p:spPr bwMode="auto">
          <a:xfrm>
            <a:off x="0" y="0"/>
            <a:ext cx="9144000" cy="6858000"/>
          </a:xfrm>
          <a:prstGeom prst="rect">
            <a:avLst/>
          </a:prstGeom>
          <a:solidFill>
            <a:srgbClr val="000000"/>
          </a:solidFill>
          <a:ln w="9525">
            <a:noFill/>
            <a:miter lim="800000"/>
            <a:headEnd/>
            <a:tailEnd/>
          </a:ln>
        </p:spPr>
      </p:pic>
      <p:grpSp>
        <p:nvGrpSpPr>
          <p:cNvPr id="2" name="Group 11"/>
          <p:cNvGrpSpPr/>
          <p:nvPr/>
        </p:nvGrpSpPr>
        <p:grpSpPr>
          <a:xfrm>
            <a:off x="2179638" y="2860842"/>
            <a:ext cx="5052801" cy="2085808"/>
            <a:chOff x="2179638" y="2860842"/>
            <a:chExt cx="5052801" cy="2085808"/>
          </a:xfrm>
        </p:grpSpPr>
        <p:sp>
          <p:nvSpPr>
            <p:cNvPr id="24579" name="Freeform 4"/>
            <p:cNvSpPr>
              <a:spLocks noChangeArrowheads="1"/>
            </p:cNvSpPr>
            <p:nvPr/>
          </p:nvSpPr>
          <p:spPr bwMode="auto">
            <a:xfrm>
              <a:off x="2179638" y="3087688"/>
              <a:ext cx="2981325" cy="1858962"/>
            </a:xfrm>
            <a:custGeom>
              <a:avLst/>
              <a:gdLst>
                <a:gd name="T0" fmla="*/ 1082903 w 2981158"/>
                <a:gd name="T1" fmla="*/ 0 h 1858211"/>
                <a:gd name="T2" fmla="*/ 481290 w 2981158"/>
                <a:gd name="T3" fmla="*/ 655318 h 1858211"/>
                <a:gd name="T4" fmla="*/ 294121 w 2981158"/>
                <a:gd name="T5" fmla="*/ 575074 h 1858211"/>
                <a:gd name="T6" fmla="*/ 0 w 2981158"/>
                <a:gd name="T7" fmla="*/ 882673 h 1858211"/>
                <a:gd name="T8" fmla="*/ 2299497 w 2981158"/>
                <a:gd name="T9" fmla="*/ 1858962 h 1858211"/>
                <a:gd name="T10" fmla="*/ 2981325 w 2981158"/>
                <a:gd name="T11" fmla="*/ 936168 h 1858211"/>
                <a:gd name="T12" fmla="*/ 2754048 w 2981158"/>
                <a:gd name="T13" fmla="*/ 882673 h 1858211"/>
                <a:gd name="T14" fmla="*/ 2954587 w 2981158"/>
                <a:gd name="T15" fmla="*/ 588449 h 1858211"/>
                <a:gd name="T16" fmla="*/ 1082903 w 2981158"/>
                <a:gd name="T17" fmla="*/ 0 h 1858211"/>
                <a:gd name="T18" fmla="*/ 1082903 w 2981158"/>
                <a:gd name="T19" fmla="*/ 0 h 18582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81158"/>
                <a:gd name="T31" fmla="*/ 0 h 1858211"/>
                <a:gd name="T32" fmla="*/ 2981158 w 2981158"/>
                <a:gd name="T33" fmla="*/ 1858211 h 1858211"/>
                <a:gd name="connsiteX0" fmla="*/ 1082842 w 2981158"/>
                <a:gd name="connsiteY0" fmla="*/ 0 h 1858211"/>
                <a:gd name="connsiteX1" fmla="*/ 481263 w 2981158"/>
                <a:gd name="connsiteY1" fmla="*/ 655053 h 1858211"/>
                <a:gd name="connsiteX2" fmla="*/ 294105 w 2981158"/>
                <a:gd name="connsiteY2" fmla="*/ 574842 h 1858211"/>
                <a:gd name="connsiteX3" fmla="*/ 0 w 2981158"/>
                <a:gd name="connsiteY3" fmla="*/ 882316 h 1858211"/>
                <a:gd name="connsiteX4" fmla="*/ 2299368 w 2981158"/>
                <a:gd name="connsiteY4" fmla="*/ 1858211 h 1858211"/>
                <a:gd name="connsiteX5" fmla="*/ 2981158 w 2981158"/>
                <a:gd name="connsiteY5" fmla="*/ 935790 h 1858211"/>
                <a:gd name="connsiteX6" fmla="*/ 2753894 w 2981158"/>
                <a:gd name="connsiteY6" fmla="*/ 882316 h 1858211"/>
                <a:gd name="connsiteX7" fmla="*/ 2915656 w 2981158"/>
                <a:gd name="connsiteY7" fmla="*/ 647009 h 1858211"/>
                <a:gd name="connsiteX8" fmla="*/ 1082842 w 2981158"/>
                <a:gd name="connsiteY8" fmla="*/ 0 h 185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1158" h="1858211">
                  <a:moveTo>
                    <a:pt x="1082842" y="0"/>
                  </a:moveTo>
                  <a:lnTo>
                    <a:pt x="481263" y="655053"/>
                  </a:lnTo>
                  <a:lnTo>
                    <a:pt x="294105" y="574842"/>
                  </a:lnTo>
                  <a:lnTo>
                    <a:pt x="0" y="882316"/>
                  </a:lnTo>
                  <a:lnTo>
                    <a:pt x="2299368" y="1858211"/>
                  </a:lnTo>
                  <a:lnTo>
                    <a:pt x="2981158" y="935790"/>
                  </a:lnTo>
                  <a:lnTo>
                    <a:pt x="2753894" y="882316"/>
                  </a:lnTo>
                  <a:lnTo>
                    <a:pt x="2915656" y="647009"/>
                  </a:lnTo>
                  <a:lnTo>
                    <a:pt x="1082842" y="0"/>
                  </a:lnTo>
                  <a:close/>
                </a:path>
              </a:pathLst>
            </a:custGeom>
            <a:solidFill>
              <a:srgbClr val="C8C5BC">
                <a:alpha val="94000"/>
              </a:srgbClr>
            </a:solidFill>
            <a:ln w="57150" cap="flat" cmpd="sng" algn="ctr">
              <a:solidFill>
                <a:srgbClr val="B7F15A"/>
              </a:solidFill>
              <a:prstDash val="sysDash"/>
              <a:round/>
              <a:headEnd type="none" w="med" len="med"/>
              <a:tailEnd type="none" w="med" len="med"/>
            </a:ln>
          </p:spPr>
          <p:txBody>
            <a:bodyPr wrap="none" lIns="0" tIns="0" rIns="0" bIns="0">
              <a:spAutoFit/>
            </a:bodyPr>
            <a:lstStyle/>
            <a:p>
              <a:endParaRPr lang="en-US"/>
            </a:p>
          </p:txBody>
        </p:sp>
        <p:sp>
          <p:nvSpPr>
            <p:cNvPr id="4" name="Freeform 3"/>
            <p:cNvSpPr/>
            <p:nvPr/>
          </p:nvSpPr>
          <p:spPr bwMode="auto">
            <a:xfrm>
              <a:off x="5200316" y="2860842"/>
              <a:ext cx="2032123" cy="1764632"/>
            </a:xfrm>
            <a:custGeom>
              <a:avLst/>
              <a:gdLst>
                <a:gd name="connsiteX0" fmla="*/ 721895 w 2032123"/>
                <a:gd name="connsiteY0" fmla="*/ 0 h 1764632"/>
                <a:gd name="connsiteX1" fmla="*/ 441158 w 2032123"/>
                <a:gd name="connsiteY1" fmla="*/ 427790 h 1764632"/>
                <a:gd name="connsiteX2" fmla="*/ 574842 w 2032123"/>
                <a:gd name="connsiteY2" fmla="*/ 534737 h 1764632"/>
                <a:gd name="connsiteX3" fmla="*/ 0 w 2032123"/>
                <a:gd name="connsiteY3" fmla="*/ 1270000 h 1764632"/>
                <a:gd name="connsiteX4" fmla="*/ 106947 w 2032123"/>
                <a:gd name="connsiteY4" fmla="*/ 1390316 h 1764632"/>
                <a:gd name="connsiteX5" fmla="*/ 1136316 w 2032123"/>
                <a:gd name="connsiteY5" fmla="*/ 1764632 h 1764632"/>
                <a:gd name="connsiteX6" fmla="*/ 1270000 w 2032123"/>
                <a:gd name="connsiteY6" fmla="*/ 1724526 h 1764632"/>
                <a:gd name="connsiteX7" fmla="*/ 1965158 w 2032123"/>
                <a:gd name="connsiteY7" fmla="*/ 628316 h 1764632"/>
                <a:gd name="connsiteX8" fmla="*/ 1938421 w 2032123"/>
                <a:gd name="connsiteY8" fmla="*/ 387684 h 1764632"/>
                <a:gd name="connsiteX9" fmla="*/ 721895 w 2032123"/>
                <a:gd name="connsiteY9" fmla="*/ 0 h 176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2123" h="1764632">
                  <a:moveTo>
                    <a:pt x="721895" y="0"/>
                  </a:moveTo>
                  <a:lnTo>
                    <a:pt x="441158" y="427790"/>
                  </a:lnTo>
                  <a:lnTo>
                    <a:pt x="574842" y="534737"/>
                  </a:lnTo>
                  <a:lnTo>
                    <a:pt x="0" y="1270000"/>
                  </a:lnTo>
                  <a:lnTo>
                    <a:pt x="106947" y="1390316"/>
                  </a:lnTo>
                  <a:lnTo>
                    <a:pt x="1136316" y="1764632"/>
                  </a:lnTo>
                  <a:lnTo>
                    <a:pt x="1270000" y="1724526"/>
                  </a:lnTo>
                  <a:lnTo>
                    <a:pt x="1965158" y="628316"/>
                  </a:lnTo>
                  <a:cubicBezTo>
                    <a:pt x="1951542" y="383235"/>
                    <a:pt x="2032123" y="387684"/>
                    <a:pt x="1938421" y="387684"/>
                  </a:cubicBezTo>
                  <a:lnTo>
                    <a:pt x="721895" y="0"/>
                  </a:lnTo>
                  <a:close/>
                </a:path>
              </a:pathLst>
            </a:custGeom>
            <a:solidFill>
              <a:srgbClr val="C8C5BC">
                <a:alpha val="94000"/>
              </a:srgbClr>
            </a:solidFill>
            <a:ln w="57150" cap="flat" cmpd="sng" algn="ctr">
              <a:solidFill>
                <a:srgbClr val="B7F15A"/>
              </a:solidFill>
              <a:prstDash val="sysDash"/>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grpSp>
      <p:sp>
        <p:nvSpPr>
          <p:cNvPr id="6" name="Freeform 5"/>
          <p:cNvSpPr/>
          <p:nvPr/>
        </p:nvSpPr>
        <p:spPr bwMode="auto">
          <a:xfrm>
            <a:off x="146349" y="770021"/>
            <a:ext cx="9024388" cy="5339347"/>
          </a:xfrm>
          <a:custGeom>
            <a:avLst/>
            <a:gdLst>
              <a:gd name="connsiteX0" fmla="*/ 54177 w 9024388"/>
              <a:gd name="connsiteY0" fmla="*/ 1911684 h 5440947"/>
              <a:gd name="connsiteX1" fmla="*/ 704 w 9024388"/>
              <a:gd name="connsiteY1" fmla="*/ 2259263 h 5440947"/>
              <a:gd name="connsiteX2" fmla="*/ 936493 w 9024388"/>
              <a:gd name="connsiteY2" fmla="*/ 2713790 h 5440947"/>
              <a:gd name="connsiteX3" fmla="*/ 1257335 w 9024388"/>
              <a:gd name="connsiteY3" fmla="*/ 2673684 h 5440947"/>
              <a:gd name="connsiteX4" fmla="*/ 2153019 w 9024388"/>
              <a:gd name="connsiteY4" fmla="*/ 3021263 h 5440947"/>
              <a:gd name="connsiteX5" fmla="*/ 2554072 w 9024388"/>
              <a:gd name="connsiteY5" fmla="*/ 3061368 h 5440947"/>
              <a:gd name="connsiteX6" fmla="*/ 3088809 w 9024388"/>
              <a:gd name="connsiteY6" fmla="*/ 2433053 h 5440947"/>
              <a:gd name="connsiteX7" fmla="*/ 4893546 w 9024388"/>
              <a:gd name="connsiteY7" fmla="*/ 3074737 h 5440947"/>
              <a:gd name="connsiteX8" fmla="*/ 4773230 w 9024388"/>
              <a:gd name="connsiteY8" fmla="*/ 3275263 h 5440947"/>
              <a:gd name="connsiteX9" fmla="*/ 5000493 w 9024388"/>
              <a:gd name="connsiteY9" fmla="*/ 3395579 h 5440947"/>
              <a:gd name="connsiteX10" fmla="*/ 4425651 w 9024388"/>
              <a:gd name="connsiteY10" fmla="*/ 4144211 h 5440947"/>
              <a:gd name="connsiteX11" fmla="*/ 4452388 w 9024388"/>
              <a:gd name="connsiteY11" fmla="*/ 4331368 h 5440947"/>
              <a:gd name="connsiteX12" fmla="*/ 5963019 w 9024388"/>
              <a:gd name="connsiteY12" fmla="*/ 4906211 h 5440947"/>
              <a:gd name="connsiteX13" fmla="*/ 6150177 w 9024388"/>
              <a:gd name="connsiteY13" fmla="*/ 4826000 h 5440947"/>
              <a:gd name="connsiteX14" fmla="*/ 7540493 w 9024388"/>
              <a:gd name="connsiteY14" fmla="*/ 5440947 h 5440947"/>
              <a:gd name="connsiteX15" fmla="*/ 7888072 w 9024388"/>
              <a:gd name="connsiteY15" fmla="*/ 5347368 h 5440947"/>
              <a:gd name="connsiteX16" fmla="*/ 9024388 w 9024388"/>
              <a:gd name="connsiteY16" fmla="*/ 3315368 h 5440947"/>
              <a:gd name="connsiteX17" fmla="*/ 8890704 w 9024388"/>
              <a:gd name="connsiteY17" fmla="*/ 3021263 h 5440947"/>
              <a:gd name="connsiteX18" fmla="*/ 7700914 w 9024388"/>
              <a:gd name="connsiteY18" fmla="*/ 2580105 h 5440947"/>
              <a:gd name="connsiteX19" fmla="*/ 7914809 w 9024388"/>
              <a:gd name="connsiteY19" fmla="*/ 2098842 h 5440947"/>
              <a:gd name="connsiteX20" fmla="*/ 6564598 w 9024388"/>
              <a:gd name="connsiteY20" fmla="*/ 1524000 h 5440947"/>
              <a:gd name="connsiteX21" fmla="*/ 6524493 w 9024388"/>
              <a:gd name="connsiteY21" fmla="*/ 828842 h 5440947"/>
              <a:gd name="connsiteX22" fmla="*/ 6150177 w 9024388"/>
              <a:gd name="connsiteY22" fmla="*/ 641684 h 5440947"/>
              <a:gd name="connsiteX23" fmla="*/ 5535230 w 9024388"/>
              <a:gd name="connsiteY23" fmla="*/ 641684 h 5440947"/>
              <a:gd name="connsiteX24" fmla="*/ 3944388 w 9024388"/>
              <a:gd name="connsiteY24" fmla="*/ 267368 h 5440947"/>
              <a:gd name="connsiteX25" fmla="*/ 3890914 w 9024388"/>
              <a:gd name="connsiteY25" fmla="*/ 254000 h 5440947"/>
              <a:gd name="connsiteX26" fmla="*/ 3449756 w 9024388"/>
              <a:gd name="connsiteY26" fmla="*/ 0 h 5440947"/>
              <a:gd name="connsiteX27" fmla="*/ 2767967 w 9024388"/>
              <a:gd name="connsiteY27" fmla="*/ 360947 h 5440947"/>
              <a:gd name="connsiteX28" fmla="*/ 2300072 w 9024388"/>
              <a:gd name="connsiteY28" fmla="*/ 882316 h 5440947"/>
              <a:gd name="connsiteX29" fmla="*/ 1992598 w 9024388"/>
              <a:gd name="connsiteY29" fmla="*/ 534737 h 5440947"/>
              <a:gd name="connsiteX30" fmla="*/ 1538072 w 9024388"/>
              <a:gd name="connsiteY30" fmla="*/ 494632 h 5440947"/>
              <a:gd name="connsiteX31" fmla="*/ 1350914 w 9024388"/>
              <a:gd name="connsiteY31" fmla="*/ 828842 h 5440947"/>
              <a:gd name="connsiteX32" fmla="*/ 54177 w 9024388"/>
              <a:gd name="connsiteY32" fmla="*/ 1911684 h 5440947"/>
              <a:gd name="connsiteX0" fmla="*/ 54177 w 9024388"/>
              <a:gd name="connsiteY0" fmla="*/ 1911684 h 5440947"/>
              <a:gd name="connsiteX1" fmla="*/ 704 w 9024388"/>
              <a:gd name="connsiteY1" fmla="*/ 2259263 h 5440947"/>
              <a:gd name="connsiteX2" fmla="*/ 936493 w 9024388"/>
              <a:gd name="connsiteY2" fmla="*/ 2713790 h 5440947"/>
              <a:gd name="connsiteX3" fmla="*/ 1257335 w 9024388"/>
              <a:gd name="connsiteY3" fmla="*/ 2673684 h 5440947"/>
              <a:gd name="connsiteX4" fmla="*/ 2153019 w 9024388"/>
              <a:gd name="connsiteY4" fmla="*/ 3021263 h 5440947"/>
              <a:gd name="connsiteX5" fmla="*/ 2554072 w 9024388"/>
              <a:gd name="connsiteY5" fmla="*/ 3061368 h 5440947"/>
              <a:gd name="connsiteX6" fmla="*/ 3088809 w 9024388"/>
              <a:gd name="connsiteY6" fmla="*/ 2433053 h 5440947"/>
              <a:gd name="connsiteX7" fmla="*/ 4893546 w 9024388"/>
              <a:gd name="connsiteY7" fmla="*/ 3074737 h 5440947"/>
              <a:gd name="connsiteX8" fmla="*/ 4773230 w 9024388"/>
              <a:gd name="connsiteY8" fmla="*/ 3275263 h 5440947"/>
              <a:gd name="connsiteX9" fmla="*/ 5000493 w 9024388"/>
              <a:gd name="connsiteY9" fmla="*/ 3395579 h 5440947"/>
              <a:gd name="connsiteX10" fmla="*/ 4425651 w 9024388"/>
              <a:gd name="connsiteY10" fmla="*/ 4144211 h 5440947"/>
              <a:gd name="connsiteX11" fmla="*/ 4452388 w 9024388"/>
              <a:gd name="connsiteY11" fmla="*/ 4331368 h 5440947"/>
              <a:gd name="connsiteX12" fmla="*/ 5963019 w 9024388"/>
              <a:gd name="connsiteY12" fmla="*/ 4906211 h 5440947"/>
              <a:gd name="connsiteX13" fmla="*/ 6150177 w 9024388"/>
              <a:gd name="connsiteY13" fmla="*/ 4826000 h 5440947"/>
              <a:gd name="connsiteX14" fmla="*/ 7540493 w 9024388"/>
              <a:gd name="connsiteY14" fmla="*/ 5440947 h 5440947"/>
              <a:gd name="connsiteX15" fmla="*/ 7888072 w 9024388"/>
              <a:gd name="connsiteY15" fmla="*/ 5347368 h 5440947"/>
              <a:gd name="connsiteX16" fmla="*/ 9024388 w 9024388"/>
              <a:gd name="connsiteY16" fmla="*/ 3315368 h 5440947"/>
              <a:gd name="connsiteX17" fmla="*/ 8890704 w 9024388"/>
              <a:gd name="connsiteY17" fmla="*/ 3021263 h 5440947"/>
              <a:gd name="connsiteX18" fmla="*/ 7700914 w 9024388"/>
              <a:gd name="connsiteY18" fmla="*/ 2580105 h 5440947"/>
              <a:gd name="connsiteX19" fmla="*/ 7914809 w 9024388"/>
              <a:gd name="connsiteY19" fmla="*/ 2098842 h 5440947"/>
              <a:gd name="connsiteX20" fmla="*/ 6564598 w 9024388"/>
              <a:gd name="connsiteY20" fmla="*/ 1524000 h 5440947"/>
              <a:gd name="connsiteX21" fmla="*/ 6524493 w 9024388"/>
              <a:gd name="connsiteY21" fmla="*/ 828842 h 5440947"/>
              <a:gd name="connsiteX22" fmla="*/ 6150177 w 9024388"/>
              <a:gd name="connsiteY22" fmla="*/ 641684 h 5440947"/>
              <a:gd name="connsiteX23" fmla="*/ 5535230 w 9024388"/>
              <a:gd name="connsiteY23" fmla="*/ 641684 h 5440947"/>
              <a:gd name="connsiteX24" fmla="*/ 3944388 w 9024388"/>
              <a:gd name="connsiteY24" fmla="*/ 267368 h 5440947"/>
              <a:gd name="connsiteX25" fmla="*/ 3890914 w 9024388"/>
              <a:gd name="connsiteY25" fmla="*/ 254000 h 5440947"/>
              <a:gd name="connsiteX26" fmla="*/ 3449756 w 9024388"/>
              <a:gd name="connsiteY26" fmla="*/ 0 h 5440947"/>
              <a:gd name="connsiteX27" fmla="*/ 2767967 w 9024388"/>
              <a:gd name="connsiteY27" fmla="*/ 360947 h 5440947"/>
              <a:gd name="connsiteX28" fmla="*/ 2300072 w 9024388"/>
              <a:gd name="connsiteY28" fmla="*/ 882316 h 5440947"/>
              <a:gd name="connsiteX29" fmla="*/ 1992598 w 9024388"/>
              <a:gd name="connsiteY29" fmla="*/ 534737 h 5440947"/>
              <a:gd name="connsiteX30" fmla="*/ 1538072 w 9024388"/>
              <a:gd name="connsiteY30" fmla="*/ 494632 h 5440947"/>
              <a:gd name="connsiteX31" fmla="*/ 1350914 w 9024388"/>
              <a:gd name="connsiteY31" fmla="*/ 828842 h 5440947"/>
              <a:gd name="connsiteX32" fmla="*/ 54177 w 9024388"/>
              <a:gd name="connsiteY32" fmla="*/ 1911684 h 5440947"/>
              <a:gd name="connsiteX0" fmla="*/ 54177 w 9024388"/>
              <a:gd name="connsiteY0" fmla="*/ 1911684 h 5440947"/>
              <a:gd name="connsiteX1" fmla="*/ 704 w 9024388"/>
              <a:gd name="connsiteY1" fmla="*/ 2259263 h 5440947"/>
              <a:gd name="connsiteX2" fmla="*/ 936493 w 9024388"/>
              <a:gd name="connsiteY2" fmla="*/ 2713790 h 5440947"/>
              <a:gd name="connsiteX3" fmla="*/ 1257335 w 9024388"/>
              <a:gd name="connsiteY3" fmla="*/ 2673684 h 5440947"/>
              <a:gd name="connsiteX4" fmla="*/ 2153019 w 9024388"/>
              <a:gd name="connsiteY4" fmla="*/ 3021263 h 5440947"/>
              <a:gd name="connsiteX5" fmla="*/ 2554072 w 9024388"/>
              <a:gd name="connsiteY5" fmla="*/ 3061368 h 5440947"/>
              <a:gd name="connsiteX6" fmla="*/ 3088809 w 9024388"/>
              <a:gd name="connsiteY6" fmla="*/ 2433053 h 5440947"/>
              <a:gd name="connsiteX7" fmla="*/ 4893546 w 9024388"/>
              <a:gd name="connsiteY7" fmla="*/ 3074737 h 5440947"/>
              <a:gd name="connsiteX8" fmla="*/ 4773230 w 9024388"/>
              <a:gd name="connsiteY8" fmla="*/ 3275263 h 5440947"/>
              <a:gd name="connsiteX9" fmla="*/ 5000493 w 9024388"/>
              <a:gd name="connsiteY9" fmla="*/ 3395579 h 5440947"/>
              <a:gd name="connsiteX10" fmla="*/ 4425651 w 9024388"/>
              <a:gd name="connsiteY10" fmla="*/ 4144211 h 5440947"/>
              <a:gd name="connsiteX11" fmla="*/ 4452388 w 9024388"/>
              <a:gd name="connsiteY11" fmla="*/ 4331368 h 5440947"/>
              <a:gd name="connsiteX12" fmla="*/ 5963019 w 9024388"/>
              <a:gd name="connsiteY12" fmla="*/ 4906211 h 5440947"/>
              <a:gd name="connsiteX13" fmla="*/ 6150177 w 9024388"/>
              <a:gd name="connsiteY13" fmla="*/ 4826000 h 5440947"/>
              <a:gd name="connsiteX14" fmla="*/ 7540493 w 9024388"/>
              <a:gd name="connsiteY14" fmla="*/ 5440947 h 5440947"/>
              <a:gd name="connsiteX15" fmla="*/ 7888072 w 9024388"/>
              <a:gd name="connsiteY15" fmla="*/ 5347368 h 5440947"/>
              <a:gd name="connsiteX16" fmla="*/ 9024388 w 9024388"/>
              <a:gd name="connsiteY16" fmla="*/ 3315368 h 5440947"/>
              <a:gd name="connsiteX17" fmla="*/ 8890704 w 9024388"/>
              <a:gd name="connsiteY17" fmla="*/ 3021263 h 5440947"/>
              <a:gd name="connsiteX18" fmla="*/ 7700914 w 9024388"/>
              <a:gd name="connsiteY18" fmla="*/ 2580105 h 5440947"/>
              <a:gd name="connsiteX19" fmla="*/ 7914809 w 9024388"/>
              <a:gd name="connsiteY19" fmla="*/ 2098842 h 5440947"/>
              <a:gd name="connsiteX20" fmla="*/ 6564598 w 9024388"/>
              <a:gd name="connsiteY20" fmla="*/ 1524000 h 5440947"/>
              <a:gd name="connsiteX21" fmla="*/ 6524493 w 9024388"/>
              <a:gd name="connsiteY21" fmla="*/ 828842 h 5440947"/>
              <a:gd name="connsiteX22" fmla="*/ 6150177 w 9024388"/>
              <a:gd name="connsiteY22" fmla="*/ 641684 h 5440947"/>
              <a:gd name="connsiteX23" fmla="*/ 5535230 w 9024388"/>
              <a:gd name="connsiteY23" fmla="*/ 641684 h 5440947"/>
              <a:gd name="connsiteX24" fmla="*/ 3944388 w 9024388"/>
              <a:gd name="connsiteY24" fmla="*/ 267368 h 5440947"/>
              <a:gd name="connsiteX25" fmla="*/ 3890914 w 9024388"/>
              <a:gd name="connsiteY25" fmla="*/ 254000 h 5440947"/>
              <a:gd name="connsiteX26" fmla="*/ 3449756 w 9024388"/>
              <a:gd name="connsiteY26" fmla="*/ 0 h 5440947"/>
              <a:gd name="connsiteX27" fmla="*/ 2767967 w 9024388"/>
              <a:gd name="connsiteY27" fmla="*/ 360947 h 5440947"/>
              <a:gd name="connsiteX28" fmla="*/ 1992598 w 9024388"/>
              <a:gd name="connsiteY28" fmla="*/ 534737 h 5440947"/>
              <a:gd name="connsiteX29" fmla="*/ 1538072 w 9024388"/>
              <a:gd name="connsiteY29" fmla="*/ 494632 h 5440947"/>
              <a:gd name="connsiteX30" fmla="*/ 1350914 w 9024388"/>
              <a:gd name="connsiteY30" fmla="*/ 828842 h 5440947"/>
              <a:gd name="connsiteX31" fmla="*/ 54177 w 9024388"/>
              <a:gd name="connsiteY31" fmla="*/ 1911684 h 5440947"/>
              <a:gd name="connsiteX0" fmla="*/ 54177 w 9024388"/>
              <a:gd name="connsiteY0" fmla="*/ 1659093 h 5188356"/>
              <a:gd name="connsiteX1" fmla="*/ 704 w 9024388"/>
              <a:gd name="connsiteY1" fmla="*/ 2006672 h 5188356"/>
              <a:gd name="connsiteX2" fmla="*/ 936493 w 9024388"/>
              <a:gd name="connsiteY2" fmla="*/ 2461199 h 5188356"/>
              <a:gd name="connsiteX3" fmla="*/ 1257335 w 9024388"/>
              <a:gd name="connsiteY3" fmla="*/ 2421093 h 5188356"/>
              <a:gd name="connsiteX4" fmla="*/ 2153019 w 9024388"/>
              <a:gd name="connsiteY4" fmla="*/ 2768672 h 5188356"/>
              <a:gd name="connsiteX5" fmla="*/ 2554072 w 9024388"/>
              <a:gd name="connsiteY5" fmla="*/ 2808777 h 5188356"/>
              <a:gd name="connsiteX6" fmla="*/ 3088809 w 9024388"/>
              <a:gd name="connsiteY6" fmla="*/ 2180462 h 5188356"/>
              <a:gd name="connsiteX7" fmla="*/ 4893546 w 9024388"/>
              <a:gd name="connsiteY7" fmla="*/ 2822146 h 5188356"/>
              <a:gd name="connsiteX8" fmla="*/ 4773230 w 9024388"/>
              <a:gd name="connsiteY8" fmla="*/ 3022672 h 5188356"/>
              <a:gd name="connsiteX9" fmla="*/ 5000493 w 9024388"/>
              <a:gd name="connsiteY9" fmla="*/ 3142988 h 5188356"/>
              <a:gd name="connsiteX10" fmla="*/ 4425651 w 9024388"/>
              <a:gd name="connsiteY10" fmla="*/ 3891620 h 5188356"/>
              <a:gd name="connsiteX11" fmla="*/ 4452388 w 9024388"/>
              <a:gd name="connsiteY11" fmla="*/ 4078777 h 5188356"/>
              <a:gd name="connsiteX12" fmla="*/ 5963019 w 9024388"/>
              <a:gd name="connsiteY12" fmla="*/ 4653620 h 5188356"/>
              <a:gd name="connsiteX13" fmla="*/ 6150177 w 9024388"/>
              <a:gd name="connsiteY13" fmla="*/ 4573409 h 5188356"/>
              <a:gd name="connsiteX14" fmla="*/ 7540493 w 9024388"/>
              <a:gd name="connsiteY14" fmla="*/ 5188356 h 5188356"/>
              <a:gd name="connsiteX15" fmla="*/ 7888072 w 9024388"/>
              <a:gd name="connsiteY15" fmla="*/ 5094777 h 5188356"/>
              <a:gd name="connsiteX16" fmla="*/ 9024388 w 9024388"/>
              <a:gd name="connsiteY16" fmla="*/ 3062777 h 5188356"/>
              <a:gd name="connsiteX17" fmla="*/ 8890704 w 9024388"/>
              <a:gd name="connsiteY17" fmla="*/ 2768672 h 5188356"/>
              <a:gd name="connsiteX18" fmla="*/ 7700914 w 9024388"/>
              <a:gd name="connsiteY18" fmla="*/ 2327514 h 5188356"/>
              <a:gd name="connsiteX19" fmla="*/ 7914809 w 9024388"/>
              <a:gd name="connsiteY19" fmla="*/ 1846251 h 5188356"/>
              <a:gd name="connsiteX20" fmla="*/ 6564598 w 9024388"/>
              <a:gd name="connsiteY20" fmla="*/ 1271409 h 5188356"/>
              <a:gd name="connsiteX21" fmla="*/ 6524493 w 9024388"/>
              <a:gd name="connsiteY21" fmla="*/ 576251 h 5188356"/>
              <a:gd name="connsiteX22" fmla="*/ 6150177 w 9024388"/>
              <a:gd name="connsiteY22" fmla="*/ 389093 h 5188356"/>
              <a:gd name="connsiteX23" fmla="*/ 5535230 w 9024388"/>
              <a:gd name="connsiteY23" fmla="*/ 389093 h 5188356"/>
              <a:gd name="connsiteX24" fmla="*/ 3944388 w 9024388"/>
              <a:gd name="connsiteY24" fmla="*/ 14777 h 5188356"/>
              <a:gd name="connsiteX25" fmla="*/ 3890914 w 9024388"/>
              <a:gd name="connsiteY25" fmla="*/ 1409 h 5188356"/>
              <a:gd name="connsiteX26" fmla="*/ 2767967 w 9024388"/>
              <a:gd name="connsiteY26" fmla="*/ 108356 h 5188356"/>
              <a:gd name="connsiteX27" fmla="*/ 1992598 w 9024388"/>
              <a:gd name="connsiteY27" fmla="*/ 282146 h 5188356"/>
              <a:gd name="connsiteX28" fmla="*/ 1538072 w 9024388"/>
              <a:gd name="connsiteY28" fmla="*/ 242041 h 5188356"/>
              <a:gd name="connsiteX29" fmla="*/ 1350914 w 9024388"/>
              <a:gd name="connsiteY29" fmla="*/ 576251 h 5188356"/>
              <a:gd name="connsiteX30" fmla="*/ 54177 w 9024388"/>
              <a:gd name="connsiteY30" fmla="*/ 1659093 h 5188356"/>
              <a:gd name="connsiteX0" fmla="*/ 54177 w 9024388"/>
              <a:gd name="connsiteY0" fmla="*/ 1810084 h 5339347"/>
              <a:gd name="connsiteX1" fmla="*/ 704 w 9024388"/>
              <a:gd name="connsiteY1" fmla="*/ 2157663 h 5339347"/>
              <a:gd name="connsiteX2" fmla="*/ 936493 w 9024388"/>
              <a:gd name="connsiteY2" fmla="*/ 2612190 h 5339347"/>
              <a:gd name="connsiteX3" fmla="*/ 1257335 w 9024388"/>
              <a:gd name="connsiteY3" fmla="*/ 2572084 h 5339347"/>
              <a:gd name="connsiteX4" fmla="*/ 2153019 w 9024388"/>
              <a:gd name="connsiteY4" fmla="*/ 2919663 h 5339347"/>
              <a:gd name="connsiteX5" fmla="*/ 2554072 w 9024388"/>
              <a:gd name="connsiteY5" fmla="*/ 2959768 h 5339347"/>
              <a:gd name="connsiteX6" fmla="*/ 3088809 w 9024388"/>
              <a:gd name="connsiteY6" fmla="*/ 2331453 h 5339347"/>
              <a:gd name="connsiteX7" fmla="*/ 4893546 w 9024388"/>
              <a:gd name="connsiteY7" fmla="*/ 2973137 h 5339347"/>
              <a:gd name="connsiteX8" fmla="*/ 4773230 w 9024388"/>
              <a:gd name="connsiteY8" fmla="*/ 3173663 h 5339347"/>
              <a:gd name="connsiteX9" fmla="*/ 5000493 w 9024388"/>
              <a:gd name="connsiteY9" fmla="*/ 3293979 h 5339347"/>
              <a:gd name="connsiteX10" fmla="*/ 4425651 w 9024388"/>
              <a:gd name="connsiteY10" fmla="*/ 4042611 h 5339347"/>
              <a:gd name="connsiteX11" fmla="*/ 4452388 w 9024388"/>
              <a:gd name="connsiteY11" fmla="*/ 4229768 h 5339347"/>
              <a:gd name="connsiteX12" fmla="*/ 5963019 w 9024388"/>
              <a:gd name="connsiteY12" fmla="*/ 4804611 h 5339347"/>
              <a:gd name="connsiteX13" fmla="*/ 6150177 w 9024388"/>
              <a:gd name="connsiteY13" fmla="*/ 4724400 h 5339347"/>
              <a:gd name="connsiteX14" fmla="*/ 7540493 w 9024388"/>
              <a:gd name="connsiteY14" fmla="*/ 5339347 h 5339347"/>
              <a:gd name="connsiteX15" fmla="*/ 7888072 w 9024388"/>
              <a:gd name="connsiteY15" fmla="*/ 5245768 h 5339347"/>
              <a:gd name="connsiteX16" fmla="*/ 9024388 w 9024388"/>
              <a:gd name="connsiteY16" fmla="*/ 3213768 h 5339347"/>
              <a:gd name="connsiteX17" fmla="*/ 8890704 w 9024388"/>
              <a:gd name="connsiteY17" fmla="*/ 2919663 h 5339347"/>
              <a:gd name="connsiteX18" fmla="*/ 7700914 w 9024388"/>
              <a:gd name="connsiteY18" fmla="*/ 2478505 h 5339347"/>
              <a:gd name="connsiteX19" fmla="*/ 7914809 w 9024388"/>
              <a:gd name="connsiteY19" fmla="*/ 1997242 h 5339347"/>
              <a:gd name="connsiteX20" fmla="*/ 6564598 w 9024388"/>
              <a:gd name="connsiteY20" fmla="*/ 1422400 h 5339347"/>
              <a:gd name="connsiteX21" fmla="*/ 6524493 w 9024388"/>
              <a:gd name="connsiteY21" fmla="*/ 727242 h 5339347"/>
              <a:gd name="connsiteX22" fmla="*/ 6150177 w 9024388"/>
              <a:gd name="connsiteY22" fmla="*/ 540084 h 5339347"/>
              <a:gd name="connsiteX23" fmla="*/ 5535230 w 9024388"/>
              <a:gd name="connsiteY23" fmla="*/ 540084 h 5339347"/>
              <a:gd name="connsiteX24" fmla="*/ 3944388 w 9024388"/>
              <a:gd name="connsiteY24" fmla="*/ 165768 h 5339347"/>
              <a:gd name="connsiteX25" fmla="*/ 3433714 w 9024388"/>
              <a:gd name="connsiteY25" fmla="*/ 0 h 5339347"/>
              <a:gd name="connsiteX26" fmla="*/ 2767967 w 9024388"/>
              <a:gd name="connsiteY26" fmla="*/ 259347 h 5339347"/>
              <a:gd name="connsiteX27" fmla="*/ 1992598 w 9024388"/>
              <a:gd name="connsiteY27" fmla="*/ 433137 h 5339347"/>
              <a:gd name="connsiteX28" fmla="*/ 1538072 w 9024388"/>
              <a:gd name="connsiteY28" fmla="*/ 393032 h 5339347"/>
              <a:gd name="connsiteX29" fmla="*/ 1350914 w 9024388"/>
              <a:gd name="connsiteY29" fmla="*/ 727242 h 5339347"/>
              <a:gd name="connsiteX30" fmla="*/ 54177 w 9024388"/>
              <a:gd name="connsiteY30" fmla="*/ 1810084 h 5339347"/>
              <a:gd name="connsiteX0" fmla="*/ 54177 w 9024388"/>
              <a:gd name="connsiteY0" fmla="*/ 1810084 h 5339347"/>
              <a:gd name="connsiteX1" fmla="*/ 704 w 9024388"/>
              <a:gd name="connsiteY1" fmla="*/ 2157663 h 5339347"/>
              <a:gd name="connsiteX2" fmla="*/ 936493 w 9024388"/>
              <a:gd name="connsiteY2" fmla="*/ 2612190 h 5339347"/>
              <a:gd name="connsiteX3" fmla="*/ 1257335 w 9024388"/>
              <a:gd name="connsiteY3" fmla="*/ 2572084 h 5339347"/>
              <a:gd name="connsiteX4" fmla="*/ 2153019 w 9024388"/>
              <a:gd name="connsiteY4" fmla="*/ 2919663 h 5339347"/>
              <a:gd name="connsiteX5" fmla="*/ 2554072 w 9024388"/>
              <a:gd name="connsiteY5" fmla="*/ 2959768 h 5339347"/>
              <a:gd name="connsiteX6" fmla="*/ 3088809 w 9024388"/>
              <a:gd name="connsiteY6" fmla="*/ 2331453 h 5339347"/>
              <a:gd name="connsiteX7" fmla="*/ 4893546 w 9024388"/>
              <a:gd name="connsiteY7" fmla="*/ 2973137 h 5339347"/>
              <a:gd name="connsiteX8" fmla="*/ 4773230 w 9024388"/>
              <a:gd name="connsiteY8" fmla="*/ 3173663 h 5339347"/>
              <a:gd name="connsiteX9" fmla="*/ 5000493 w 9024388"/>
              <a:gd name="connsiteY9" fmla="*/ 3293979 h 5339347"/>
              <a:gd name="connsiteX10" fmla="*/ 4425651 w 9024388"/>
              <a:gd name="connsiteY10" fmla="*/ 4042611 h 5339347"/>
              <a:gd name="connsiteX11" fmla="*/ 4452388 w 9024388"/>
              <a:gd name="connsiteY11" fmla="*/ 4229768 h 5339347"/>
              <a:gd name="connsiteX12" fmla="*/ 5963019 w 9024388"/>
              <a:gd name="connsiteY12" fmla="*/ 4804611 h 5339347"/>
              <a:gd name="connsiteX13" fmla="*/ 6150177 w 9024388"/>
              <a:gd name="connsiteY13" fmla="*/ 4724400 h 5339347"/>
              <a:gd name="connsiteX14" fmla="*/ 7540493 w 9024388"/>
              <a:gd name="connsiteY14" fmla="*/ 5339347 h 5339347"/>
              <a:gd name="connsiteX15" fmla="*/ 7888072 w 9024388"/>
              <a:gd name="connsiteY15" fmla="*/ 5245768 h 5339347"/>
              <a:gd name="connsiteX16" fmla="*/ 9024388 w 9024388"/>
              <a:gd name="connsiteY16" fmla="*/ 3213768 h 5339347"/>
              <a:gd name="connsiteX17" fmla="*/ 8890704 w 9024388"/>
              <a:gd name="connsiteY17" fmla="*/ 2919663 h 5339347"/>
              <a:gd name="connsiteX18" fmla="*/ 7700914 w 9024388"/>
              <a:gd name="connsiteY18" fmla="*/ 2478505 h 5339347"/>
              <a:gd name="connsiteX19" fmla="*/ 7914809 w 9024388"/>
              <a:gd name="connsiteY19" fmla="*/ 1997242 h 5339347"/>
              <a:gd name="connsiteX20" fmla="*/ 6564598 w 9024388"/>
              <a:gd name="connsiteY20" fmla="*/ 1422400 h 5339347"/>
              <a:gd name="connsiteX21" fmla="*/ 6524493 w 9024388"/>
              <a:gd name="connsiteY21" fmla="*/ 727242 h 5339347"/>
              <a:gd name="connsiteX22" fmla="*/ 6150177 w 9024388"/>
              <a:gd name="connsiteY22" fmla="*/ 540084 h 5339347"/>
              <a:gd name="connsiteX23" fmla="*/ 5535230 w 9024388"/>
              <a:gd name="connsiteY23" fmla="*/ 540084 h 5339347"/>
              <a:gd name="connsiteX24" fmla="*/ 3433714 w 9024388"/>
              <a:gd name="connsiteY24" fmla="*/ 0 h 5339347"/>
              <a:gd name="connsiteX25" fmla="*/ 2767967 w 9024388"/>
              <a:gd name="connsiteY25" fmla="*/ 259347 h 5339347"/>
              <a:gd name="connsiteX26" fmla="*/ 1992598 w 9024388"/>
              <a:gd name="connsiteY26" fmla="*/ 433137 h 5339347"/>
              <a:gd name="connsiteX27" fmla="*/ 1538072 w 9024388"/>
              <a:gd name="connsiteY27" fmla="*/ 393032 h 5339347"/>
              <a:gd name="connsiteX28" fmla="*/ 1350914 w 9024388"/>
              <a:gd name="connsiteY28" fmla="*/ 727242 h 5339347"/>
              <a:gd name="connsiteX29" fmla="*/ 54177 w 9024388"/>
              <a:gd name="connsiteY29" fmla="*/ 1810084 h 5339347"/>
              <a:gd name="connsiteX0" fmla="*/ 54177 w 9024388"/>
              <a:gd name="connsiteY0" fmla="*/ 1810084 h 5339347"/>
              <a:gd name="connsiteX1" fmla="*/ 704 w 9024388"/>
              <a:gd name="connsiteY1" fmla="*/ 2157663 h 5339347"/>
              <a:gd name="connsiteX2" fmla="*/ 936493 w 9024388"/>
              <a:gd name="connsiteY2" fmla="*/ 2612190 h 5339347"/>
              <a:gd name="connsiteX3" fmla="*/ 1257335 w 9024388"/>
              <a:gd name="connsiteY3" fmla="*/ 2572084 h 5339347"/>
              <a:gd name="connsiteX4" fmla="*/ 2153019 w 9024388"/>
              <a:gd name="connsiteY4" fmla="*/ 2919663 h 5339347"/>
              <a:gd name="connsiteX5" fmla="*/ 2554072 w 9024388"/>
              <a:gd name="connsiteY5" fmla="*/ 2959768 h 5339347"/>
              <a:gd name="connsiteX6" fmla="*/ 3088809 w 9024388"/>
              <a:gd name="connsiteY6" fmla="*/ 2331453 h 5339347"/>
              <a:gd name="connsiteX7" fmla="*/ 4893546 w 9024388"/>
              <a:gd name="connsiteY7" fmla="*/ 2973137 h 5339347"/>
              <a:gd name="connsiteX8" fmla="*/ 4773230 w 9024388"/>
              <a:gd name="connsiteY8" fmla="*/ 3173663 h 5339347"/>
              <a:gd name="connsiteX9" fmla="*/ 5000493 w 9024388"/>
              <a:gd name="connsiteY9" fmla="*/ 3293979 h 5339347"/>
              <a:gd name="connsiteX10" fmla="*/ 4425651 w 9024388"/>
              <a:gd name="connsiteY10" fmla="*/ 4042611 h 5339347"/>
              <a:gd name="connsiteX11" fmla="*/ 4452388 w 9024388"/>
              <a:gd name="connsiteY11" fmla="*/ 4229768 h 5339347"/>
              <a:gd name="connsiteX12" fmla="*/ 5963019 w 9024388"/>
              <a:gd name="connsiteY12" fmla="*/ 4804611 h 5339347"/>
              <a:gd name="connsiteX13" fmla="*/ 6150177 w 9024388"/>
              <a:gd name="connsiteY13" fmla="*/ 4724400 h 5339347"/>
              <a:gd name="connsiteX14" fmla="*/ 7540493 w 9024388"/>
              <a:gd name="connsiteY14" fmla="*/ 5339347 h 5339347"/>
              <a:gd name="connsiteX15" fmla="*/ 7888072 w 9024388"/>
              <a:gd name="connsiteY15" fmla="*/ 5245768 h 5339347"/>
              <a:gd name="connsiteX16" fmla="*/ 9024388 w 9024388"/>
              <a:gd name="connsiteY16" fmla="*/ 3213768 h 5339347"/>
              <a:gd name="connsiteX17" fmla="*/ 8890704 w 9024388"/>
              <a:gd name="connsiteY17" fmla="*/ 2919663 h 5339347"/>
              <a:gd name="connsiteX18" fmla="*/ 7700914 w 9024388"/>
              <a:gd name="connsiteY18" fmla="*/ 2478505 h 5339347"/>
              <a:gd name="connsiteX19" fmla="*/ 7914809 w 9024388"/>
              <a:gd name="connsiteY19" fmla="*/ 1997242 h 5339347"/>
              <a:gd name="connsiteX20" fmla="*/ 6564598 w 9024388"/>
              <a:gd name="connsiteY20" fmla="*/ 1422400 h 5339347"/>
              <a:gd name="connsiteX21" fmla="*/ 6524493 w 9024388"/>
              <a:gd name="connsiteY21" fmla="*/ 727242 h 5339347"/>
              <a:gd name="connsiteX22" fmla="*/ 6150177 w 9024388"/>
              <a:gd name="connsiteY22" fmla="*/ 540084 h 5339347"/>
              <a:gd name="connsiteX23" fmla="*/ 5535230 w 9024388"/>
              <a:gd name="connsiteY23" fmla="*/ 540084 h 5339347"/>
              <a:gd name="connsiteX24" fmla="*/ 3433714 w 9024388"/>
              <a:gd name="connsiteY24" fmla="*/ 0 h 5339347"/>
              <a:gd name="connsiteX25" fmla="*/ 2767967 w 9024388"/>
              <a:gd name="connsiteY25" fmla="*/ 259347 h 5339347"/>
              <a:gd name="connsiteX26" fmla="*/ 1992598 w 9024388"/>
              <a:gd name="connsiteY26" fmla="*/ 433137 h 5339347"/>
              <a:gd name="connsiteX27" fmla="*/ 1350914 w 9024388"/>
              <a:gd name="connsiteY27" fmla="*/ 727242 h 5339347"/>
              <a:gd name="connsiteX28" fmla="*/ 54177 w 9024388"/>
              <a:gd name="connsiteY28" fmla="*/ 1810084 h 53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024388" h="5339347">
                <a:moveTo>
                  <a:pt x="54177" y="1810084"/>
                </a:moveTo>
                <a:cubicBezTo>
                  <a:pt x="0" y="2148695"/>
                  <a:pt x="704" y="2031474"/>
                  <a:pt x="704" y="2157663"/>
                </a:cubicBezTo>
                <a:lnTo>
                  <a:pt x="936493" y="2612190"/>
                </a:lnTo>
                <a:cubicBezTo>
                  <a:pt x="1248386" y="2571508"/>
                  <a:pt x="1140607" y="2572084"/>
                  <a:pt x="1257335" y="2572084"/>
                </a:cubicBezTo>
                <a:lnTo>
                  <a:pt x="2153019" y="2919663"/>
                </a:lnTo>
                <a:cubicBezTo>
                  <a:pt x="2286657" y="2933487"/>
                  <a:pt x="2419721" y="2959768"/>
                  <a:pt x="2554072" y="2959768"/>
                </a:cubicBezTo>
                <a:lnTo>
                  <a:pt x="3088809" y="2331453"/>
                </a:lnTo>
                <a:lnTo>
                  <a:pt x="4893546" y="2973137"/>
                </a:lnTo>
                <a:lnTo>
                  <a:pt x="4773230" y="3173663"/>
                </a:lnTo>
                <a:lnTo>
                  <a:pt x="5000493" y="3293979"/>
                </a:lnTo>
                <a:lnTo>
                  <a:pt x="4425651" y="4042611"/>
                </a:lnTo>
                <a:lnTo>
                  <a:pt x="4452388" y="4229768"/>
                </a:lnTo>
                <a:lnTo>
                  <a:pt x="5963019" y="4804611"/>
                </a:lnTo>
                <a:lnTo>
                  <a:pt x="6150177" y="4724400"/>
                </a:lnTo>
                <a:lnTo>
                  <a:pt x="7540493" y="5339347"/>
                </a:lnTo>
                <a:lnTo>
                  <a:pt x="7888072" y="5245768"/>
                </a:lnTo>
                <a:lnTo>
                  <a:pt x="9024388" y="3213768"/>
                </a:lnTo>
                <a:cubicBezTo>
                  <a:pt x="8901590" y="2927240"/>
                  <a:pt x="8976060" y="3005026"/>
                  <a:pt x="8890704" y="2919663"/>
                </a:cubicBezTo>
                <a:lnTo>
                  <a:pt x="7700914" y="2478505"/>
                </a:lnTo>
                <a:cubicBezTo>
                  <a:pt x="7920641" y="2025318"/>
                  <a:pt x="7914809" y="2200773"/>
                  <a:pt x="7914809" y="1997242"/>
                </a:cubicBezTo>
                <a:lnTo>
                  <a:pt x="6564598" y="1422400"/>
                </a:lnTo>
                <a:lnTo>
                  <a:pt x="6524493" y="727242"/>
                </a:lnTo>
                <a:lnTo>
                  <a:pt x="6150177" y="540084"/>
                </a:lnTo>
                <a:lnTo>
                  <a:pt x="5535230" y="540084"/>
                </a:lnTo>
                <a:lnTo>
                  <a:pt x="3433714" y="0"/>
                </a:lnTo>
                <a:lnTo>
                  <a:pt x="2767967" y="259347"/>
                </a:lnTo>
                <a:cubicBezTo>
                  <a:pt x="2525107" y="348470"/>
                  <a:pt x="2197581" y="410856"/>
                  <a:pt x="1992598" y="433137"/>
                </a:cubicBezTo>
                <a:lnTo>
                  <a:pt x="1350914" y="727242"/>
                </a:lnTo>
                <a:lnTo>
                  <a:pt x="54177" y="1810084"/>
                </a:lnTo>
                <a:close/>
              </a:path>
            </a:pathLst>
          </a:custGeom>
          <a:solidFill>
            <a:srgbClr val="000000">
              <a:alpha val="32000"/>
            </a:srgbClr>
          </a:solidFill>
          <a:ln w="76200" cap="flat" cmpd="sng" algn="ctr">
            <a:solidFill>
              <a:srgbClr val="FF9900"/>
            </a:solid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10" name="Content Placeholder 2"/>
          <p:cNvSpPr>
            <a:spLocks noGrp="1"/>
          </p:cNvSpPr>
          <p:nvPr>
            <p:ph idx="1"/>
          </p:nvPr>
        </p:nvSpPr>
        <p:spPr>
          <a:xfrm>
            <a:off x="0" y="5791200"/>
            <a:ext cx="9144000" cy="1143000"/>
          </a:xfrm>
          <a:solidFill>
            <a:srgbClr val="FFFFFF">
              <a:alpha val="57000"/>
            </a:srgbClr>
          </a:solidFill>
        </p:spPr>
        <p:txBody>
          <a:bodyPr/>
          <a:lstStyle/>
          <a:p>
            <a:r>
              <a:rPr lang="en-US" dirty="0" smtClean="0">
                <a:solidFill>
                  <a:srgbClr val="404040"/>
                </a:solidFill>
              </a:rPr>
              <a:t>we </a:t>
            </a:r>
            <a:r>
              <a:rPr lang="en-US" b="1" dirty="0" smtClean="0">
                <a:solidFill>
                  <a:srgbClr val="FF9900"/>
                </a:solidFill>
              </a:rPr>
              <a:t>do not </a:t>
            </a:r>
            <a:r>
              <a:rPr lang="en-US" dirty="0" smtClean="0">
                <a:solidFill>
                  <a:srgbClr val="404040"/>
                </a:solidFill>
              </a:rPr>
              <a:t>get infinitely small devices,</a:t>
            </a:r>
            <a:br>
              <a:rPr lang="en-US" dirty="0" smtClean="0">
                <a:solidFill>
                  <a:srgbClr val="404040"/>
                </a:solidFill>
              </a:rPr>
            </a:br>
            <a:r>
              <a:rPr lang="en-US" dirty="0" smtClean="0">
                <a:solidFill>
                  <a:srgbClr val="404040"/>
                </a:solidFill>
              </a:rPr>
              <a:t>but devices the size of which is </a:t>
            </a:r>
            <a:r>
              <a:rPr lang="en-US" b="1" dirty="0" smtClean="0">
                <a:solidFill>
                  <a:srgbClr val="FF9900"/>
                </a:solidFill>
              </a:rPr>
              <a:t>bound by UI hardware</a:t>
            </a:r>
          </a:p>
        </p:txBody>
      </p:sp>
    </p:spTree>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929154" y="3962400"/>
            <a:ext cx="7897795" cy="1118255"/>
          </a:xfrm>
          <a:prstGeom prst="rect">
            <a:avLst/>
          </a:prstGeom>
          <a:noFill/>
          <a:ln w="9525">
            <a:noFill/>
            <a:miter lim="800000"/>
            <a:headEnd/>
            <a:tailEnd/>
          </a:ln>
        </p:spPr>
        <p:txBody>
          <a:bodyPr wrap="none" lIns="0" tIns="0" rIns="0" bIns="0">
            <a:spAutoFit/>
          </a:bodyPr>
          <a:lstStyle/>
          <a:p>
            <a:pPr algn="r">
              <a:lnSpc>
                <a:spcPct val="90000"/>
              </a:lnSpc>
            </a:pPr>
            <a:r>
              <a:rPr lang="en-US" sz="4000" dirty="0" smtClean="0">
                <a:solidFill>
                  <a:srgbClr val="404040"/>
                </a:solidFill>
              </a:rPr>
              <a:t>requires scaling UI hardware down</a:t>
            </a:r>
            <a:br>
              <a:rPr lang="en-US" sz="4000" dirty="0" smtClean="0">
                <a:solidFill>
                  <a:srgbClr val="404040"/>
                </a:solidFill>
              </a:rPr>
            </a:br>
            <a:r>
              <a:rPr lang="en-US" sz="4000" dirty="0" smtClean="0">
                <a:solidFill>
                  <a:schemeClr val="tx1">
                    <a:lumMod val="75000"/>
                    <a:lumOff val="25000"/>
                  </a:schemeClr>
                </a:solidFill>
              </a:rPr>
              <a:t>to </a:t>
            </a:r>
            <a:r>
              <a:rPr lang="en-US" sz="4000" b="1" dirty="0" smtClean="0">
                <a:solidFill>
                  <a:srgbClr val="B7F15A"/>
                </a:solidFill>
              </a:rPr>
              <a:t>infinite </a:t>
            </a:r>
            <a:r>
              <a:rPr lang="en-US" sz="4000" dirty="0" smtClean="0">
                <a:solidFill>
                  <a:schemeClr val="tx1">
                    <a:lumMod val="75000"/>
                    <a:lumOff val="25000"/>
                  </a:schemeClr>
                </a:solidFill>
              </a:rPr>
              <a:t>smallness</a:t>
            </a:r>
            <a:endParaRPr lang="en-US" sz="4000" dirty="0">
              <a:solidFill>
                <a:schemeClr val="tx1">
                  <a:lumMod val="75000"/>
                  <a:lumOff val="25000"/>
                </a:schemeClr>
              </a:solidFill>
            </a:endParaRPr>
          </a:p>
        </p:txBody>
      </p:sp>
    </p:spTree>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311"/>
          <p:cNvGrpSpPr>
            <a:grpSpLocks/>
          </p:cNvGrpSpPr>
          <p:nvPr/>
        </p:nvGrpSpPr>
        <p:grpSpPr bwMode="auto">
          <a:xfrm>
            <a:off x="457200" y="381000"/>
            <a:ext cx="3810000" cy="2754313"/>
            <a:chOff x="863600" y="2133600"/>
            <a:chExt cx="1385888" cy="1001713"/>
          </a:xfrm>
        </p:grpSpPr>
        <p:sp>
          <p:nvSpPr>
            <p:cNvPr id="12345" name="Freeform 126"/>
            <p:cNvSpPr>
              <a:spLocks/>
            </p:cNvSpPr>
            <p:nvPr/>
          </p:nvSpPr>
          <p:spPr bwMode="auto">
            <a:xfrm rot="-2068224">
              <a:off x="1233488" y="2133600"/>
              <a:ext cx="876300" cy="1001713"/>
            </a:xfrm>
            <a:custGeom>
              <a:avLst/>
              <a:gdLst>
                <a:gd name="T0" fmla="*/ 0 w 3128"/>
                <a:gd name="T1" fmla="*/ 2147483647 h 3579"/>
                <a:gd name="T2" fmla="*/ 2147483647 w 3128"/>
                <a:gd name="T3" fmla="*/ 2147483647 h 3579"/>
                <a:gd name="T4" fmla="*/ 2147483647 w 3128"/>
                <a:gd name="T5" fmla="*/ 2147483647 h 3579"/>
                <a:gd name="T6" fmla="*/ 2147483647 w 3128"/>
                <a:gd name="T7" fmla="*/ 2147483647 h 3579"/>
                <a:gd name="T8" fmla="*/ 2147483647 w 3128"/>
                <a:gd name="T9" fmla="*/ 2147483647 h 3579"/>
                <a:gd name="T10" fmla="*/ 2147483647 w 3128"/>
                <a:gd name="T11" fmla="*/ 2147483647 h 3579"/>
                <a:gd name="T12" fmla="*/ 2147483647 w 3128"/>
                <a:gd name="T13" fmla="*/ 2147483647 h 3579"/>
                <a:gd name="T14" fmla="*/ 2147483647 w 3128"/>
                <a:gd name="T15" fmla="*/ 2147483647 h 3579"/>
                <a:gd name="T16" fmla="*/ 2147483647 w 3128"/>
                <a:gd name="T17" fmla="*/ 2147483647 h 3579"/>
                <a:gd name="T18" fmla="*/ 2147483647 w 3128"/>
                <a:gd name="T19" fmla="*/ 2147483647 h 3579"/>
                <a:gd name="T20" fmla="*/ 2147483647 w 3128"/>
                <a:gd name="T21" fmla="*/ 2147483647 h 3579"/>
                <a:gd name="T22" fmla="*/ 2147483647 w 3128"/>
                <a:gd name="T23" fmla="*/ 2147483647 h 3579"/>
                <a:gd name="T24" fmla="*/ 2147483647 w 3128"/>
                <a:gd name="T25" fmla="*/ 2147483647 h 3579"/>
                <a:gd name="T26" fmla="*/ 2147483647 w 3128"/>
                <a:gd name="T27" fmla="*/ 2147483647 h 3579"/>
                <a:gd name="T28" fmla="*/ 2147483647 w 3128"/>
                <a:gd name="T29" fmla="*/ 2147483647 h 3579"/>
                <a:gd name="T30" fmla="*/ 2147483647 w 3128"/>
                <a:gd name="T31" fmla="*/ 2147483647 h 3579"/>
                <a:gd name="T32" fmla="*/ 2147483647 w 3128"/>
                <a:gd name="T33" fmla="*/ 2147483647 h 3579"/>
                <a:gd name="T34" fmla="*/ 2147483647 w 3128"/>
                <a:gd name="T35" fmla="*/ 2147483647 h 3579"/>
                <a:gd name="T36" fmla="*/ 2147483647 w 3128"/>
                <a:gd name="T37" fmla="*/ 2147483647 h 3579"/>
                <a:gd name="T38" fmla="*/ 2147483647 w 3128"/>
                <a:gd name="T39" fmla="*/ 2147483647 h 3579"/>
                <a:gd name="T40" fmla="*/ 2147483647 w 3128"/>
                <a:gd name="T41" fmla="*/ 2147483647 h 3579"/>
                <a:gd name="T42" fmla="*/ 2147483647 w 3128"/>
                <a:gd name="T43" fmla="*/ 2147483647 h 3579"/>
                <a:gd name="T44" fmla="*/ 2147483647 w 3128"/>
                <a:gd name="T45" fmla="*/ 2147483647 h 3579"/>
                <a:gd name="T46" fmla="*/ 2147483647 w 3128"/>
                <a:gd name="T47" fmla="*/ 2147483647 h 3579"/>
                <a:gd name="T48" fmla="*/ 2147483647 w 3128"/>
                <a:gd name="T49" fmla="*/ 2147483647 h 3579"/>
                <a:gd name="T50" fmla="*/ 2147483647 w 3128"/>
                <a:gd name="T51" fmla="*/ 2147483647 h 3579"/>
                <a:gd name="T52" fmla="*/ 2147483647 w 3128"/>
                <a:gd name="T53" fmla="*/ 2147483647 h 3579"/>
                <a:gd name="T54" fmla="*/ 2147483647 w 3128"/>
                <a:gd name="T55" fmla="*/ 2147483647 h 3579"/>
                <a:gd name="T56" fmla="*/ 2147483647 w 3128"/>
                <a:gd name="T57" fmla="*/ 2147483647 h 3579"/>
                <a:gd name="T58" fmla="*/ 2147483647 w 3128"/>
                <a:gd name="T59" fmla="*/ 2147483647 h 3579"/>
                <a:gd name="T60" fmla="*/ 2147483647 w 3128"/>
                <a:gd name="T61" fmla="*/ 2147483647 h 3579"/>
                <a:gd name="T62" fmla="*/ 2147483647 w 3128"/>
                <a:gd name="T63" fmla="*/ 2147483647 h 3579"/>
                <a:gd name="T64" fmla="*/ 2147483647 w 3128"/>
                <a:gd name="T65" fmla="*/ 2147483647 h 3579"/>
                <a:gd name="T66" fmla="*/ 2147483647 w 3128"/>
                <a:gd name="T67" fmla="*/ 2147483647 h 3579"/>
                <a:gd name="T68" fmla="*/ 2147483647 w 3128"/>
                <a:gd name="T69" fmla="*/ 2147483647 h 3579"/>
                <a:gd name="T70" fmla="*/ 2147483647 w 3128"/>
                <a:gd name="T71" fmla="*/ 2147483647 h 3579"/>
                <a:gd name="T72" fmla="*/ 2147483647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grpSp>
          <p:nvGrpSpPr>
            <p:cNvPr id="3" name="Group 78"/>
            <p:cNvGrpSpPr>
              <a:grpSpLocks/>
            </p:cNvGrpSpPr>
            <p:nvPr/>
          </p:nvGrpSpPr>
          <p:grpSpPr bwMode="auto">
            <a:xfrm>
              <a:off x="863600" y="2355850"/>
              <a:ext cx="1385888" cy="642938"/>
              <a:chOff x="863600" y="2355850"/>
              <a:chExt cx="1385888" cy="642938"/>
            </a:xfrm>
          </p:grpSpPr>
          <p:sp>
            <p:nvSpPr>
              <p:cNvPr id="12347" name="Freeform 127"/>
              <p:cNvSpPr>
                <a:spLocks/>
              </p:cNvSpPr>
              <p:nvPr/>
            </p:nvSpPr>
            <p:spPr bwMode="auto">
              <a:xfrm rot="-2068224">
                <a:off x="917575" y="2565400"/>
                <a:ext cx="866775" cy="433388"/>
              </a:xfrm>
              <a:custGeom>
                <a:avLst/>
                <a:gdLst>
                  <a:gd name="T0" fmla="*/ 0 w 3095"/>
                  <a:gd name="T1" fmla="*/ 2147483647 h 1550"/>
                  <a:gd name="T2" fmla="*/ 2147483647 w 3095"/>
                  <a:gd name="T3" fmla="*/ 2147483647 h 1550"/>
                  <a:gd name="T4" fmla="*/ 2147483647 w 3095"/>
                  <a:gd name="T5" fmla="*/ 1989187729 h 1550"/>
                  <a:gd name="T6" fmla="*/ 2147483647 w 3095"/>
                  <a:gd name="T7" fmla="*/ 1989187729 h 1550"/>
                  <a:gd name="T8" fmla="*/ 2147483647 w 3095"/>
                  <a:gd name="T9" fmla="*/ 743248117 h 1550"/>
                  <a:gd name="T10" fmla="*/ 2147483647 w 3095"/>
                  <a:gd name="T11" fmla="*/ 874354418 h 1550"/>
                  <a:gd name="T12" fmla="*/ 2147483647 w 3095"/>
                  <a:gd name="T13" fmla="*/ 131184311 h 1550"/>
                  <a:gd name="T14" fmla="*/ 2147483647 w 3095"/>
                  <a:gd name="T15" fmla="*/ 1617602536 h 1550"/>
                  <a:gd name="T16" fmla="*/ 2147483647 w 3095"/>
                  <a:gd name="T17" fmla="*/ 1617602536 h 1550"/>
                  <a:gd name="T18" fmla="*/ 2147483647 w 3095"/>
                  <a:gd name="T19" fmla="*/ 2147483647 h 1550"/>
                  <a:gd name="T20" fmla="*/ 2147483647 w 3095"/>
                  <a:gd name="T21" fmla="*/ 2147483647 h 1550"/>
                  <a:gd name="T22" fmla="*/ 2147483647 w 3095"/>
                  <a:gd name="T23" fmla="*/ 2147483647 h 1550"/>
                  <a:gd name="T24" fmla="*/ 2147483647 w 3095"/>
                  <a:gd name="T25" fmla="*/ 2147483647 h 1550"/>
                  <a:gd name="T26" fmla="*/ 2147483647 w 3095"/>
                  <a:gd name="T27" fmla="*/ 2147483647 h 1550"/>
                  <a:gd name="T28" fmla="*/ 2147483647 w 3095"/>
                  <a:gd name="T29" fmla="*/ 2147483647 h 1550"/>
                  <a:gd name="T30" fmla="*/ 2147483647 w 3095"/>
                  <a:gd name="T31" fmla="*/ 2147483647 h 1550"/>
                  <a:gd name="T32" fmla="*/ 2147483647 w 3095"/>
                  <a:gd name="T33" fmla="*/ 2147483647 h 1550"/>
                  <a:gd name="T34" fmla="*/ 2147483647 w 3095"/>
                  <a:gd name="T35" fmla="*/ 2147483647 h 1550"/>
                  <a:gd name="T36" fmla="*/ 2147483647 w 3095"/>
                  <a:gd name="T37" fmla="*/ 2147483647 h 1550"/>
                  <a:gd name="T38" fmla="*/ 2147483647 w 3095"/>
                  <a:gd name="T39" fmla="*/ 2147483647 h 1550"/>
                  <a:gd name="T40" fmla="*/ 2147483647 w 3095"/>
                  <a:gd name="T41" fmla="*/ 2147483647 h 1550"/>
                  <a:gd name="T42" fmla="*/ 2147483647 w 3095"/>
                  <a:gd name="T43" fmla="*/ 2147483647 h 1550"/>
                  <a:gd name="T44" fmla="*/ 2147483647 w 3095"/>
                  <a:gd name="T45" fmla="*/ 2147483647 h 1550"/>
                  <a:gd name="T46" fmla="*/ 2147483647 w 3095"/>
                  <a:gd name="T47" fmla="*/ 2147483647 h 1550"/>
                  <a:gd name="T48" fmla="*/ 2147483647 w 3095"/>
                  <a:gd name="T49" fmla="*/ 2147483647 h 1550"/>
                  <a:gd name="T50" fmla="*/ 2147483647 w 3095"/>
                  <a:gd name="T51" fmla="*/ 2147483647 h 1550"/>
                  <a:gd name="T52" fmla="*/ 2147483647 w 3095"/>
                  <a:gd name="T53" fmla="*/ 2147483647 h 1550"/>
                  <a:gd name="T54" fmla="*/ 2147483647 w 3095"/>
                  <a:gd name="T55" fmla="*/ 2147483647 h 1550"/>
                  <a:gd name="T56" fmla="*/ 2147483647 w 3095"/>
                  <a:gd name="T57" fmla="*/ 2147483647 h 1550"/>
                  <a:gd name="T58" fmla="*/ 2147483647 w 3095"/>
                  <a:gd name="T59" fmla="*/ 2147483647 h 1550"/>
                  <a:gd name="T60" fmla="*/ 2147483647 w 3095"/>
                  <a:gd name="T61" fmla="*/ 2147483647 h 1550"/>
                  <a:gd name="T62" fmla="*/ 2147483647 w 3095"/>
                  <a:gd name="T63" fmla="*/ 2147483647 h 1550"/>
                  <a:gd name="T64" fmla="*/ 2147483647 w 3095"/>
                  <a:gd name="T65" fmla="*/ 2147483647 h 1550"/>
                  <a:gd name="T66" fmla="*/ 2147483647 w 3095"/>
                  <a:gd name="T67" fmla="*/ 2147483647 h 1550"/>
                  <a:gd name="T68" fmla="*/ 2147483647 w 3095"/>
                  <a:gd name="T69" fmla="*/ 2147483647 h 1550"/>
                  <a:gd name="T70" fmla="*/ 2147483647 w 3095"/>
                  <a:gd name="T71" fmla="*/ 2147483647 h 1550"/>
                  <a:gd name="T72" fmla="*/ 1779222461 w 3095"/>
                  <a:gd name="T73" fmla="*/ 2147483647 h 1550"/>
                  <a:gd name="T74" fmla="*/ 0 w 3095"/>
                  <a:gd name="T75" fmla="*/ 2147483647 h 15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95"/>
                  <a:gd name="T115" fmla="*/ 0 h 1550"/>
                  <a:gd name="T116" fmla="*/ 3095 w 3095"/>
                  <a:gd name="T117" fmla="*/ 1550 h 155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95" h="1550">
                    <a:moveTo>
                      <a:pt x="0" y="143"/>
                    </a:moveTo>
                    <a:cubicBezTo>
                      <a:pt x="24" y="141"/>
                      <a:pt x="90" y="135"/>
                      <a:pt x="144" y="126"/>
                    </a:cubicBezTo>
                    <a:cubicBezTo>
                      <a:pt x="198" y="117"/>
                      <a:pt x="245" y="97"/>
                      <a:pt x="323" y="91"/>
                    </a:cubicBezTo>
                    <a:cubicBezTo>
                      <a:pt x="401" y="85"/>
                      <a:pt x="503" y="100"/>
                      <a:pt x="611" y="91"/>
                    </a:cubicBezTo>
                    <a:cubicBezTo>
                      <a:pt x="719" y="82"/>
                      <a:pt x="846" y="42"/>
                      <a:pt x="974" y="34"/>
                    </a:cubicBezTo>
                    <a:cubicBezTo>
                      <a:pt x="1102" y="26"/>
                      <a:pt x="1280" y="45"/>
                      <a:pt x="1377" y="40"/>
                    </a:cubicBezTo>
                    <a:cubicBezTo>
                      <a:pt x="1474" y="35"/>
                      <a:pt x="1427" y="0"/>
                      <a:pt x="1558" y="6"/>
                    </a:cubicBezTo>
                    <a:cubicBezTo>
                      <a:pt x="1689" y="12"/>
                      <a:pt x="2046" y="63"/>
                      <a:pt x="2166" y="74"/>
                    </a:cubicBezTo>
                    <a:cubicBezTo>
                      <a:pt x="2286" y="85"/>
                      <a:pt x="2229" y="67"/>
                      <a:pt x="2281" y="74"/>
                    </a:cubicBezTo>
                    <a:cubicBezTo>
                      <a:pt x="2333" y="81"/>
                      <a:pt x="2383" y="95"/>
                      <a:pt x="2477" y="114"/>
                    </a:cubicBezTo>
                    <a:cubicBezTo>
                      <a:pt x="2571" y="133"/>
                      <a:pt x="2762" y="170"/>
                      <a:pt x="2846" y="189"/>
                    </a:cubicBezTo>
                    <a:cubicBezTo>
                      <a:pt x="2930" y="208"/>
                      <a:pt x="2945" y="209"/>
                      <a:pt x="2984" y="230"/>
                    </a:cubicBezTo>
                    <a:cubicBezTo>
                      <a:pt x="3023" y="251"/>
                      <a:pt x="3069" y="281"/>
                      <a:pt x="3082" y="316"/>
                    </a:cubicBezTo>
                    <a:cubicBezTo>
                      <a:pt x="3095" y="351"/>
                      <a:pt x="3079" y="406"/>
                      <a:pt x="3059" y="437"/>
                    </a:cubicBezTo>
                    <a:cubicBezTo>
                      <a:pt x="3039" y="468"/>
                      <a:pt x="3017" y="489"/>
                      <a:pt x="2961" y="500"/>
                    </a:cubicBezTo>
                    <a:cubicBezTo>
                      <a:pt x="2905" y="511"/>
                      <a:pt x="2854" y="507"/>
                      <a:pt x="2725" y="500"/>
                    </a:cubicBezTo>
                    <a:cubicBezTo>
                      <a:pt x="2596" y="493"/>
                      <a:pt x="2306" y="465"/>
                      <a:pt x="2189" y="460"/>
                    </a:cubicBezTo>
                    <a:cubicBezTo>
                      <a:pt x="2072" y="455"/>
                      <a:pt x="2078" y="459"/>
                      <a:pt x="2022" y="472"/>
                    </a:cubicBezTo>
                    <a:cubicBezTo>
                      <a:pt x="1966" y="485"/>
                      <a:pt x="1857" y="511"/>
                      <a:pt x="1855" y="535"/>
                    </a:cubicBezTo>
                    <a:cubicBezTo>
                      <a:pt x="1853" y="559"/>
                      <a:pt x="1951" y="588"/>
                      <a:pt x="2010" y="616"/>
                    </a:cubicBezTo>
                    <a:cubicBezTo>
                      <a:pt x="2069" y="644"/>
                      <a:pt x="2168" y="654"/>
                      <a:pt x="2212" y="702"/>
                    </a:cubicBezTo>
                    <a:cubicBezTo>
                      <a:pt x="2256" y="750"/>
                      <a:pt x="2271" y="850"/>
                      <a:pt x="2275" y="904"/>
                    </a:cubicBezTo>
                    <a:cubicBezTo>
                      <a:pt x="2279" y="958"/>
                      <a:pt x="2262" y="987"/>
                      <a:pt x="2235" y="1025"/>
                    </a:cubicBezTo>
                    <a:cubicBezTo>
                      <a:pt x="2208" y="1063"/>
                      <a:pt x="2148" y="1112"/>
                      <a:pt x="2114" y="1134"/>
                    </a:cubicBezTo>
                    <a:cubicBezTo>
                      <a:pt x="2080" y="1156"/>
                      <a:pt x="2054" y="1136"/>
                      <a:pt x="2034" y="1157"/>
                    </a:cubicBezTo>
                    <a:cubicBezTo>
                      <a:pt x="2014" y="1178"/>
                      <a:pt x="2022" y="1226"/>
                      <a:pt x="1993" y="1261"/>
                    </a:cubicBezTo>
                    <a:cubicBezTo>
                      <a:pt x="1964" y="1296"/>
                      <a:pt x="1907" y="1360"/>
                      <a:pt x="1861" y="1370"/>
                    </a:cubicBezTo>
                    <a:cubicBezTo>
                      <a:pt x="1815" y="1380"/>
                      <a:pt x="1752" y="1339"/>
                      <a:pt x="1717" y="1324"/>
                    </a:cubicBezTo>
                    <a:cubicBezTo>
                      <a:pt x="1682" y="1309"/>
                      <a:pt x="1655" y="1277"/>
                      <a:pt x="1653" y="1278"/>
                    </a:cubicBezTo>
                    <a:cubicBezTo>
                      <a:pt x="1651" y="1279"/>
                      <a:pt x="1695" y="1307"/>
                      <a:pt x="1705" y="1330"/>
                    </a:cubicBezTo>
                    <a:cubicBezTo>
                      <a:pt x="1715" y="1353"/>
                      <a:pt x="1723" y="1384"/>
                      <a:pt x="1711" y="1416"/>
                    </a:cubicBezTo>
                    <a:cubicBezTo>
                      <a:pt x="1699" y="1448"/>
                      <a:pt x="1662" y="1498"/>
                      <a:pt x="1630" y="1520"/>
                    </a:cubicBezTo>
                    <a:cubicBezTo>
                      <a:pt x="1598" y="1542"/>
                      <a:pt x="1580" y="1550"/>
                      <a:pt x="1521" y="1549"/>
                    </a:cubicBezTo>
                    <a:cubicBezTo>
                      <a:pt x="1462" y="1548"/>
                      <a:pt x="1399" y="1525"/>
                      <a:pt x="1273" y="1514"/>
                    </a:cubicBezTo>
                    <a:cubicBezTo>
                      <a:pt x="1147" y="1503"/>
                      <a:pt x="937" y="1509"/>
                      <a:pt x="766" y="1480"/>
                    </a:cubicBezTo>
                    <a:cubicBezTo>
                      <a:pt x="595" y="1451"/>
                      <a:pt x="362" y="1376"/>
                      <a:pt x="248" y="1341"/>
                    </a:cubicBezTo>
                    <a:cubicBezTo>
                      <a:pt x="134" y="1306"/>
                      <a:pt x="122" y="1288"/>
                      <a:pt x="81" y="1272"/>
                    </a:cubicBezTo>
                    <a:cubicBezTo>
                      <a:pt x="40" y="1256"/>
                      <a:pt x="13" y="1249"/>
                      <a:pt x="0" y="1243"/>
                    </a:cubicBezTo>
                  </a:path>
                </a:pathLst>
              </a:custGeom>
              <a:solidFill>
                <a:srgbClr val="F1DFBD"/>
              </a:solidFill>
              <a:ln w="12700">
                <a:solidFill>
                  <a:srgbClr val="000000"/>
                </a:solidFill>
                <a:round/>
                <a:headEnd/>
                <a:tailEnd/>
              </a:ln>
            </p:spPr>
            <p:txBody>
              <a:bodyPr/>
              <a:lstStyle/>
              <a:p>
                <a:endParaRPr lang="en-US"/>
              </a:p>
            </p:txBody>
          </p:sp>
          <p:sp>
            <p:nvSpPr>
              <p:cNvPr id="12348" name="Freeform 129"/>
              <p:cNvSpPr>
                <a:spLocks/>
              </p:cNvSpPr>
              <p:nvPr/>
            </p:nvSpPr>
            <p:spPr bwMode="auto">
              <a:xfrm rot="-2068224">
                <a:off x="863600" y="2492375"/>
                <a:ext cx="254000" cy="255588"/>
              </a:xfrm>
              <a:custGeom>
                <a:avLst/>
                <a:gdLst>
                  <a:gd name="T0" fmla="*/ 2147483647 w 904"/>
                  <a:gd name="T1" fmla="*/ 0 h 913"/>
                  <a:gd name="T2" fmla="*/ 754171799 w 904"/>
                  <a:gd name="T3" fmla="*/ 2147483647 h 913"/>
                  <a:gd name="T4" fmla="*/ 377125376 w 904"/>
                  <a:gd name="T5" fmla="*/ 2147483647 h 913"/>
                  <a:gd name="T6" fmla="*/ 2147483647 w 904"/>
                  <a:gd name="T7" fmla="*/ 2147483647 h 913"/>
                  <a:gd name="T8" fmla="*/ 2147483647 w 904"/>
                  <a:gd name="T9" fmla="*/ 2147483647 h 913"/>
                  <a:gd name="T10" fmla="*/ 2147483647 w 904"/>
                  <a:gd name="T11" fmla="*/ 2147483647 h 913"/>
                  <a:gd name="T12" fmla="*/ 2147483647 w 904"/>
                  <a:gd name="T13" fmla="*/ 2147483647 h 913"/>
                  <a:gd name="T14" fmla="*/ 2147483647 w 904"/>
                  <a:gd name="T15" fmla="*/ 2147483647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2349" name="Freeform 130"/>
              <p:cNvSpPr>
                <a:spLocks/>
              </p:cNvSpPr>
              <p:nvPr/>
            </p:nvSpPr>
            <p:spPr bwMode="auto">
              <a:xfrm rot="-2068224">
                <a:off x="1727200" y="2624138"/>
                <a:ext cx="246063" cy="14763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2350" name="Freeform 131"/>
              <p:cNvSpPr>
                <a:spLocks/>
              </p:cNvSpPr>
              <p:nvPr/>
            </p:nvSpPr>
            <p:spPr bwMode="auto">
              <a:xfrm rot="-2068224">
                <a:off x="1958975" y="2559050"/>
                <a:ext cx="198438" cy="258763"/>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2351" name="Freeform 132"/>
              <p:cNvSpPr>
                <a:spLocks/>
              </p:cNvSpPr>
              <p:nvPr/>
            </p:nvSpPr>
            <p:spPr bwMode="auto">
              <a:xfrm rot="-2068224">
                <a:off x="1938338" y="2895600"/>
                <a:ext cx="71437" cy="46038"/>
              </a:xfrm>
              <a:custGeom>
                <a:avLst/>
                <a:gdLst>
                  <a:gd name="T0" fmla="*/ 0 w 258"/>
                  <a:gd name="T1" fmla="*/ 2147483647 h 160"/>
                  <a:gd name="T2" fmla="*/ 1613298320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2352" name="Freeform 133"/>
              <p:cNvSpPr>
                <a:spLocks/>
              </p:cNvSpPr>
              <p:nvPr/>
            </p:nvSpPr>
            <p:spPr bwMode="auto">
              <a:xfrm rot="-2068224">
                <a:off x="1993900" y="2870200"/>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2353" name="Freeform 134"/>
              <p:cNvSpPr>
                <a:spLocks/>
              </p:cNvSpPr>
              <p:nvPr/>
            </p:nvSpPr>
            <p:spPr bwMode="auto">
              <a:xfrm rot="-2068224">
                <a:off x="2066925" y="2828925"/>
                <a:ext cx="90488" cy="71438"/>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2354" name="Freeform 135"/>
              <p:cNvSpPr>
                <a:spLocks/>
              </p:cNvSpPr>
              <p:nvPr/>
            </p:nvSpPr>
            <p:spPr bwMode="auto">
              <a:xfrm rot="-2068224">
                <a:off x="2165350" y="2765425"/>
                <a:ext cx="84138" cy="77788"/>
              </a:xfrm>
              <a:custGeom>
                <a:avLst/>
                <a:gdLst>
                  <a:gd name="T0" fmla="*/ 0 w 300"/>
                  <a:gd name="T1" fmla="*/ 2147483647 h 279"/>
                  <a:gd name="T2" fmla="*/ 264762093 w 300"/>
                  <a:gd name="T3" fmla="*/ 2147483647 h 279"/>
                  <a:gd name="T4" fmla="*/ 1323653687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2355" name="Freeform 136"/>
              <p:cNvSpPr>
                <a:spLocks/>
              </p:cNvSpPr>
              <p:nvPr/>
            </p:nvSpPr>
            <p:spPr bwMode="auto">
              <a:xfrm rot="-2068224">
                <a:off x="1866900" y="2808288"/>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2356" name="Freeform 137"/>
              <p:cNvSpPr>
                <a:spLocks/>
              </p:cNvSpPr>
              <p:nvPr/>
            </p:nvSpPr>
            <p:spPr bwMode="auto">
              <a:xfrm rot="-2068224">
                <a:off x="1985963" y="2862263"/>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2357" name="Freeform 138"/>
              <p:cNvSpPr>
                <a:spLocks/>
              </p:cNvSpPr>
              <p:nvPr/>
            </p:nvSpPr>
            <p:spPr bwMode="auto">
              <a:xfrm rot="-2068224">
                <a:off x="2076450" y="2814638"/>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2358" name="Freeform 139"/>
              <p:cNvSpPr>
                <a:spLocks/>
              </p:cNvSpPr>
              <p:nvPr/>
            </p:nvSpPr>
            <p:spPr bwMode="auto">
              <a:xfrm rot="-2068224">
                <a:off x="1965325" y="2930525"/>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2359" name="Freeform 140"/>
              <p:cNvSpPr>
                <a:spLocks/>
              </p:cNvSpPr>
              <p:nvPr/>
            </p:nvSpPr>
            <p:spPr bwMode="auto">
              <a:xfrm rot="-2068224">
                <a:off x="2019300" y="2906713"/>
                <a:ext cx="50800" cy="1746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2360" name="Freeform 141"/>
              <p:cNvSpPr>
                <a:spLocks/>
              </p:cNvSpPr>
              <p:nvPr/>
            </p:nvSpPr>
            <p:spPr bwMode="auto">
              <a:xfrm rot="-2068224">
                <a:off x="2093913" y="2867025"/>
                <a:ext cx="52387" cy="23813"/>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2361" name="Freeform 142"/>
              <p:cNvSpPr>
                <a:spLocks/>
              </p:cNvSpPr>
              <p:nvPr/>
            </p:nvSpPr>
            <p:spPr bwMode="auto">
              <a:xfrm rot="-2068224">
                <a:off x="2146300" y="26685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2362" name="Freeform 143"/>
              <p:cNvSpPr>
                <a:spLocks/>
              </p:cNvSpPr>
              <p:nvPr/>
            </p:nvSpPr>
            <p:spPr bwMode="auto">
              <a:xfrm rot="-2068224">
                <a:off x="2135188" y="2684463"/>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2363" name="Freeform 144"/>
              <p:cNvSpPr>
                <a:spLocks/>
              </p:cNvSpPr>
              <p:nvPr/>
            </p:nvSpPr>
            <p:spPr bwMode="auto">
              <a:xfrm rot="-2068224">
                <a:off x="2146300" y="26685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2364" name="Freeform 145"/>
              <p:cNvSpPr>
                <a:spLocks/>
              </p:cNvSpPr>
              <p:nvPr/>
            </p:nvSpPr>
            <p:spPr bwMode="auto">
              <a:xfrm rot="-2068224">
                <a:off x="1393825" y="2868613"/>
                <a:ext cx="90488" cy="41275"/>
              </a:xfrm>
              <a:custGeom>
                <a:avLst/>
                <a:gdLst>
                  <a:gd name="T0" fmla="*/ 0 w 322"/>
                  <a:gd name="T1" fmla="*/ 0 h 150"/>
                  <a:gd name="T2" fmla="*/ 2147483647 w 322"/>
                  <a:gd name="T3" fmla="*/ 791693849 h 150"/>
                  <a:gd name="T4" fmla="*/ 2147483647 w 322"/>
                  <a:gd name="T5" fmla="*/ 2083496235 h 150"/>
                  <a:gd name="T6" fmla="*/ 2147483647 w 322"/>
                  <a:gd name="T7" fmla="*/ 2147483647 h 150"/>
                  <a:gd name="T8" fmla="*/ 0 60000 65536"/>
                  <a:gd name="T9" fmla="*/ 0 60000 65536"/>
                  <a:gd name="T10" fmla="*/ 0 60000 65536"/>
                  <a:gd name="T11" fmla="*/ 0 60000 65536"/>
                  <a:gd name="T12" fmla="*/ 0 w 322"/>
                  <a:gd name="T13" fmla="*/ 0 h 150"/>
                  <a:gd name="T14" fmla="*/ 322 w 322"/>
                  <a:gd name="T15" fmla="*/ 150 h 150"/>
                </a:gdLst>
                <a:ahLst/>
                <a:cxnLst>
                  <a:cxn ang="T8">
                    <a:pos x="T0" y="T1"/>
                  </a:cxn>
                  <a:cxn ang="T9">
                    <a:pos x="T2" y="T3"/>
                  </a:cxn>
                  <a:cxn ang="T10">
                    <a:pos x="T4" y="T5"/>
                  </a:cxn>
                  <a:cxn ang="T11">
                    <a:pos x="T6" y="T7"/>
                  </a:cxn>
                </a:cxnLst>
                <a:rect l="T12" t="T13" r="T14" b="T15"/>
                <a:pathLst>
                  <a:path w="322" h="150">
                    <a:moveTo>
                      <a:pt x="0" y="0"/>
                    </a:moveTo>
                    <a:cubicBezTo>
                      <a:pt x="24" y="6"/>
                      <a:pt x="112" y="21"/>
                      <a:pt x="154" y="38"/>
                    </a:cubicBezTo>
                    <a:cubicBezTo>
                      <a:pt x="196" y="55"/>
                      <a:pt x="226" y="81"/>
                      <a:pt x="254" y="100"/>
                    </a:cubicBezTo>
                    <a:cubicBezTo>
                      <a:pt x="282" y="119"/>
                      <a:pt x="302" y="135"/>
                      <a:pt x="322" y="150"/>
                    </a:cubicBezTo>
                  </a:path>
                </a:pathLst>
              </a:custGeom>
              <a:noFill/>
              <a:ln w="6350">
                <a:solidFill>
                  <a:schemeClr val="tx1"/>
                </a:solidFill>
                <a:round/>
                <a:headEnd/>
                <a:tailEnd/>
              </a:ln>
            </p:spPr>
            <p:txBody>
              <a:bodyPr/>
              <a:lstStyle/>
              <a:p>
                <a:endParaRPr lang="en-US"/>
              </a:p>
            </p:txBody>
          </p:sp>
          <p:sp>
            <p:nvSpPr>
              <p:cNvPr id="12365" name="Freeform 146"/>
              <p:cNvSpPr>
                <a:spLocks/>
              </p:cNvSpPr>
              <p:nvPr/>
            </p:nvSpPr>
            <p:spPr bwMode="auto">
              <a:xfrm rot="-2068224">
                <a:off x="1390650" y="2757488"/>
                <a:ext cx="120650" cy="74612"/>
              </a:xfrm>
              <a:custGeom>
                <a:avLst/>
                <a:gdLst>
                  <a:gd name="T0" fmla="*/ 0 w 432"/>
                  <a:gd name="T1" fmla="*/ 0 h 268"/>
                  <a:gd name="T2" fmla="*/ 2147483647 w 432"/>
                  <a:gd name="T3" fmla="*/ 1251525262 h 268"/>
                  <a:gd name="T4" fmla="*/ 2147483647 w 432"/>
                  <a:gd name="T5" fmla="*/ 2147483647 h 268"/>
                  <a:gd name="T6" fmla="*/ 2147483647 w 432"/>
                  <a:gd name="T7" fmla="*/ 2147483647 h 268"/>
                  <a:gd name="T8" fmla="*/ 2147483647 w 432"/>
                  <a:gd name="T9" fmla="*/ 2147483647 h 268"/>
                  <a:gd name="T10" fmla="*/ 0 60000 65536"/>
                  <a:gd name="T11" fmla="*/ 0 60000 65536"/>
                  <a:gd name="T12" fmla="*/ 0 60000 65536"/>
                  <a:gd name="T13" fmla="*/ 0 60000 65536"/>
                  <a:gd name="T14" fmla="*/ 0 60000 65536"/>
                  <a:gd name="T15" fmla="*/ 0 w 432"/>
                  <a:gd name="T16" fmla="*/ 0 h 268"/>
                  <a:gd name="T17" fmla="*/ 432 w 432"/>
                  <a:gd name="T18" fmla="*/ 268 h 268"/>
                </a:gdLst>
                <a:ahLst/>
                <a:cxnLst>
                  <a:cxn ang="T10">
                    <a:pos x="T0" y="T1"/>
                  </a:cxn>
                  <a:cxn ang="T11">
                    <a:pos x="T2" y="T3"/>
                  </a:cxn>
                  <a:cxn ang="T12">
                    <a:pos x="T4" y="T5"/>
                  </a:cxn>
                  <a:cxn ang="T13">
                    <a:pos x="T6" y="T7"/>
                  </a:cxn>
                  <a:cxn ang="T14">
                    <a:pos x="T8" y="T9"/>
                  </a:cxn>
                </a:cxnLst>
                <a:rect l="T15" t="T16" r="T17" b="T18"/>
                <a:pathLst>
                  <a:path w="432" h="268">
                    <a:moveTo>
                      <a:pt x="0" y="0"/>
                    </a:moveTo>
                    <a:cubicBezTo>
                      <a:pt x="36" y="10"/>
                      <a:pt x="169" y="41"/>
                      <a:pt x="222" y="58"/>
                    </a:cubicBezTo>
                    <a:cubicBezTo>
                      <a:pt x="275" y="75"/>
                      <a:pt x="287" y="85"/>
                      <a:pt x="318" y="104"/>
                    </a:cubicBezTo>
                    <a:cubicBezTo>
                      <a:pt x="349" y="123"/>
                      <a:pt x="387" y="147"/>
                      <a:pt x="406" y="174"/>
                    </a:cubicBezTo>
                    <a:cubicBezTo>
                      <a:pt x="425" y="201"/>
                      <a:pt x="427" y="249"/>
                      <a:pt x="432" y="268"/>
                    </a:cubicBezTo>
                  </a:path>
                </a:pathLst>
              </a:custGeom>
              <a:noFill/>
              <a:ln w="6350">
                <a:solidFill>
                  <a:schemeClr val="tx1"/>
                </a:solidFill>
                <a:round/>
                <a:headEnd/>
                <a:tailEnd/>
              </a:ln>
            </p:spPr>
            <p:txBody>
              <a:bodyPr/>
              <a:lstStyle/>
              <a:p>
                <a:endParaRPr lang="en-US"/>
              </a:p>
            </p:txBody>
          </p:sp>
          <p:sp>
            <p:nvSpPr>
              <p:cNvPr id="12366" name="Freeform 147"/>
              <p:cNvSpPr>
                <a:spLocks/>
              </p:cNvSpPr>
              <p:nvPr/>
            </p:nvSpPr>
            <p:spPr bwMode="auto">
              <a:xfrm rot="-2068224">
                <a:off x="1587500" y="2425700"/>
                <a:ext cx="52388" cy="57150"/>
              </a:xfrm>
              <a:custGeom>
                <a:avLst/>
                <a:gdLst>
                  <a:gd name="T0" fmla="*/ 2147483647 w 185"/>
                  <a:gd name="T1" fmla="*/ 90609910 h 202"/>
                  <a:gd name="T2" fmla="*/ 431422259 w 185"/>
                  <a:gd name="T3" fmla="*/ 317054903 h 202"/>
                  <a:gd name="T4" fmla="*/ 113549149 w 185"/>
                  <a:gd name="T5" fmla="*/ 1947554871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2367" name="Freeform 148"/>
              <p:cNvSpPr>
                <a:spLocks/>
              </p:cNvSpPr>
              <p:nvPr/>
            </p:nvSpPr>
            <p:spPr bwMode="auto">
              <a:xfrm rot="-2068224">
                <a:off x="1587500" y="2443163"/>
                <a:ext cx="11113" cy="30162"/>
              </a:xfrm>
              <a:custGeom>
                <a:avLst/>
                <a:gdLst>
                  <a:gd name="T0" fmla="*/ 725341416 w 38"/>
                  <a:gd name="T1" fmla="*/ 82478537 h 110"/>
                  <a:gd name="T2" fmla="*/ 925471046 w 38"/>
                  <a:gd name="T3" fmla="*/ 1236954040 h 110"/>
                  <a:gd name="T4" fmla="*/ 575244266 w 38"/>
                  <a:gd name="T5" fmla="*/ 2147483647 h 110"/>
                  <a:gd name="T6" fmla="*/ 24973543 w 38"/>
                  <a:gd name="T7" fmla="*/ 1030795124 h 110"/>
                  <a:gd name="T8" fmla="*/ 475264992 w 38"/>
                  <a:gd name="T9" fmla="*/ 0 h 110"/>
                  <a:gd name="T10" fmla="*/ 725341416 w 38"/>
                  <a:gd name="T11" fmla="*/ 82478537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2368" name="Freeform 149"/>
              <p:cNvSpPr>
                <a:spLocks/>
              </p:cNvSpPr>
              <p:nvPr/>
            </p:nvSpPr>
            <p:spPr bwMode="auto">
              <a:xfrm rot="-2068224">
                <a:off x="1327150" y="2622550"/>
                <a:ext cx="152400" cy="17463"/>
              </a:xfrm>
              <a:custGeom>
                <a:avLst/>
                <a:gdLst>
                  <a:gd name="T0" fmla="*/ 2147483647 w 547"/>
                  <a:gd name="T1" fmla="*/ 1300159369 h 64"/>
                  <a:gd name="T2" fmla="*/ 2147483647 w 547"/>
                  <a:gd name="T3" fmla="*/ 243756740 h 64"/>
                  <a:gd name="T4" fmla="*/ 994827359 w 547"/>
                  <a:gd name="T5" fmla="*/ 121878370 h 64"/>
                  <a:gd name="T6" fmla="*/ 0 w 547"/>
                  <a:gd name="T7" fmla="*/ 934524532 h 64"/>
                  <a:gd name="T8" fmla="*/ 0 60000 65536"/>
                  <a:gd name="T9" fmla="*/ 0 60000 65536"/>
                  <a:gd name="T10" fmla="*/ 0 60000 65536"/>
                  <a:gd name="T11" fmla="*/ 0 60000 65536"/>
                  <a:gd name="T12" fmla="*/ 0 w 547"/>
                  <a:gd name="T13" fmla="*/ 0 h 64"/>
                  <a:gd name="T14" fmla="*/ 547 w 547"/>
                  <a:gd name="T15" fmla="*/ 64 h 64"/>
                </a:gdLst>
                <a:ahLst/>
                <a:cxnLst>
                  <a:cxn ang="T8">
                    <a:pos x="T0" y="T1"/>
                  </a:cxn>
                  <a:cxn ang="T9">
                    <a:pos x="T2" y="T3"/>
                  </a:cxn>
                  <a:cxn ang="T10">
                    <a:pos x="T4" y="T5"/>
                  </a:cxn>
                  <a:cxn ang="T11">
                    <a:pos x="T6" y="T7"/>
                  </a:cxn>
                </a:cxnLst>
                <a:rect l="T12" t="T13" r="T14" b="T15"/>
                <a:pathLst>
                  <a:path w="547" h="64">
                    <a:moveTo>
                      <a:pt x="547" y="64"/>
                    </a:moveTo>
                    <a:cubicBezTo>
                      <a:pt x="498" y="56"/>
                      <a:pt x="336" y="22"/>
                      <a:pt x="253" y="12"/>
                    </a:cubicBezTo>
                    <a:cubicBezTo>
                      <a:pt x="170" y="2"/>
                      <a:pt x="88" y="0"/>
                      <a:pt x="46" y="6"/>
                    </a:cubicBezTo>
                    <a:cubicBezTo>
                      <a:pt x="4" y="12"/>
                      <a:pt x="2" y="29"/>
                      <a:pt x="0" y="46"/>
                    </a:cubicBezTo>
                  </a:path>
                </a:pathLst>
              </a:custGeom>
              <a:noFill/>
              <a:ln w="9525">
                <a:solidFill>
                  <a:schemeClr val="tx1"/>
                </a:solidFill>
                <a:round/>
                <a:headEnd/>
                <a:tailEnd/>
              </a:ln>
            </p:spPr>
            <p:txBody>
              <a:bodyPr/>
              <a:lstStyle/>
              <a:p>
                <a:endParaRPr lang="en-US"/>
              </a:p>
            </p:txBody>
          </p:sp>
          <p:sp>
            <p:nvSpPr>
              <p:cNvPr id="12369" name="Freeform 150"/>
              <p:cNvSpPr>
                <a:spLocks/>
              </p:cNvSpPr>
              <p:nvPr/>
            </p:nvSpPr>
            <p:spPr bwMode="auto">
              <a:xfrm rot="-2068224">
                <a:off x="1425575" y="2511425"/>
                <a:ext cx="7938" cy="50800"/>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2370" name="Freeform 151"/>
              <p:cNvSpPr>
                <a:spLocks/>
              </p:cNvSpPr>
              <p:nvPr/>
            </p:nvSpPr>
            <p:spPr bwMode="auto">
              <a:xfrm rot="-2068224">
                <a:off x="1431925" y="250507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2371" name="Freeform 152"/>
              <p:cNvSpPr>
                <a:spLocks/>
              </p:cNvSpPr>
              <p:nvPr/>
            </p:nvSpPr>
            <p:spPr bwMode="auto">
              <a:xfrm rot="-2068224">
                <a:off x="1065213" y="2360613"/>
                <a:ext cx="257175" cy="201612"/>
              </a:xfrm>
              <a:custGeom>
                <a:avLst/>
                <a:gdLst>
                  <a:gd name="T0" fmla="*/ 1726199029 w 916"/>
                  <a:gd name="T1" fmla="*/ 2147483647 h 720"/>
                  <a:gd name="T2" fmla="*/ 2147483647 w 916"/>
                  <a:gd name="T3" fmla="*/ 2147483647 h 720"/>
                  <a:gd name="T4" fmla="*/ 2147483647 w 916"/>
                  <a:gd name="T5" fmla="*/ 2147483647 h 720"/>
                  <a:gd name="T6" fmla="*/ 2147483647 w 916"/>
                  <a:gd name="T7" fmla="*/ 2147483647 h 720"/>
                  <a:gd name="T8" fmla="*/ 2147483647 w 916"/>
                  <a:gd name="T9" fmla="*/ 1844265931 h 720"/>
                  <a:gd name="T10" fmla="*/ 2147483647 w 916"/>
                  <a:gd name="T11" fmla="*/ 2147483647 h 720"/>
                  <a:gd name="T12" fmla="*/ 0 w 916"/>
                  <a:gd name="T13" fmla="*/ 2147483647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2372" name="Freeform 153"/>
              <p:cNvSpPr>
                <a:spLocks/>
              </p:cNvSpPr>
              <p:nvPr/>
            </p:nvSpPr>
            <p:spPr bwMode="auto">
              <a:xfrm rot="-2068224">
                <a:off x="1047750" y="2355850"/>
                <a:ext cx="279400" cy="233363"/>
              </a:xfrm>
              <a:custGeom>
                <a:avLst/>
                <a:gdLst>
                  <a:gd name="T0" fmla="*/ 2147483647 w 996"/>
                  <a:gd name="T1" fmla="*/ 0 h 835"/>
                  <a:gd name="T2" fmla="*/ 2147483647 w 996"/>
                  <a:gd name="T3" fmla="*/ 1135131850 h 835"/>
                  <a:gd name="T4" fmla="*/ 2147483647 w 996"/>
                  <a:gd name="T5" fmla="*/ 2147483647 h 835"/>
                  <a:gd name="T6" fmla="*/ 2147483647 w 996"/>
                  <a:gd name="T7" fmla="*/ 2147483647 h 835"/>
                  <a:gd name="T8" fmla="*/ 2147483647 w 996"/>
                  <a:gd name="T9" fmla="*/ 2147483647 h 835"/>
                  <a:gd name="T10" fmla="*/ 375285255 w 996"/>
                  <a:gd name="T11" fmla="*/ 2147483647 h 835"/>
                  <a:gd name="T12" fmla="*/ 0 w 996"/>
                  <a:gd name="T13" fmla="*/ 2147483647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sp>
            <p:nvSpPr>
              <p:cNvPr id="12373" name="Oval 65"/>
              <p:cNvSpPr>
                <a:spLocks noChangeArrowheads="1"/>
              </p:cNvSpPr>
              <p:nvPr/>
            </p:nvSpPr>
            <p:spPr bwMode="auto">
              <a:xfrm rot="-9412019">
                <a:off x="1647825" y="2527300"/>
                <a:ext cx="38100" cy="47625"/>
              </a:xfrm>
              <a:prstGeom prst="ellipse">
                <a:avLst/>
              </a:prstGeom>
              <a:solidFill>
                <a:srgbClr val="C3EE6E"/>
              </a:solidFill>
              <a:ln w="9525">
                <a:solidFill>
                  <a:schemeClr val="tx1"/>
                </a:solidFill>
                <a:round/>
                <a:headEnd/>
                <a:tailEnd/>
              </a:ln>
            </p:spPr>
            <p:txBody>
              <a:bodyPr wrap="none" anchor="ctr"/>
              <a:lstStyle/>
              <a:p>
                <a:endParaRPr lang="en-US"/>
              </a:p>
            </p:txBody>
          </p:sp>
          <p:sp>
            <p:nvSpPr>
              <p:cNvPr id="12374" name="Freeform 157"/>
              <p:cNvSpPr>
                <a:spLocks/>
              </p:cNvSpPr>
              <p:nvPr/>
            </p:nvSpPr>
            <p:spPr bwMode="auto">
              <a:xfrm rot="9431531" flipV="1">
                <a:off x="1620838" y="2555875"/>
                <a:ext cx="204787" cy="304800"/>
              </a:xfrm>
              <a:custGeom>
                <a:avLst/>
                <a:gdLst>
                  <a:gd name="T0" fmla="*/ 2147483647 w 302"/>
                  <a:gd name="T1" fmla="*/ 0 h 451"/>
                  <a:gd name="T2" fmla="*/ 2147483647 w 302"/>
                  <a:gd name="T3" fmla="*/ 2147483647 h 451"/>
                  <a:gd name="T4" fmla="*/ 2147483647 w 302"/>
                  <a:gd name="T5" fmla="*/ 2147483647 h 451"/>
                  <a:gd name="T6" fmla="*/ 2147483647 w 302"/>
                  <a:gd name="T7" fmla="*/ 2147483647 h 451"/>
                  <a:gd name="T8" fmla="*/ 2147483647 w 302"/>
                  <a:gd name="T9" fmla="*/ 2147483647 h 451"/>
                  <a:gd name="T10" fmla="*/ 0 w 302"/>
                  <a:gd name="T11" fmla="*/ 2147483647 h 451"/>
                  <a:gd name="T12" fmla="*/ 2147483647 w 302"/>
                  <a:gd name="T13" fmla="*/ 2147483647 h 451"/>
                  <a:gd name="T14" fmla="*/ 2147483647 w 302"/>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451"/>
                  <a:gd name="T26" fmla="*/ 302 w 302"/>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451">
                    <a:moveTo>
                      <a:pt x="62" y="0"/>
                    </a:moveTo>
                    <a:lnTo>
                      <a:pt x="202" y="86"/>
                    </a:lnTo>
                    <a:cubicBezTo>
                      <a:pt x="202" y="86"/>
                      <a:pt x="158" y="192"/>
                      <a:pt x="211" y="312"/>
                    </a:cubicBezTo>
                    <a:lnTo>
                      <a:pt x="278" y="220"/>
                    </a:lnTo>
                    <a:lnTo>
                      <a:pt x="302" y="451"/>
                    </a:lnTo>
                    <a:lnTo>
                      <a:pt x="0" y="441"/>
                    </a:lnTo>
                    <a:lnTo>
                      <a:pt x="115" y="364"/>
                    </a:lnTo>
                    <a:cubicBezTo>
                      <a:pt x="5" y="144"/>
                      <a:pt x="62" y="0"/>
                      <a:pt x="62" y="0"/>
                    </a:cubicBezTo>
                    <a:close/>
                  </a:path>
                </a:pathLst>
              </a:custGeom>
              <a:solidFill>
                <a:schemeClr val="tx1"/>
              </a:solidFill>
              <a:ln w="9525">
                <a:noFill/>
                <a:round/>
                <a:headEnd/>
                <a:tailEnd/>
              </a:ln>
            </p:spPr>
            <p:txBody>
              <a:bodyPr/>
              <a:lstStyle/>
              <a:p>
                <a:endParaRPr lang="en-US"/>
              </a:p>
            </p:txBody>
          </p:sp>
        </p:grpSp>
      </p:grpSp>
      <p:grpSp>
        <p:nvGrpSpPr>
          <p:cNvPr id="4" name="Group 342"/>
          <p:cNvGrpSpPr>
            <a:grpSpLocks/>
          </p:cNvGrpSpPr>
          <p:nvPr/>
        </p:nvGrpSpPr>
        <p:grpSpPr bwMode="auto">
          <a:xfrm>
            <a:off x="4648200" y="914400"/>
            <a:ext cx="4303713" cy="2365375"/>
            <a:chOff x="533400" y="2873375"/>
            <a:chExt cx="1565275" cy="860425"/>
          </a:xfrm>
        </p:grpSpPr>
        <p:grpSp>
          <p:nvGrpSpPr>
            <p:cNvPr id="5" name="Group 238"/>
            <p:cNvGrpSpPr>
              <a:grpSpLocks/>
            </p:cNvGrpSpPr>
            <p:nvPr/>
          </p:nvGrpSpPr>
          <p:grpSpPr bwMode="auto">
            <a:xfrm>
              <a:off x="533400" y="2873371"/>
              <a:ext cx="1565275" cy="860425"/>
              <a:chOff x="336" y="1798"/>
              <a:chExt cx="1008" cy="554"/>
            </a:xfrm>
          </p:grpSpPr>
          <p:sp>
            <p:nvSpPr>
              <p:cNvPr id="12320" name="Freeform 3"/>
              <p:cNvSpPr>
                <a:spLocks/>
              </p:cNvSpPr>
              <p:nvPr/>
            </p:nvSpPr>
            <p:spPr bwMode="auto">
              <a:xfrm>
                <a:off x="405" y="1975"/>
                <a:ext cx="939" cy="376"/>
              </a:xfrm>
              <a:custGeom>
                <a:avLst/>
                <a:gdLst>
                  <a:gd name="T0" fmla="*/ 4 w 4554"/>
                  <a:gd name="T1" fmla="*/ 0 h 1824"/>
                  <a:gd name="T2" fmla="*/ 12 w 4554"/>
                  <a:gd name="T3" fmla="*/ 4 h 1824"/>
                  <a:gd name="T4" fmla="*/ 15 w 4554"/>
                  <a:gd name="T5" fmla="*/ 6 h 1824"/>
                  <a:gd name="T6" fmla="*/ 19 w 4554"/>
                  <a:gd name="T7" fmla="*/ 6 h 1824"/>
                  <a:gd name="T8" fmla="*/ 23 w 4554"/>
                  <a:gd name="T9" fmla="*/ 4 h 1824"/>
                  <a:gd name="T10" fmla="*/ 25 w 4554"/>
                  <a:gd name="T11" fmla="*/ 3 h 1824"/>
                  <a:gd name="T12" fmla="*/ 27 w 4554"/>
                  <a:gd name="T13" fmla="*/ 2 h 1824"/>
                  <a:gd name="T14" fmla="*/ 29 w 4554"/>
                  <a:gd name="T15" fmla="*/ 2 h 1824"/>
                  <a:gd name="T16" fmla="*/ 30 w 4554"/>
                  <a:gd name="T17" fmla="*/ 3 h 1824"/>
                  <a:gd name="T18" fmla="*/ 32 w 4554"/>
                  <a:gd name="T19" fmla="*/ 3 h 1824"/>
                  <a:gd name="T20" fmla="*/ 34 w 4554"/>
                  <a:gd name="T21" fmla="*/ 4 h 1824"/>
                  <a:gd name="T22" fmla="*/ 36 w 4554"/>
                  <a:gd name="T23" fmla="*/ 4 h 1824"/>
                  <a:gd name="T24" fmla="*/ 37 w 4554"/>
                  <a:gd name="T25" fmla="*/ 6 h 1824"/>
                  <a:gd name="T26" fmla="*/ 38 w 4554"/>
                  <a:gd name="T27" fmla="*/ 7 h 1824"/>
                  <a:gd name="T28" fmla="*/ 39 w 4554"/>
                  <a:gd name="T29" fmla="*/ 9 h 1824"/>
                  <a:gd name="T30" fmla="*/ 39 w 4554"/>
                  <a:gd name="T31" fmla="*/ 9 h 1824"/>
                  <a:gd name="T32" fmla="*/ 40 w 4554"/>
                  <a:gd name="T33" fmla="*/ 10 h 1824"/>
                  <a:gd name="T34" fmla="*/ 40 w 4554"/>
                  <a:gd name="T35" fmla="*/ 11 h 1824"/>
                  <a:gd name="T36" fmla="*/ 39 w 4554"/>
                  <a:gd name="T37" fmla="*/ 12 h 1824"/>
                  <a:gd name="T38" fmla="*/ 38 w 4554"/>
                  <a:gd name="T39" fmla="*/ 12 h 1824"/>
                  <a:gd name="T40" fmla="*/ 37 w 4554"/>
                  <a:gd name="T41" fmla="*/ 11 h 1824"/>
                  <a:gd name="T42" fmla="*/ 37 w 4554"/>
                  <a:gd name="T43" fmla="*/ 13 h 1824"/>
                  <a:gd name="T44" fmla="*/ 36 w 4554"/>
                  <a:gd name="T45" fmla="*/ 14 h 1824"/>
                  <a:gd name="T46" fmla="*/ 35 w 4554"/>
                  <a:gd name="T47" fmla="*/ 13 h 1824"/>
                  <a:gd name="T48" fmla="*/ 35 w 4554"/>
                  <a:gd name="T49" fmla="*/ 12 h 1824"/>
                  <a:gd name="T50" fmla="*/ 35 w 4554"/>
                  <a:gd name="T51" fmla="*/ 12 h 1824"/>
                  <a:gd name="T52" fmla="*/ 34 w 4554"/>
                  <a:gd name="T53" fmla="*/ 13 h 1824"/>
                  <a:gd name="T54" fmla="*/ 34 w 4554"/>
                  <a:gd name="T55" fmla="*/ 14 h 1824"/>
                  <a:gd name="T56" fmla="*/ 34 w 4554"/>
                  <a:gd name="T57" fmla="*/ 16 h 1824"/>
                  <a:gd name="T58" fmla="*/ 33 w 4554"/>
                  <a:gd name="T59" fmla="*/ 16 h 1824"/>
                  <a:gd name="T60" fmla="*/ 33 w 4554"/>
                  <a:gd name="T61" fmla="*/ 15 h 1824"/>
                  <a:gd name="T62" fmla="*/ 32 w 4554"/>
                  <a:gd name="T63" fmla="*/ 15 h 1824"/>
                  <a:gd name="T64" fmla="*/ 31 w 4554"/>
                  <a:gd name="T65" fmla="*/ 15 h 1824"/>
                  <a:gd name="T66" fmla="*/ 28 w 4554"/>
                  <a:gd name="T67" fmla="*/ 15 h 1824"/>
                  <a:gd name="T68" fmla="*/ 25 w 4554"/>
                  <a:gd name="T69" fmla="*/ 14 h 1824"/>
                  <a:gd name="T70" fmla="*/ 23 w 4554"/>
                  <a:gd name="T71" fmla="*/ 14 h 1824"/>
                  <a:gd name="T72" fmla="*/ 21 w 4554"/>
                  <a:gd name="T73" fmla="*/ 14 h 1824"/>
                  <a:gd name="T74" fmla="*/ 18 w 4554"/>
                  <a:gd name="T75" fmla="*/ 14 h 1824"/>
                  <a:gd name="T76" fmla="*/ 16 w 4554"/>
                  <a:gd name="T77" fmla="*/ 13 h 1824"/>
                  <a:gd name="T78" fmla="*/ 14 w 4554"/>
                  <a:gd name="T79" fmla="*/ 13 h 1824"/>
                  <a:gd name="T80" fmla="*/ 12 w 4554"/>
                  <a:gd name="T81" fmla="*/ 12 h 1824"/>
                  <a:gd name="T82" fmla="*/ 0 w 4554"/>
                  <a:gd name="T83" fmla="*/ 9 h 182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554"/>
                  <a:gd name="T127" fmla="*/ 0 h 1824"/>
                  <a:gd name="T128" fmla="*/ 4554 w 4554"/>
                  <a:gd name="T129" fmla="*/ 1824 h 182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554" h="1824">
                    <a:moveTo>
                      <a:pt x="486" y="0"/>
                    </a:moveTo>
                    <a:cubicBezTo>
                      <a:pt x="825" y="192"/>
                      <a:pt x="1165" y="384"/>
                      <a:pt x="1375" y="493"/>
                    </a:cubicBezTo>
                    <a:cubicBezTo>
                      <a:pt x="1585" y="602"/>
                      <a:pt x="1621" y="624"/>
                      <a:pt x="1744" y="655"/>
                    </a:cubicBezTo>
                    <a:cubicBezTo>
                      <a:pt x="1867" y="686"/>
                      <a:pt x="1961" y="712"/>
                      <a:pt x="2112" y="678"/>
                    </a:cubicBezTo>
                    <a:cubicBezTo>
                      <a:pt x="2263" y="644"/>
                      <a:pt x="2523" y="514"/>
                      <a:pt x="2648" y="453"/>
                    </a:cubicBezTo>
                    <a:cubicBezTo>
                      <a:pt x="2773" y="392"/>
                      <a:pt x="2791" y="354"/>
                      <a:pt x="2861" y="309"/>
                    </a:cubicBezTo>
                    <a:cubicBezTo>
                      <a:pt x="2931" y="264"/>
                      <a:pt x="3001" y="200"/>
                      <a:pt x="3068" y="182"/>
                    </a:cubicBezTo>
                    <a:cubicBezTo>
                      <a:pt x="3135" y="164"/>
                      <a:pt x="3211" y="175"/>
                      <a:pt x="3264" y="200"/>
                    </a:cubicBezTo>
                    <a:cubicBezTo>
                      <a:pt x="3317" y="225"/>
                      <a:pt x="3320" y="305"/>
                      <a:pt x="3385" y="332"/>
                    </a:cubicBezTo>
                    <a:cubicBezTo>
                      <a:pt x="3450" y="359"/>
                      <a:pt x="3569" y="347"/>
                      <a:pt x="3656" y="361"/>
                    </a:cubicBezTo>
                    <a:cubicBezTo>
                      <a:pt x="3743" y="375"/>
                      <a:pt x="3834" y="397"/>
                      <a:pt x="3909" y="419"/>
                    </a:cubicBezTo>
                    <a:cubicBezTo>
                      <a:pt x="3984" y="441"/>
                      <a:pt x="4057" y="457"/>
                      <a:pt x="4105" y="493"/>
                    </a:cubicBezTo>
                    <a:cubicBezTo>
                      <a:pt x="4153" y="529"/>
                      <a:pt x="4160" y="586"/>
                      <a:pt x="4197" y="637"/>
                    </a:cubicBezTo>
                    <a:cubicBezTo>
                      <a:pt x="4234" y="688"/>
                      <a:pt x="4288" y="740"/>
                      <a:pt x="4330" y="799"/>
                    </a:cubicBezTo>
                    <a:cubicBezTo>
                      <a:pt x="4372" y="858"/>
                      <a:pt x="4428" y="940"/>
                      <a:pt x="4451" y="989"/>
                    </a:cubicBezTo>
                    <a:cubicBezTo>
                      <a:pt x="4474" y="1038"/>
                      <a:pt x="4458" y="1068"/>
                      <a:pt x="4468" y="1092"/>
                    </a:cubicBezTo>
                    <a:cubicBezTo>
                      <a:pt x="4478" y="1116"/>
                      <a:pt x="4502" y="1097"/>
                      <a:pt x="4514" y="1133"/>
                    </a:cubicBezTo>
                    <a:cubicBezTo>
                      <a:pt x="4526" y="1169"/>
                      <a:pt x="4554" y="1268"/>
                      <a:pt x="4543" y="1306"/>
                    </a:cubicBezTo>
                    <a:cubicBezTo>
                      <a:pt x="4532" y="1344"/>
                      <a:pt x="4482" y="1359"/>
                      <a:pt x="4451" y="1363"/>
                    </a:cubicBezTo>
                    <a:cubicBezTo>
                      <a:pt x="4420" y="1367"/>
                      <a:pt x="4386" y="1344"/>
                      <a:pt x="4354" y="1332"/>
                    </a:cubicBezTo>
                    <a:cubicBezTo>
                      <a:pt x="4322" y="1320"/>
                      <a:pt x="4282" y="1275"/>
                      <a:pt x="4262" y="1294"/>
                    </a:cubicBezTo>
                    <a:cubicBezTo>
                      <a:pt x="4242" y="1313"/>
                      <a:pt x="4250" y="1405"/>
                      <a:pt x="4234" y="1447"/>
                    </a:cubicBezTo>
                    <a:cubicBezTo>
                      <a:pt x="4218" y="1489"/>
                      <a:pt x="4200" y="1539"/>
                      <a:pt x="4166" y="1548"/>
                    </a:cubicBezTo>
                    <a:cubicBezTo>
                      <a:pt x="4132" y="1557"/>
                      <a:pt x="4057" y="1523"/>
                      <a:pt x="4027" y="1500"/>
                    </a:cubicBezTo>
                    <a:cubicBezTo>
                      <a:pt x="3997" y="1477"/>
                      <a:pt x="3993" y="1432"/>
                      <a:pt x="3984" y="1409"/>
                    </a:cubicBezTo>
                    <a:cubicBezTo>
                      <a:pt x="3975" y="1386"/>
                      <a:pt x="3983" y="1349"/>
                      <a:pt x="3974" y="1361"/>
                    </a:cubicBezTo>
                    <a:cubicBezTo>
                      <a:pt x="3965" y="1373"/>
                      <a:pt x="3945" y="1444"/>
                      <a:pt x="3931" y="1481"/>
                    </a:cubicBezTo>
                    <a:cubicBezTo>
                      <a:pt x="3917" y="1518"/>
                      <a:pt x="3901" y="1531"/>
                      <a:pt x="3888" y="1582"/>
                    </a:cubicBezTo>
                    <a:cubicBezTo>
                      <a:pt x="3875" y="1633"/>
                      <a:pt x="3874" y="1752"/>
                      <a:pt x="3854" y="1788"/>
                    </a:cubicBezTo>
                    <a:cubicBezTo>
                      <a:pt x="3834" y="1824"/>
                      <a:pt x="3792" y="1803"/>
                      <a:pt x="3768" y="1798"/>
                    </a:cubicBezTo>
                    <a:cubicBezTo>
                      <a:pt x="3744" y="1793"/>
                      <a:pt x="3721" y="1777"/>
                      <a:pt x="3710" y="1759"/>
                    </a:cubicBezTo>
                    <a:cubicBezTo>
                      <a:pt x="3699" y="1741"/>
                      <a:pt x="3723" y="1701"/>
                      <a:pt x="3701" y="1692"/>
                    </a:cubicBezTo>
                    <a:cubicBezTo>
                      <a:pt x="3679" y="1683"/>
                      <a:pt x="3660" y="1709"/>
                      <a:pt x="3576" y="1706"/>
                    </a:cubicBezTo>
                    <a:cubicBezTo>
                      <a:pt x="3492" y="1703"/>
                      <a:pt x="3311" y="1695"/>
                      <a:pt x="3197" y="1673"/>
                    </a:cubicBezTo>
                    <a:cubicBezTo>
                      <a:pt x="3083" y="1651"/>
                      <a:pt x="2985" y="1586"/>
                      <a:pt x="2890" y="1572"/>
                    </a:cubicBezTo>
                    <a:cubicBezTo>
                      <a:pt x="2795" y="1558"/>
                      <a:pt x="2715" y="1580"/>
                      <a:pt x="2626" y="1586"/>
                    </a:cubicBezTo>
                    <a:cubicBezTo>
                      <a:pt x="2537" y="1592"/>
                      <a:pt x="2444" y="1603"/>
                      <a:pt x="2357" y="1610"/>
                    </a:cubicBezTo>
                    <a:cubicBezTo>
                      <a:pt x="2270" y="1617"/>
                      <a:pt x="2190" y="1643"/>
                      <a:pt x="2107" y="1630"/>
                    </a:cubicBezTo>
                    <a:cubicBezTo>
                      <a:pt x="2024" y="1617"/>
                      <a:pt x="1942" y="1557"/>
                      <a:pt x="1862" y="1534"/>
                    </a:cubicBezTo>
                    <a:cubicBezTo>
                      <a:pt x="1782" y="1511"/>
                      <a:pt x="1717" y="1518"/>
                      <a:pt x="1627" y="1490"/>
                    </a:cubicBezTo>
                    <a:cubicBezTo>
                      <a:pt x="1537" y="1462"/>
                      <a:pt x="1591" y="1445"/>
                      <a:pt x="1320" y="1366"/>
                    </a:cubicBezTo>
                    <a:cubicBezTo>
                      <a:pt x="1049" y="1287"/>
                      <a:pt x="275" y="1088"/>
                      <a:pt x="0" y="1015"/>
                    </a:cubicBezTo>
                  </a:path>
                </a:pathLst>
              </a:custGeom>
              <a:solidFill>
                <a:srgbClr val="F1DFBD"/>
              </a:solidFill>
              <a:ln w="0">
                <a:noFill/>
                <a:round/>
                <a:headEnd/>
                <a:tailEnd/>
              </a:ln>
            </p:spPr>
            <p:txBody>
              <a:bodyPr/>
              <a:lstStyle/>
              <a:p>
                <a:endParaRPr lang="en-US"/>
              </a:p>
            </p:txBody>
          </p:sp>
          <p:sp>
            <p:nvSpPr>
              <p:cNvPr id="12321" name="Freeform 4"/>
              <p:cNvSpPr>
                <a:spLocks/>
              </p:cNvSpPr>
              <p:nvPr/>
            </p:nvSpPr>
            <p:spPr bwMode="auto">
              <a:xfrm>
                <a:off x="1110" y="2212"/>
                <a:ext cx="47" cy="25"/>
              </a:xfrm>
              <a:custGeom>
                <a:avLst/>
                <a:gdLst>
                  <a:gd name="T0" fmla="*/ 0 w 227"/>
                  <a:gd name="T1" fmla="*/ 1 h 116"/>
                  <a:gd name="T2" fmla="*/ 1 w 227"/>
                  <a:gd name="T3" fmla="*/ 0 h 116"/>
                  <a:gd name="T4" fmla="*/ 1 w 227"/>
                  <a:gd name="T5" fmla="*/ 0 h 116"/>
                  <a:gd name="T6" fmla="*/ 2 w 227"/>
                  <a:gd name="T7" fmla="*/ 1 h 116"/>
                  <a:gd name="T8" fmla="*/ 2 w 227"/>
                  <a:gd name="T9" fmla="*/ 1 h 116"/>
                  <a:gd name="T10" fmla="*/ 0 w 227"/>
                  <a:gd name="T11" fmla="*/ 1 h 116"/>
                  <a:gd name="T12" fmla="*/ 0 60000 65536"/>
                  <a:gd name="T13" fmla="*/ 0 60000 65536"/>
                  <a:gd name="T14" fmla="*/ 0 60000 65536"/>
                  <a:gd name="T15" fmla="*/ 0 60000 65536"/>
                  <a:gd name="T16" fmla="*/ 0 60000 65536"/>
                  <a:gd name="T17" fmla="*/ 0 60000 65536"/>
                  <a:gd name="T18" fmla="*/ 0 w 227"/>
                  <a:gd name="T19" fmla="*/ 0 h 116"/>
                  <a:gd name="T20" fmla="*/ 227 w 227"/>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227" h="116">
                    <a:moveTo>
                      <a:pt x="5" y="67"/>
                    </a:moveTo>
                    <a:cubicBezTo>
                      <a:pt x="16" y="59"/>
                      <a:pt x="45" y="28"/>
                      <a:pt x="72" y="18"/>
                    </a:cubicBezTo>
                    <a:cubicBezTo>
                      <a:pt x="99" y="8"/>
                      <a:pt x="148" y="0"/>
                      <a:pt x="167" y="7"/>
                    </a:cubicBezTo>
                    <a:cubicBezTo>
                      <a:pt x="186" y="14"/>
                      <a:pt x="180" y="40"/>
                      <a:pt x="185" y="58"/>
                    </a:cubicBezTo>
                    <a:cubicBezTo>
                      <a:pt x="190" y="76"/>
                      <a:pt x="227" y="112"/>
                      <a:pt x="196" y="114"/>
                    </a:cubicBezTo>
                    <a:cubicBezTo>
                      <a:pt x="165" y="116"/>
                      <a:pt x="85" y="98"/>
                      <a:pt x="0" y="71"/>
                    </a:cubicBezTo>
                  </a:path>
                </a:pathLst>
              </a:custGeom>
              <a:solidFill>
                <a:schemeClr val="bg1"/>
              </a:solidFill>
              <a:ln w="9525">
                <a:solidFill>
                  <a:schemeClr val="tx1"/>
                </a:solidFill>
                <a:round/>
                <a:headEnd/>
                <a:tailEnd/>
              </a:ln>
            </p:spPr>
            <p:txBody>
              <a:bodyPr/>
              <a:lstStyle/>
              <a:p>
                <a:endParaRPr lang="en-US"/>
              </a:p>
            </p:txBody>
          </p:sp>
          <p:sp>
            <p:nvSpPr>
              <p:cNvPr id="12322" name="Freeform 8"/>
              <p:cNvSpPr>
                <a:spLocks/>
              </p:cNvSpPr>
              <p:nvPr/>
            </p:nvSpPr>
            <p:spPr bwMode="auto">
              <a:xfrm>
                <a:off x="1126" y="2062"/>
                <a:ext cx="97" cy="290"/>
              </a:xfrm>
              <a:custGeom>
                <a:avLst/>
                <a:gdLst>
                  <a:gd name="T0" fmla="*/ 2 w 473"/>
                  <a:gd name="T1" fmla="*/ 11 h 1403"/>
                  <a:gd name="T2" fmla="*/ 2 w 473"/>
                  <a:gd name="T3" fmla="*/ 12 h 1403"/>
                  <a:gd name="T4" fmla="*/ 3 w 473"/>
                  <a:gd name="T5" fmla="*/ 12 h 1403"/>
                  <a:gd name="T6" fmla="*/ 3 w 473"/>
                  <a:gd name="T7" fmla="*/ 10 h 1403"/>
                  <a:gd name="T8" fmla="*/ 4 w 473"/>
                  <a:gd name="T9" fmla="*/ 9 h 1403"/>
                  <a:gd name="T10" fmla="*/ 4 w 473"/>
                  <a:gd name="T11" fmla="*/ 6 h 1403"/>
                  <a:gd name="T12" fmla="*/ 3 w 473"/>
                  <a:gd name="T13" fmla="*/ 3 h 1403"/>
                  <a:gd name="T14" fmla="*/ 0 w 473"/>
                  <a:gd name="T15" fmla="*/ 0 h 1403"/>
                  <a:gd name="T16" fmla="*/ 0 60000 65536"/>
                  <a:gd name="T17" fmla="*/ 0 60000 65536"/>
                  <a:gd name="T18" fmla="*/ 0 60000 65536"/>
                  <a:gd name="T19" fmla="*/ 0 60000 65536"/>
                  <a:gd name="T20" fmla="*/ 0 60000 65536"/>
                  <a:gd name="T21" fmla="*/ 0 60000 65536"/>
                  <a:gd name="T22" fmla="*/ 0 60000 65536"/>
                  <a:gd name="T23" fmla="*/ 0 60000 65536"/>
                  <a:gd name="T24" fmla="*/ 0 w 473"/>
                  <a:gd name="T25" fmla="*/ 0 h 1403"/>
                  <a:gd name="T26" fmla="*/ 473 w 473"/>
                  <a:gd name="T27" fmla="*/ 1403 h 14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3" h="1403">
                    <a:moveTo>
                      <a:pt x="202" y="1261"/>
                    </a:moveTo>
                    <a:cubicBezTo>
                      <a:pt x="200" y="1298"/>
                      <a:pt x="199" y="1335"/>
                      <a:pt x="225" y="1353"/>
                    </a:cubicBezTo>
                    <a:cubicBezTo>
                      <a:pt x="251" y="1371"/>
                      <a:pt x="329" y="1403"/>
                      <a:pt x="358" y="1370"/>
                    </a:cubicBezTo>
                    <a:cubicBezTo>
                      <a:pt x="387" y="1337"/>
                      <a:pt x="380" y="1217"/>
                      <a:pt x="398" y="1152"/>
                    </a:cubicBezTo>
                    <a:cubicBezTo>
                      <a:pt x="416" y="1087"/>
                      <a:pt x="461" y="1061"/>
                      <a:pt x="467" y="979"/>
                    </a:cubicBezTo>
                    <a:cubicBezTo>
                      <a:pt x="473" y="897"/>
                      <a:pt x="459" y="774"/>
                      <a:pt x="432" y="662"/>
                    </a:cubicBezTo>
                    <a:cubicBezTo>
                      <a:pt x="405" y="550"/>
                      <a:pt x="379" y="417"/>
                      <a:pt x="307" y="307"/>
                    </a:cubicBezTo>
                    <a:cubicBezTo>
                      <a:pt x="235" y="197"/>
                      <a:pt x="64" y="64"/>
                      <a:pt x="0" y="0"/>
                    </a:cubicBezTo>
                  </a:path>
                </a:pathLst>
              </a:custGeom>
              <a:noFill/>
              <a:ln w="9525">
                <a:solidFill>
                  <a:schemeClr val="tx1"/>
                </a:solidFill>
                <a:round/>
                <a:headEnd/>
                <a:tailEnd/>
              </a:ln>
            </p:spPr>
            <p:txBody>
              <a:bodyPr/>
              <a:lstStyle/>
              <a:p>
                <a:endParaRPr lang="en-US"/>
              </a:p>
            </p:txBody>
          </p:sp>
          <p:sp>
            <p:nvSpPr>
              <p:cNvPr id="12323" name="Freeform 10"/>
              <p:cNvSpPr>
                <a:spLocks/>
              </p:cNvSpPr>
              <p:nvPr/>
            </p:nvSpPr>
            <p:spPr bwMode="auto">
              <a:xfrm>
                <a:off x="1219" y="2219"/>
                <a:ext cx="67" cy="78"/>
              </a:xfrm>
              <a:custGeom>
                <a:avLst/>
                <a:gdLst>
                  <a:gd name="T0" fmla="*/ 3 w 328"/>
                  <a:gd name="T1" fmla="*/ 1 h 379"/>
                  <a:gd name="T2" fmla="*/ 3 w 328"/>
                  <a:gd name="T3" fmla="*/ 1 h 379"/>
                  <a:gd name="T4" fmla="*/ 2 w 328"/>
                  <a:gd name="T5" fmla="*/ 2 h 379"/>
                  <a:gd name="T6" fmla="*/ 2 w 328"/>
                  <a:gd name="T7" fmla="*/ 3 h 379"/>
                  <a:gd name="T8" fmla="*/ 1 w 328"/>
                  <a:gd name="T9" fmla="*/ 3 h 379"/>
                  <a:gd name="T10" fmla="*/ 0 w 328"/>
                  <a:gd name="T11" fmla="*/ 1 h 379"/>
                  <a:gd name="T12" fmla="*/ 0 w 328"/>
                  <a:gd name="T13" fmla="*/ 1 h 379"/>
                  <a:gd name="T14" fmla="*/ 0 w 328"/>
                  <a:gd name="T15" fmla="*/ 0 h 379"/>
                  <a:gd name="T16" fmla="*/ 0 w 328"/>
                  <a:gd name="T17" fmla="*/ 0 h 3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379"/>
                  <a:gd name="T29" fmla="*/ 328 w 328"/>
                  <a:gd name="T30" fmla="*/ 379 h 3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379">
                    <a:moveTo>
                      <a:pt x="328" y="126"/>
                    </a:moveTo>
                    <a:cubicBezTo>
                      <a:pt x="325" y="132"/>
                      <a:pt x="318" y="132"/>
                      <a:pt x="310" y="159"/>
                    </a:cubicBezTo>
                    <a:cubicBezTo>
                      <a:pt x="302" y="186"/>
                      <a:pt x="297" y="255"/>
                      <a:pt x="282" y="291"/>
                    </a:cubicBezTo>
                    <a:cubicBezTo>
                      <a:pt x="267" y="327"/>
                      <a:pt x="252" y="373"/>
                      <a:pt x="218" y="376"/>
                    </a:cubicBezTo>
                    <a:cubicBezTo>
                      <a:pt x="184" y="379"/>
                      <a:pt x="108" y="343"/>
                      <a:pt x="76" y="308"/>
                    </a:cubicBezTo>
                    <a:cubicBezTo>
                      <a:pt x="44" y="273"/>
                      <a:pt x="32" y="204"/>
                      <a:pt x="24" y="164"/>
                    </a:cubicBezTo>
                    <a:cubicBezTo>
                      <a:pt x="16" y="124"/>
                      <a:pt x="27" y="91"/>
                      <a:pt x="28" y="66"/>
                    </a:cubicBezTo>
                    <a:cubicBezTo>
                      <a:pt x="29" y="41"/>
                      <a:pt x="22" y="45"/>
                      <a:pt x="31" y="12"/>
                    </a:cubicBezTo>
                    <a:cubicBezTo>
                      <a:pt x="26" y="1"/>
                      <a:pt x="6" y="2"/>
                      <a:pt x="0" y="0"/>
                    </a:cubicBezTo>
                  </a:path>
                </a:pathLst>
              </a:custGeom>
              <a:noFill/>
              <a:ln w="12700">
                <a:solidFill>
                  <a:schemeClr val="tx1"/>
                </a:solidFill>
                <a:round/>
                <a:headEnd/>
                <a:tailEnd/>
              </a:ln>
            </p:spPr>
            <p:txBody>
              <a:bodyPr/>
              <a:lstStyle/>
              <a:p>
                <a:endParaRPr lang="en-US"/>
              </a:p>
            </p:txBody>
          </p:sp>
          <p:sp>
            <p:nvSpPr>
              <p:cNvPr id="12324" name="Freeform 15"/>
              <p:cNvSpPr>
                <a:spLocks/>
              </p:cNvSpPr>
              <p:nvPr/>
            </p:nvSpPr>
            <p:spPr bwMode="auto">
              <a:xfrm>
                <a:off x="1108" y="2212"/>
                <a:ext cx="37" cy="14"/>
              </a:xfrm>
              <a:custGeom>
                <a:avLst/>
                <a:gdLst>
                  <a:gd name="T0" fmla="*/ 1 w 183"/>
                  <a:gd name="T1" fmla="*/ 0 h 66"/>
                  <a:gd name="T2" fmla="*/ 1 w 183"/>
                  <a:gd name="T3" fmla="*/ 0 h 66"/>
                  <a:gd name="T4" fmla="*/ 1 w 183"/>
                  <a:gd name="T5" fmla="*/ 0 h 66"/>
                  <a:gd name="T6" fmla="*/ 0 w 183"/>
                  <a:gd name="T7" fmla="*/ 1 h 66"/>
                  <a:gd name="T8" fmla="*/ 0 60000 65536"/>
                  <a:gd name="T9" fmla="*/ 0 60000 65536"/>
                  <a:gd name="T10" fmla="*/ 0 60000 65536"/>
                  <a:gd name="T11" fmla="*/ 0 60000 65536"/>
                  <a:gd name="T12" fmla="*/ 0 w 183"/>
                  <a:gd name="T13" fmla="*/ 0 h 66"/>
                  <a:gd name="T14" fmla="*/ 183 w 183"/>
                  <a:gd name="T15" fmla="*/ 66 h 66"/>
                </a:gdLst>
                <a:ahLst/>
                <a:cxnLst>
                  <a:cxn ang="T8">
                    <a:pos x="T0" y="T1"/>
                  </a:cxn>
                  <a:cxn ang="T9">
                    <a:pos x="T2" y="T3"/>
                  </a:cxn>
                  <a:cxn ang="T10">
                    <a:pos x="T4" y="T5"/>
                  </a:cxn>
                  <a:cxn ang="T11">
                    <a:pos x="T6" y="T7"/>
                  </a:cxn>
                </a:cxnLst>
                <a:rect l="T12" t="T13" r="T14" b="T15"/>
                <a:pathLst>
                  <a:path w="183" h="66">
                    <a:moveTo>
                      <a:pt x="183" y="12"/>
                    </a:moveTo>
                    <a:cubicBezTo>
                      <a:pt x="167" y="10"/>
                      <a:pt x="110" y="0"/>
                      <a:pt x="92" y="2"/>
                    </a:cubicBezTo>
                    <a:cubicBezTo>
                      <a:pt x="74" y="4"/>
                      <a:pt x="87" y="15"/>
                      <a:pt x="72" y="26"/>
                    </a:cubicBezTo>
                    <a:cubicBezTo>
                      <a:pt x="57" y="37"/>
                      <a:pt x="28" y="51"/>
                      <a:pt x="0" y="66"/>
                    </a:cubicBezTo>
                  </a:path>
                </a:pathLst>
              </a:custGeom>
              <a:noFill/>
              <a:ln w="12700">
                <a:solidFill>
                  <a:schemeClr val="tx1"/>
                </a:solidFill>
                <a:round/>
                <a:headEnd/>
                <a:tailEnd/>
              </a:ln>
            </p:spPr>
            <p:txBody>
              <a:bodyPr/>
              <a:lstStyle/>
              <a:p>
                <a:endParaRPr lang="en-US"/>
              </a:p>
            </p:txBody>
          </p:sp>
          <p:sp>
            <p:nvSpPr>
              <p:cNvPr id="12325" name="Freeform 16"/>
              <p:cNvSpPr>
                <a:spLocks/>
              </p:cNvSpPr>
              <p:nvPr/>
            </p:nvSpPr>
            <p:spPr bwMode="auto">
              <a:xfrm>
                <a:off x="1127" y="2254"/>
                <a:ext cx="59" cy="65"/>
              </a:xfrm>
              <a:custGeom>
                <a:avLst/>
                <a:gdLst>
                  <a:gd name="T0" fmla="*/ 2 w 288"/>
                  <a:gd name="T1" fmla="*/ 0 h 320"/>
                  <a:gd name="T2" fmla="*/ 1 w 288"/>
                  <a:gd name="T3" fmla="*/ 0 h 320"/>
                  <a:gd name="T4" fmla="*/ 0 w 288"/>
                  <a:gd name="T5" fmla="*/ 1 h 320"/>
                  <a:gd name="T6" fmla="*/ 0 w 288"/>
                  <a:gd name="T7" fmla="*/ 2 h 320"/>
                  <a:gd name="T8" fmla="*/ 0 w 288"/>
                  <a:gd name="T9" fmla="*/ 2 h 320"/>
                  <a:gd name="T10" fmla="*/ 2 w 288"/>
                  <a:gd name="T11" fmla="*/ 3 h 320"/>
                  <a:gd name="T12" fmla="*/ 2 w 288"/>
                  <a:gd name="T13" fmla="*/ 3 h 320"/>
                  <a:gd name="T14" fmla="*/ 2 w 288"/>
                  <a:gd name="T15" fmla="*/ 2 h 320"/>
                  <a:gd name="T16" fmla="*/ 2 w 288"/>
                  <a:gd name="T17" fmla="*/ 1 h 320"/>
                  <a:gd name="T18" fmla="*/ 2 w 288"/>
                  <a:gd name="T19" fmla="*/ 0 h 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8"/>
                  <a:gd name="T31" fmla="*/ 0 h 320"/>
                  <a:gd name="T32" fmla="*/ 288 w 288"/>
                  <a:gd name="T33" fmla="*/ 320 h 3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8" h="320">
                    <a:moveTo>
                      <a:pt x="233" y="9"/>
                    </a:moveTo>
                    <a:cubicBezTo>
                      <a:pt x="199" y="0"/>
                      <a:pt x="114" y="5"/>
                      <a:pt x="77" y="25"/>
                    </a:cubicBezTo>
                    <a:cubicBezTo>
                      <a:pt x="40" y="45"/>
                      <a:pt x="25" y="98"/>
                      <a:pt x="13" y="129"/>
                    </a:cubicBezTo>
                    <a:cubicBezTo>
                      <a:pt x="1" y="160"/>
                      <a:pt x="2" y="190"/>
                      <a:pt x="5" y="213"/>
                    </a:cubicBezTo>
                    <a:cubicBezTo>
                      <a:pt x="8" y="236"/>
                      <a:pt x="0" y="250"/>
                      <a:pt x="29" y="265"/>
                    </a:cubicBezTo>
                    <a:cubicBezTo>
                      <a:pt x="58" y="280"/>
                      <a:pt x="148" y="298"/>
                      <a:pt x="181" y="305"/>
                    </a:cubicBezTo>
                    <a:cubicBezTo>
                      <a:pt x="214" y="312"/>
                      <a:pt x="213" y="320"/>
                      <a:pt x="229" y="305"/>
                    </a:cubicBezTo>
                    <a:cubicBezTo>
                      <a:pt x="245" y="290"/>
                      <a:pt x="268" y="250"/>
                      <a:pt x="277" y="213"/>
                    </a:cubicBezTo>
                    <a:cubicBezTo>
                      <a:pt x="286" y="176"/>
                      <a:pt x="288" y="115"/>
                      <a:pt x="281" y="81"/>
                    </a:cubicBezTo>
                    <a:cubicBezTo>
                      <a:pt x="274" y="47"/>
                      <a:pt x="267" y="18"/>
                      <a:pt x="233" y="9"/>
                    </a:cubicBezTo>
                    <a:close/>
                  </a:path>
                </a:pathLst>
              </a:custGeom>
              <a:solidFill>
                <a:srgbClr val="FAF3E6"/>
              </a:solidFill>
              <a:ln w="3175">
                <a:solidFill>
                  <a:srgbClr val="000000"/>
                </a:solidFill>
                <a:round/>
                <a:headEnd/>
                <a:tailEnd/>
              </a:ln>
            </p:spPr>
            <p:txBody>
              <a:bodyPr/>
              <a:lstStyle/>
              <a:p>
                <a:endParaRPr lang="en-US"/>
              </a:p>
            </p:txBody>
          </p:sp>
          <p:sp>
            <p:nvSpPr>
              <p:cNvPr id="12326" name="Freeform 17"/>
              <p:cNvSpPr>
                <a:spLocks/>
              </p:cNvSpPr>
              <p:nvPr/>
            </p:nvSpPr>
            <p:spPr bwMode="auto">
              <a:xfrm>
                <a:off x="1264" y="2243"/>
                <a:ext cx="18" cy="45"/>
              </a:xfrm>
              <a:custGeom>
                <a:avLst/>
                <a:gdLst>
                  <a:gd name="T0" fmla="*/ 1 w 89"/>
                  <a:gd name="T1" fmla="*/ 0 h 218"/>
                  <a:gd name="T2" fmla="*/ 0 w 89"/>
                  <a:gd name="T3" fmla="*/ 0 h 218"/>
                  <a:gd name="T4" fmla="*/ 0 w 89"/>
                  <a:gd name="T5" fmla="*/ 0 h 218"/>
                  <a:gd name="T6" fmla="*/ 0 w 89"/>
                  <a:gd name="T7" fmla="*/ 1 h 218"/>
                  <a:gd name="T8" fmla="*/ 0 w 89"/>
                  <a:gd name="T9" fmla="*/ 1 h 218"/>
                  <a:gd name="T10" fmla="*/ 0 w 89"/>
                  <a:gd name="T11" fmla="*/ 2 h 218"/>
                  <a:gd name="T12" fmla="*/ 0 60000 65536"/>
                  <a:gd name="T13" fmla="*/ 0 60000 65536"/>
                  <a:gd name="T14" fmla="*/ 0 60000 65536"/>
                  <a:gd name="T15" fmla="*/ 0 60000 65536"/>
                  <a:gd name="T16" fmla="*/ 0 60000 65536"/>
                  <a:gd name="T17" fmla="*/ 0 60000 65536"/>
                  <a:gd name="T18" fmla="*/ 0 w 89"/>
                  <a:gd name="T19" fmla="*/ 0 h 218"/>
                  <a:gd name="T20" fmla="*/ 89 w 89"/>
                  <a:gd name="T21" fmla="*/ 218 h 218"/>
                </a:gdLst>
                <a:ahLst/>
                <a:cxnLst>
                  <a:cxn ang="T12">
                    <a:pos x="T0" y="T1"/>
                  </a:cxn>
                  <a:cxn ang="T13">
                    <a:pos x="T2" y="T3"/>
                  </a:cxn>
                  <a:cxn ang="T14">
                    <a:pos x="T4" y="T5"/>
                  </a:cxn>
                  <a:cxn ang="T15">
                    <a:pos x="T6" y="T7"/>
                  </a:cxn>
                  <a:cxn ang="T16">
                    <a:pos x="T8" y="T9"/>
                  </a:cxn>
                  <a:cxn ang="T17">
                    <a:pos x="T10" y="T11"/>
                  </a:cxn>
                </a:cxnLst>
                <a:rect l="T18" t="T19" r="T20" b="T21"/>
                <a:pathLst>
                  <a:path w="89" h="218">
                    <a:moveTo>
                      <a:pt x="89" y="18"/>
                    </a:moveTo>
                    <a:cubicBezTo>
                      <a:pt x="84" y="15"/>
                      <a:pt x="71" y="0"/>
                      <a:pt x="61" y="0"/>
                    </a:cubicBezTo>
                    <a:cubicBezTo>
                      <a:pt x="51" y="0"/>
                      <a:pt x="37" y="3"/>
                      <a:pt x="27" y="18"/>
                    </a:cubicBezTo>
                    <a:cubicBezTo>
                      <a:pt x="17" y="33"/>
                      <a:pt x="2" y="71"/>
                      <a:pt x="1" y="92"/>
                    </a:cubicBezTo>
                    <a:cubicBezTo>
                      <a:pt x="0" y="113"/>
                      <a:pt x="16" y="125"/>
                      <a:pt x="23" y="146"/>
                    </a:cubicBezTo>
                    <a:cubicBezTo>
                      <a:pt x="30" y="167"/>
                      <a:pt x="37" y="192"/>
                      <a:pt x="45" y="218"/>
                    </a:cubicBezTo>
                  </a:path>
                </a:pathLst>
              </a:custGeom>
              <a:noFill/>
              <a:ln w="9525">
                <a:solidFill>
                  <a:schemeClr val="tx1"/>
                </a:solidFill>
                <a:round/>
                <a:headEnd/>
                <a:tailEnd/>
              </a:ln>
            </p:spPr>
            <p:txBody>
              <a:bodyPr/>
              <a:lstStyle/>
              <a:p>
                <a:endParaRPr lang="en-US"/>
              </a:p>
            </p:txBody>
          </p:sp>
          <p:grpSp>
            <p:nvGrpSpPr>
              <p:cNvPr id="6" name="Group 27"/>
              <p:cNvGrpSpPr>
                <a:grpSpLocks/>
              </p:cNvGrpSpPr>
              <p:nvPr/>
            </p:nvGrpSpPr>
            <p:grpSpPr bwMode="auto">
              <a:xfrm>
                <a:off x="1022" y="2079"/>
                <a:ext cx="265" cy="232"/>
                <a:chOff x="3352" y="2034"/>
                <a:chExt cx="1292" cy="1131"/>
              </a:xfrm>
            </p:grpSpPr>
            <p:sp>
              <p:nvSpPr>
                <p:cNvPr id="12336" name="Freeform 9"/>
                <p:cNvSpPr>
                  <a:spLocks/>
                </p:cNvSpPr>
                <p:nvPr/>
              </p:nvSpPr>
              <p:spPr bwMode="auto">
                <a:xfrm>
                  <a:off x="4527" y="2289"/>
                  <a:ext cx="117" cy="559"/>
                </a:xfrm>
                <a:custGeom>
                  <a:avLst/>
                  <a:gdLst>
                    <a:gd name="T0" fmla="*/ 0 w 117"/>
                    <a:gd name="T1" fmla="*/ 0 h 559"/>
                    <a:gd name="T2" fmla="*/ 69 w 117"/>
                    <a:gd name="T3" fmla="*/ 144 h 559"/>
                    <a:gd name="T4" fmla="*/ 116 w 117"/>
                    <a:gd name="T5" fmla="*/ 392 h 559"/>
                    <a:gd name="T6" fmla="*/ 73 w 117"/>
                    <a:gd name="T7" fmla="*/ 559 h 559"/>
                    <a:gd name="T8" fmla="*/ 0 60000 65536"/>
                    <a:gd name="T9" fmla="*/ 0 60000 65536"/>
                    <a:gd name="T10" fmla="*/ 0 60000 65536"/>
                    <a:gd name="T11" fmla="*/ 0 60000 65536"/>
                    <a:gd name="T12" fmla="*/ 0 w 117"/>
                    <a:gd name="T13" fmla="*/ 0 h 559"/>
                    <a:gd name="T14" fmla="*/ 117 w 117"/>
                    <a:gd name="T15" fmla="*/ 559 h 559"/>
                  </a:gdLst>
                  <a:ahLst/>
                  <a:cxnLst>
                    <a:cxn ang="T8">
                      <a:pos x="T0" y="T1"/>
                    </a:cxn>
                    <a:cxn ang="T9">
                      <a:pos x="T2" y="T3"/>
                    </a:cxn>
                    <a:cxn ang="T10">
                      <a:pos x="T4" y="T5"/>
                    </a:cxn>
                    <a:cxn ang="T11">
                      <a:pos x="T6" y="T7"/>
                    </a:cxn>
                  </a:cxnLst>
                  <a:rect l="T12" t="T13" r="T14" b="T15"/>
                  <a:pathLst>
                    <a:path w="117" h="559">
                      <a:moveTo>
                        <a:pt x="0" y="0"/>
                      </a:moveTo>
                      <a:cubicBezTo>
                        <a:pt x="10" y="24"/>
                        <a:pt x="50" y="79"/>
                        <a:pt x="69" y="144"/>
                      </a:cubicBezTo>
                      <a:cubicBezTo>
                        <a:pt x="88" y="209"/>
                        <a:pt x="115" y="323"/>
                        <a:pt x="116" y="392"/>
                      </a:cubicBezTo>
                      <a:cubicBezTo>
                        <a:pt x="117" y="461"/>
                        <a:pt x="82" y="524"/>
                        <a:pt x="73" y="559"/>
                      </a:cubicBezTo>
                    </a:path>
                  </a:pathLst>
                </a:custGeom>
                <a:noFill/>
                <a:ln w="6350">
                  <a:solidFill>
                    <a:schemeClr val="tx1"/>
                  </a:solidFill>
                  <a:round/>
                  <a:headEnd/>
                  <a:tailEnd/>
                </a:ln>
              </p:spPr>
              <p:txBody>
                <a:bodyPr/>
                <a:lstStyle/>
                <a:p>
                  <a:endParaRPr lang="en-US"/>
                </a:p>
              </p:txBody>
            </p:sp>
            <p:sp>
              <p:nvSpPr>
                <p:cNvPr id="12337" name="Freeform 11"/>
                <p:cNvSpPr>
                  <a:spLocks/>
                </p:cNvSpPr>
                <p:nvPr/>
              </p:nvSpPr>
              <p:spPr bwMode="auto">
                <a:xfrm>
                  <a:off x="3635" y="2250"/>
                  <a:ext cx="253" cy="312"/>
                </a:xfrm>
                <a:custGeom>
                  <a:avLst/>
                  <a:gdLst>
                    <a:gd name="T0" fmla="*/ 5 w 253"/>
                    <a:gd name="T1" fmla="*/ 0 h 312"/>
                    <a:gd name="T2" fmla="*/ 21 w 253"/>
                    <a:gd name="T3" fmla="*/ 140 h 312"/>
                    <a:gd name="T4" fmla="*/ 129 w 253"/>
                    <a:gd name="T5" fmla="*/ 256 h 312"/>
                    <a:gd name="T6" fmla="*/ 253 w 253"/>
                    <a:gd name="T7" fmla="*/ 312 h 312"/>
                    <a:gd name="T8" fmla="*/ 0 60000 65536"/>
                    <a:gd name="T9" fmla="*/ 0 60000 65536"/>
                    <a:gd name="T10" fmla="*/ 0 60000 65536"/>
                    <a:gd name="T11" fmla="*/ 0 60000 65536"/>
                    <a:gd name="T12" fmla="*/ 0 w 253"/>
                    <a:gd name="T13" fmla="*/ 0 h 312"/>
                    <a:gd name="T14" fmla="*/ 253 w 253"/>
                    <a:gd name="T15" fmla="*/ 312 h 312"/>
                  </a:gdLst>
                  <a:ahLst/>
                  <a:cxnLst>
                    <a:cxn ang="T8">
                      <a:pos x="T0" y="T1"/>
                    </a:cxn>
                    <a:cxn ang="T9">
                      <a:pos x="T2" y="T3"/>
                    </a:cxn>
                    <a:cxn ang="T10">
                      <a:pos x="T4" y="T5"/>
                    </a:cxn>
                    <a:cxn ang="T11">
                      <a:pos x="T6" y="T7"/>
                    </a:cxn>
                  </a:cxnLst>
                  <a:rect l="T12" t="T13" r="T14" b="T15"/>
                  <a:pathLst>
                    <a:path w="253" h="312">
                      <a:moveTo>
                        <a:pt x="5" y="0"/>
                      </a:moveTo>
                      <a:cubicBezTo>
                        <a:pt x="8" y="23"/>
                        <a:pt x="0" y="97"/>
                        <a:pt x="21" y="140"/>
                      </a:cubicBezTo>
                      <a:cubicBezTo>
                        <a:pt x="42" y="183"/>
                        <a:pt x="90" y="227"/>
                        <a:pt x="129" y="256"/>
                      </a:cubicBezTo>
                      <a:cubicBezTo>
                        <a:pt x="168" y="285"/>
                        <a:pt x="225" y="303"/>
                        <a:pt x="253" y="312"/>
                      </a:cubicBezTo>
                    </a:path>
                  </a:pathLst>
                </a:custGeom>
                <a:noFill/>
                <a:ln w="6350">
                  <a:solidFill>
                    <a:schemeClr val="tx1"/>
                  </a:solidFill>
                  <a:round/>
                  <a:headEnd/>
                  <a:tailEnd/>
                </a:ln>
              </p:spPr>
              <p:txBody>
                <a:bodyPr/>
                <a:lstStyle/>
                <a:p>
                  <a:endParaRPr lang="en-US"/>
                </a:p>
              </p:txBody>
            </p:sp>
            <p:sp>
              <p:nvSpPr>
                <p:cNvPr id="12338" name="Freeform 12"/>
                <p:cNvSpPr>
                  <a:spLocks/>
                </p:cNvSpPr>
                <p:nvPr/>
              </p:nvSpPr>
              <p:spPr bwMode="auto">
                <a:xfrm>
                  <a:off x="3894" y="2466"/>
                  <a:ext cx="74" cy="364"/>
                </a:xfrm>
                <a:custGeom>
                  <a:avLst/>
                  <a:gdLst>
                    <a:gd name="T0" fmla="*/ 42 w 74"/>
                    <a:gd name="T1" fmla="*/ 0 h 364"/>
                    <a:gd name="T2" fmla="*/ 2 w 74"/>
                    <a:gd name="T3" fmla="*/ 92 h 364"/>
                    <a:gd name="T4" fmla="*/ 30 w 74"/>
                    <a:gd name="T5" fmla="*/ 232 h 364"/>
                    <a:gd name="T6" fmla="*/ 74 w 74"/>
                    <a:gd name="T7" fmla="*/ 364 h 364"/>
                    <a:gd name="T8" fmla="*/ 0 60000 65536"/>
                    <a:gd name="T9" fmla="*/ 0 60000 65536"/>
                    <a:gd name="T10" fmla="*/ 0 60000 65536"/>
                    <a:gd name="T11" fmla="*/ 0 60000 65536"/>
                    <a:gd name="T12" fmla="*/ 0 w 74"/>
                    <a:gd name="T13" fmla="*/ 0 h 364"/>
                    <a:gd name="T14" fmla="*/ 74 w 74"/>
                    <a:gd name="T15" fmla="*/ 364 h 364"/>
                  </a:gdLst>
                  <a:ahLst/>
                  <a:cxnLst>
                    <a:cxn ang="T8">
                      <a:pos x="T0" y="T1"/>
                    </a:cxn>
                    <a:cxn ang="T9">
                      <a:pos x="T2" y="T3"/>
                    </a:cxn>
                    <a:cxn ang="T10">
                      <a:pos x="T4" y="T5"/>
                    </a:cxn>
                    <a:cxn ang="T11">
                      <a:pos x="T6" y="T7"/>
                    </a:cxn>
                  </a:cxnLst>
                  <a:rect l="T12" t="T13" r="T14" b="T15"/>
                  <a:pathLst>
                    <a:path w="74" h="364">
                      <a:moveTo>
                        <a:pt x="42" y="0"/>
                      </a:moveTo>
                      <a:cubicBezTo>
                        <a:pt x="23" y="26"/>
                        <a:pt x="4" y="53"/>
                        <a:pt x="2" y="92"/>
                      </a:cubicBezTo>
                      <a:cubicBezTo>
                        <a:pt x="0" y="131"/>
                        <a:pt x="18" y="187"/>
                        <a:pt x="30" y="232"/>
                      </a:cubicBezTo>
                      <a:cubicBezTo>
                        <a:pt x="42" y="277"/>
                        <a:pt x="58" y="320"/>
                        <a:pt x="74" y="364"/>
                      </a:cubicBezTo>
                    </a:path>
                  </a:pathLst>
                </a:custGeom>
                <a:noFill/>
                <a:ln w="6350">
                  <a:solidFill>
                    <a:schemeClr val="tx1"/>
                  </a:solidFill>
                  <a:round/>
                  <a:headEnd/>
                  <a:tailEnd/>
                </a:ln>
              </p:spPr>
              <p:txBody>
                <a:bodyPr/>
                <a:lstStyle/>
                <a:p>
                  <a:endParaRPr lang="en-US"/>
                </a:p>
              </p:txBody>
            </p:sp>
            <p:sp>
              <p:nvSpPr>
                <p:cNvPr id="12339" name="Freeform 13"/>
                <p:cNvSpPr>
                  <a:spLocks/>
                </p:cNvSpPr>
                <p:nvPr/>
              </p:nvSpPr>
              <p:spPr bwMode="auto">
                <a:xfrm>
                  <a:off x="3352" y="2034"/>
                  <a:ext cx="41" cy="684"/>
                </a:xfrm>
                <a:custGeom>
                  <a:avLst/>
                  <a:gdLst>
                    <a:gd name="T0" fmla="*/ 8 w 41"/>
                    <a:gd name="T1" fmla="*/ 0 h 684"/>
                    <a:gd name="T2" fmla="*/ 12 w 41"/>
                    <a:gd name="T3" fmla="*/ 24 h 684"/>
                    <a:gd name="T4" fmla="*/ 4 w 41"/>
                    <a:gd name="T5" fmla="*/ 128 h 684"/>
                    <a:gd name="T6" fmla="*/ 36 w 41"/>
                    <a:gd name="T7" fmla="*/ 292 h 684"/>
                    <a:gd name="T8" fmla="*/ 32 w 41"/>
                    <a:gd name="T9" fmla="*/ 548 h 684"/>
                    <a:gd name="T10" fmla="*/ 12 w 41"/>
                    <a:gd name="T11" fmla="*/ 684 h 684"/>
                    <a:gd name="T12" fmla="*/ 0 60000 65536"/>
                    <a:gd name="T13" fmla="*/ 0 60000 65536"/>
                    <a:gd name="T14" fmla="*/ 0 60000 65536"/>
                    <a:gd name="T15" fmla="*/ 0 60000 65536"/>
                    <a:gd name="T16" fmla="*/ 0 60000 65536"/>
                    <a:gd name="T17" fmla="*/ 0 60000 65536"/>
                    <a:gd name="T18" fmla="*/ 0 w 41"/>
                    <a:gd name="T19" fmla="*/ 0 h 684"/>
                    <a:gd name="T20" fmla="*/ 41 w 41"/>
                    <a:gd name="T21" fmla="*/ 684 h 684"/>
                  </a:gdLst>
                  <a:ahLst/>
                  <a:cxnLst>
                    <a:cxn ang="T12">
                      <a:pos x="T0" y="T1"/>
                    </a:cxn>
                    <a:cxn ang="T13">
                      <a:pos x="T2" y="T3"/>
                    </a:cxn>
                    <a:cxn ang="T14">
                      <a:pos x="T4" y="T5"/>
                    </a:cxn>
                    <a:cxn ang="T15">
                      <a:pos x="T6" y="T7"/>
                    </a:cxn>
                    <a:cxn ang="T16">
                      <a:pos x="T8" y="T9"/>
                    </a:cxn>
                    <a:cxn ang="T17">
                      <a:pos x="T10" y="T11"/>
                    </a:cxn>
                  </a:cxnLst>
                  <a:rect l="T18" t="T19" r="T20" b="T21"/>
                  <a:pathLst>
                    <a:path w="41" h="684">
                      <a:moveTo>
                        <a:pt x="8" y="0"/>
                      </a:moveTo>
                      <a:cubicBezTo>
                        <a:pt x="10" y="1"/>
                        <a:pt x="13" y="3"/>
                        <a:pt x="12" y="24"/>
                      </a:cubicBezTo>
                      <a:cubicBezTo>
                        <a:pt x="11" y="45"/>
                        <a:pt x="0" y="83"/>
                        <a:pt x="4" y="128"/>
                      </a:cubicBezTo>
                      <a:cubicBezTo>
                        <a:pt x="8" y="173"/>
                        <a:pt x="31" y="222"/>
                        <a:pt x="36" y="292"/>
                      </a:cubicBezTo>
                      <a:cubicBezTo>
                        <a:pt x="41" y="362"/>
                        <a:pt x="36" y="483"/>
                        <a:pt x="32" y="548"/>
                      </a:cubicBezTo>
                      <a:cubicBezTo>
                        <a:pt x="28" y="613"/>
                        <a:pt x="19" y="649"/>
                        <a:pt x="12" y="684"/>
                      </a:cubicBezTo>
                    </a:path>
                  </a:pathLst>
                </a:custGeom>
                <a:noFill/>
                <a:ln w="6350">
                  <a:solidFill>
                    <a:schemeClr val="tx1"/>
                  </a:solidFill>
                  <a:round/>
                  <a:headEnd/>
                  <a:tailEnd/>
                </a:ln>
              </p:spPr>
              <p:txBody>
                <a:bodyPr/>
                <a:lstStyle/>
                <a:p>
                  <a:endParaRPr lang="en-US"/>
                </a:p>
              </p:txBody>
            </p:sp>
            <p:sp>
              <p:nvSpPr>
                <p:cNvPr id="12340" name="Freeform 14"/>
                <p:cNvSpPr>
                  <a:spLocks/>
                </p:cNvSpPr>
                <p:nvPr/>
              </p:nvSpPr>
              <p:spPr bwMode="auto">
                <a:xfrm>
                  <a:off x="3456" y="2226"/>
                  <a:ext cx="200" cy="162"/>
                </a:xfrm>
                <a:custGeom>
                  <a:avLst/>
                  <a:gdLst>
                    <a:gd name="T0" fmla="*/ 0 w 200"/>
                    <a:gd name="T1" fmla="*/ 0 h 162"/>
                    <a:gd name="T2" fmla="*/ 100 w 200"/>
                    <a:gd name="T3" fmla="*/ 136 h 162"/>
                    <a:gd name="T4" fmla="*/ 200 w 200"/>
                    <a:gd name="T5" fmla="*/ 156 h 162"/>
                    <a:gd name="T6" fmla="*/ 0 60000 65536"/>
                    <a:gd name="T7" fmla="*/ 0 60000 65536"/>
                    <a:gd name="T8" fmla="*/ 0 60000 65536"/>
                    <a:gd name="T9" fmla="*/ 0 w 200"/>
                    <a:gd name="T10" fmla="*/ 0 h 162"/>
                    <a:gd name="T11" fmla="*/ 200 w 200"/>
                    <a:gd name="T12" fmla="*/ 162 h 162"/>
                  </a:gdLst>
                  <a:ahLst/>
                  <a:cxnLst>
                    <a:cxn ang="T6">
                      <a:pos x="T0" y="T1"/>
                    </a:cxn>
                    <a:cxn ang="T7">
                      <a:pos x="T2" y="T3"/>
                    </a:cxn>
                    <a:cxn ang="T8">
                      <a:pos x="T4" y="T5"/>
                    </a:cxn>
                  </a:cxnLst>
                  <a:rect l="T9" t="T10" r="T11" b="T12"/>
                  <a:pathLst>
                    <a:path w="200" h="162">
                      <a:moveTo>
                        <a:pt x="0" y="0"/>
                      </a:moveTo>
                      <a:cubicBezTo>
                        <a:pt x="33" y="55"/>
                        <a:pt x="67" y="110"/>
                        <a:pt x="100" y="136"/>
                      </a:cubicBezTo>
                      <a:cubicBezTo>
                        <a:pt x="133" y="162"/>
                        <a:pt x="166" y="159"/>
                        <a:pt x="200" y="156"/>
                      </a:cubicBezTo>
                    </a:path>
                  </a:pathLst>
                </a:custGeom>
                <a:noFill/>
                <a:ln w="6350">
                  <a:solidFill>
                    <a:schemeClr val="tx1"/>
                  </a:solidFill>
                  <a:round/>
                  <a:headEnd/>
                  <a:tailEnd/>
                </a:ln>
              </p:spPr>
              <p:txBody>
                <a:bodyPr/>
                <a:lstStyle/>
                <a:p>
                  <a:endParaRPr lang="en-US"/>
                </a:p>
              </p:txBody>
            </p:sp>
            <p:sp>
              <p:nvSpPr>
                <p:cNvPr id="12341" name="Freeform 19"/>
                <p:cNvSpPr>
                  <a:spLocks/>
                </p:cNvSpPr>
                <p:nvPr/>
              </p:nvSpPr>
              <p:spPr bwMode="auto">
                <a:xfrm>
                  <a:off x="3836" y="2946"/>
                  <a:ext cx="69" cy="219"/>
                </a:xfrm>
                <a:custGeom>
                  <a:avLst/>
                  <a:gdLst>
                    <a:gd name="T0" fmla="*/ 0 w 69"/>
                    <a:gd name="T1" fmla="*/ 104 h 219"/>
                    <a:gd name="T2" fmla="*/ 52 w 69"/>
                    <a:gd name="T3" fmla="*/ 0 h 219"/>
                    <a:gd name="T4" fmla="*/ 64 w 69"/>
                    <a:gd name="T5" fmla="*/ 104 h 219"/>
                    <a:gd name="T6" fmla="*/ 24 w 69"/>
                    <a:gd name="T7" fmla="*/ 208 h 219"/>
                    <a:gd name="T8" fmla="*/ 4 w 69"/>
                    <a:gd name="T9" fmla="*/ 172 h 219"/>
                    <a:gd name="T10" fmla="*/ 0 w 69"/>
                    <a:gd name="T11" fmla="*/ 104 h 219"/>
                    <a:gd name="T12" fmla="*/ 0 60000 65536"/>
                    <a:gd name="T13" fmla="*/ 0 60000 65536"/>
                    <a:gd name="T14" fmla="*/ 0 60000 65536"/>
                    <a:gd name="T15" fmla="*/ 0 60000 65536"/>
                    <a:gd name="T16" fmla="*/ 0 60000 65536"/>
                    <a:gd name="T17" fmla="*/ 0 60000 65536"/>
                    <a:gd name="T18" fmla="*/ 0 w 69"/>
                    <a:gd name="T19" fmla="*/ 0 h 219"/>
                    <a:gd name="T20" fmla="*/ 69 w 69"/>
                    <a:gd name="T21" fmla="*/ 219 h 219"/>
                  </a:gdLst>
                  <a:ahLst/>
                  <a:cxnLst>
                    <a:cxn ang="T12">
                      <a:pos x="T0" y="T1"/>
                    </a:cxn>
                    <a:cxn ang="T13">
                      <a:pos x="T2" y="T3"/>
                    </a:cxn>
                    <a:cxn ang="T14">
                      <a:pos x="T4" y="T5"/>
                    </a:cxn>
                    <a:cxn ang="T15">
                      <a:pos x="T6" y="T7"/>
                    </a:cxn>
                    <a:cxn ang="T16">
                      <a:pos x="T8" y="T9"/>
                    </a:cxn>
                    <a:cxn ang="T17">
                      <a:pos x="T10" y="T11"/>
                    </a:cxn>
                  </a:cxnLst>
                  <a:rect l="T18" t="T19" r="T20" b="T21"/>
                  <a:pathLst>
                    <a:path w="69" h="219">
                      <a:moveTo>
                        <a:pt x="0" y="104"/>
                      </a:moveTo>
                      <a:cubicBezTo>
                        <a:pt x="6" y="76"/>
                        <a:pt x="41" y="0"/>
                        <a:pt x="52" y="0"/>
                      </a:cubicBezTo>
                      <a:cubicBezTo>
                        <a:pt x="63" y="0"/>
                        <a:pt x="69" y="69"/>
                        <a:pt x="64" y="104"/>
                      </a:cubicBezTo>
                      <a:cubicBezTo>
                        <a:pt x="59" y="139"/>
                        <a:pt x="34" y="197"/>
                        <a:pt x="24" y="208"/>
                      </a:cubicBezTo>
                      <a:cubicBezTo>
                        <a:pt x="14" y="219"/>
                        <a:pt x="8" y="189"/>
                        <a:pt x="4" y="172"/>
                      </a:cubicBezTo>
                      <a:cubicBezTo>
                        <a:pt x="0" y="155"/>
                        <a:pt x="1" y="118"/>
                        <a:pt x="0" y="104"/>
                      </a:cubicBezTo>
                      <a:close/>
                    </a:path>
                  </a:pathLst>
                </a:custGeom>
                <a:solidFill>
                  <a:schemeClr val="bg1"/>
                </a:solidFill>
                <a:ln w="6350">
                  <a:solidFill>
                    <a:schemeClr val="tx1"/>
                  </a:solidFill>
                  <a:round/>
                  <a:headEnd/>
                  <a:tailEnd/>
                </a:ln>
              </p:spPr>
              <p:txBody>
                <a:bodyPr/>
                <a:lstStyle/>
                <a:p>
                  <a:endParaRPr lang="en-US"/>
                </a:p>
              </p:txBody>
            </p:sp>
            <p:sp>
              <p:nvSpPr>
                <p:cNvPr id="12342" name="Freeform 20"/>
                <p:cNvSpPr>
                  <a:spLocks/>
                </p:cNvSpPr>
                <p:nvPr/>
              </p:nvSpPr>
              <p:spPr bwMode="auto">
                <a:xfrm>
                  <a:off x="4222" y="2232"/>
                  <a:ext cx="38" cy="201"/>
                </a:xfrm>
                <a:custGeom>
                  <a:avLst/>
                  <a:gdLst>
                    <a:gd name="T0" fmla="*/ 5 w 38"/>
                    <a:gd name="T1" fmla="*/ 0 h 201"/>
                    <a:gd name="T2" fmla="*/ 5 w 38"/>
                    <a:gd name="T3" fmla="*/ 96 h 201"/>
                    <a:gd name="T4" fmla="*/ 38 w 38"/>
                    <a:gd name="T5" fmla="*/ 201 h 201"/>
                    <a:gd name="T6" fmla="*/ 0 60000 65536"/>
                    <a:gd name="T7" fmla="*/ 0 60000 65536"/>
                    <a:gd name="T8" fmla="*/ 0 60000 65536"/>
                    <a:gd name="T9" fmla="*/ 0 w 38"/>
                    <a:gd name="T10" fmla="*/ 0 h 201"/>
                    <a:gd name="T11" fmla="*/ 38 w 38"/>
                    <a:gd name="T12" fmla="*/ 201 h 201"/>
                  </a:gdLst>
                  <a:ahLst/>
                  <a:cxnLst>
                    <a:cxn ang="T6">
                      <a:pos x="T0" y="T1"/>
                    </a:cxn>
                    <a:cxn ang="T7">
                      <a:pos x="T2" y="T3"/>
                    </a:cxn>
                    <a:cxn ang="T8">
                      <a:pos x="T4" y="T5"/>
                    </a:cxn>
                  </a:cxnLst>
                  <a:rect l="T9" t="T10" r="T11" b="T12"/>
                  <a:pathLst>
                    <a:path w="38" h="201">
                      <a:moveTo>
                        <a:pt x="5" y="0"/>
                      </a:moveTo>
                      <a:cubicBezTo>
                        <a:pt x="1" y="28"/>
                        <a:pt x="0" y="63"/>
                        <a:pt x="5" y="96"/>
                      </a:cubicBezTo>
                      <a:cubicBezTo>
                        <a:pt x="10" y="129"/>
                        <a:pt x="31" y="179"/>
                        <a:pt x="38" y="201"/>
                      </a:cubicBezTo>
                    </a:path>
                  </a:pathLst>
                </a:custGeom>
                <a:noFill/>
                <a:ln w="6350">
                  <a:solidFill>
                    <a:schemeClr val="tx1"/>
                  </a:solidFill>
                  <a:round/>
                  <a:headEnd/>
                  <a:tailEnd/>
                </a:ln>
              </p:spPr>
              <p:txBody>
                <a:bodyPr/>
                <a:lstStyle/>
                <a:p>
                  <a:endParaRPr lang="en-US"/>
                </a:p>
              </p:txBody>
            </p:sp>
            <p:sp>
              <p:nvSpPr>
                <p:cNvPr id="12343" name="Freeform 21"/>
                <p:cNvSpPr>
                  <a:spLocks/>
                </p:cNvSpPr>
                <p:nvPr/>
              </p:nvSpPr>
              <p:spPr bwMode="auto">
                <a:xfrm>
                  <a:off x="4248" y="2418"/>
                  <a:ext cx="78" cy="267"/>
                </a:xfrm>
                <a:custGeom>
                  <a:avLst/>
                  <a:gdLst>
                    <a:gd name="T0" fmla="*/ 24 w 78"/>
                    <a:gd name="T1" fmla="*/ 0 h 267"/>
                    <a:gd name="T2" fmla="*/ 9 w 78"/>
                    <a:gd name="T3" fmla="*/ 72 h 267"/>
                    <a:gd name="T4" fmla="*/ 78 w 78"/>
                    <a:gd name="T5" fmla="*/ 267 h 267"/>
                    <a:gd name="T6" fmla="*/ 0 60000 65536"/>
                    <a:gd name="T7" fmla="*/ 0 60000 65536"/>
                    <a:gd name="T8" fmla="*/ 0 60000 65536"/>
                    <a:gd name="T9" fmla="*/ 0 w 78"/>
                    <a:gd name="T10" fmla="*/ 0 h 267"/>
                    <a:gd name="T11" fmla="*/ 78 w 78"/>
                    <a:gd name="T12" fmla="*/ 267 h 267"/>
                  </a:gdLst>
                  <a:ahLst/>
                  <a:cxnLst>
                    <a:cxn ang="T6">
                      <a:pos x="T0" y="T1"/>
                    </a:cxn>
                    <a:cxn ang="T7">
                      <a:pos x="T2" y="T3"/>
                    </a:cxn>
                    <a:cxn ang="T8">
                      <a:pos x="T4" y="T5"/>
                    </a:cxn>
                  </a:cxnLst>
                  <a:rect l="T9" t="T10" r="T11" b="T12"/>
                  <a:pathLst>
                    <a:path w="78" h="267">
                      <a:moveTo>
                        <a:pt x="24" y="0"/>
                      </a:moveTo>
                      <a:cubicBezTo>
                        <a:pt x="22" y="12"/>
                        <a:pt x="0" y="28"/>
                        <a:pt x="9" y="72"/>
                      </a:cubicBezTo>
                      <a:cubicBezTo>
                        <a:pt x="18" y="116"/>
                        <a:pt x="64" y="227"/>
                        <a:pt x="78" y="267"/>
                      </a:cubicBezTo>
                    </a:path>
                  </a:pathLst>
                </a:custGeom>
                <a:noFill/>
                <a:ln w="6350">
                  <a:solidFill>
                    <a:schemeClr val="tx1"/>
                  </a:solidFill>
                  <a:round/>
                  <a:headEnd/>
                  <a:tailEnd/>
                </a:ln>
              </p:spPr>
              <p:txBody>
                <a:bodyPr/>
                <a:lstStyle/>
                <a:p>
                  <a:endParaRPr lang="en-US"/>
                </a:p>
              </p:txBody>
            </p:sp>
            <p:sp>
              <p:nvSpPr>
                <p:cNvPr id="12344" name="Freeform 22"/>
                <p:cNvSpPr>
                  <a:spLocks/>
                </p:cNvSpPr>
                <p:nvPr/>
              </p:nvSpPr>
              <p:spPr bwMode="auto">
                <a:xfrm>
                  <a:off x="4312" y="2610"/>
                  <a:ext cx="56" cy="165"/>
                </a:xfrm>
                <a:custGeom>
                  <a:avLst/>
                  <a:gdLst>
                    <a:gd name="T0" fmla="*/ 56 w 56"/>
                    <a:gd name="T1" fmla="*/ 0 h 165"/>
                    <a:gd name="T2" fmla="*/ 8 w 56"/>
                    <a:gd name="T3" fmla="*/ 78 h 165"/>
                    <a:gd name="T4" fmla="*/ 5 w 56"/>
                    <a:gd name="T5" fmla="*/ 165 h 165"/>
                    <a:gd name="T6" fmla="*/ 0 60000 65536"/>
                    <a:gd name="T7" fmla="*/ 0 60000 65536"/>
                    <a:gd name="T8" fmla="*/ 0 60000 65536"/>
                    <a:gd name="T9" fmla="*/ 0 w 56"/>
                    <a:gd name="T10" fmla="*/ 0 h 165"/>
                    <a:gd name="T11" fmla="*/ 56 w 56"/>
                    <a:gd name="T12" fmla="*/ 165 h 165"/>
                  </a:gdLst>
                  <a:ahLst/>
                  <a:cxnLst>
                    <a:cxn ang="T6">
                      <a:pos x="T0" y="T1"/>
                    </a:cxn>
                    <a:cxn ang="T7">
                      <a:pos x="T2" y="T3"/>
                    </a:cxn>
                    <a:cxn ang="T8">
                      <a:pos x="T4" y="T5"/>
                    </a:cxn>
                  </a:cxnLst>
                  <a:rect l="T9" t="T10" r="T11" b="T12"/>
                  <a:pathLst>
                    <a:path w="56" h="165">
                      <a:moveTo>
                        <a:pt x="56" y="0"/>
                      </a:moveTo>
                      <a:cubicBezTo>
                        <a:pt x="36" y="25"/>
                        <a:pt x="16" y="51"/>
                        <a:pt x="8" y="78"/>
                      </a:cubicBezTo>
                      <a:cubicBezTo>
                        <a:pt x="0" y="105"/>
                        <a:pt x="2" y="135"/>
                        <a:pt x="5" y="165"/>
                      </a:cubicBezTo>
                    </a:path>
                  </a:pathLst>
                </a:custGeom>
                <a:noFill/>
                <a:ln w="6350">
                  <a:solidFill>
                    <a:schemeClr val="tx1"/>
                  </a:solidFill>
                  <a:round/>
                  <a:headEnd/>
                  <a:tailEnd/>
                </a:ln>
              </p:spPr>
              <p:txBody>
                <a:bodyPr/>
                <a:lstStyle/>
                <a:p>
                  <a:endParaRPr lang="en-US"/>
                </a:p>
              </p:txBody>
            </p:sp>
          </p:grpSp>
          <p:sp>
            <p:nvSpPr>
              <p:cNvPr id="12328" name="Oval 23"/>
              <p:cNvSpPr>
                <a:spLocks noChangeArrowheads="1"/>
              </p:cNvSpPr>
              <p:nvPr/>
            </p:nvSpPr>
            <p:spPr bwMode="auto">
              <a:xfrm rot="-254681">
                <a:off x="1162" y="2204"/>
                <a:ext cx="24" cy="30"/>
              </a:xfrm>
              <a:prstGeom prst="ellipse">
                <a:avLst/>
              </a:prstGeom>
              <a:solidFill>
                <a:srgbClr val="C3EE6E"/>
              </a:solidFill>
              <a:ln w="9525">
                <a:solidFill>
                  <a:schemeClr val="tx1"/>
                </a:solidFill>
                <a:round/>
                <a:headEnd/>
                <a:tailEnd/>
              </a:ln>
            </p:spPr>
            <p:txBody>
              <a:bodyPr wrap="none" anchor="ctr"/>
              <a:lstStyle/>
              <a:p>
                <a:endParaRPr lang="en-US"/>
              </a:p>
            </p:txBody>
          </p:sp>
          <p:grpSp>
            <p:nvGrpSpPr>
              <p:cNvPr id="7" name="Group 28"/>
              <p:cNvGrpSpPr>
                <a:grpSpLocks/>
              </p:cNvGrpSpPr>
              <p:nvPr/>
            </p:nvGrpSpPr>
            <p:grpSpPr bwMode="auto">
              <a:xfrm>
                <a:off x="336" y="1798"/>
                <a:ext cx="1007" cy="553"/>
                <a:chOff x="0" y="690"/>
                <a:chExt cx="4884" cy="2686"/>
              </a:xfrm>
            </p:grpSpPr>
            <p:sp>
              <p:nvSpPr>
                <p:cNvPr id="12332" name="Freeform 6"/>
                <p:cNvSpPr>
                  <a:spLocks/>
                </p:cNvSpPr>
                <p:nvPr/>
              </p:nvSpPr>
              <p:spPr bwMode="auto">
                <a:xfrm>
                  <a:off x="816" y="1554"/>
                  <a:ext cx="4068" cy="1364"/>
                </a:xfrm>
                <a:custGeom>
                  <a:avLst/>
                  <a:gdLst>
                    <a:gd name="T0" fmla="*/ 0 w 4068"/>
                    <a:gd name="T1" fmla="*/ 0 h 1364"/>
                    <a:gd name="T2" fmla="*/ 889 w 4068"/>
                    <a:gd name="T3" fmla="*/ 493 h 1364"/>
                    <a:gd name="T4" fmla="*/ 1258 w 4068"/>
                    <a:gd name="T5" fmla="*/ 655 h 1364"/>
                    <a:gd name="T6" fmla="*/ 1626 w 4068"/>
                    <a:gd name="T7" fmla="*/ 678 h 1364"/>
                    <a:gd name="T8" fmla="*/ 2162 w 4068"/>
                    <a:gd name="T9" fmla="*/ 453 h 1364"/>
                    <a:gd name="T10" fmla="*/ 2375 w 4068"/>
                    <a:gd name="T11" fmla="*/ 309 h 1364"/>
                    <a:gd name="T12" fmla="*/ 2582 w 4068"/>
                    <a:gd name="T13" fmla="*/ 182 h 1364"/>
                    <a:gd name="T14" fmla="*/ 2778 w 4068"/>
                    <a:gd name="T15" fmla="*/ 200 h 1364"/>
                    <a:gd name="T16" fmla="*/ 2899 w 4068"/>
                    <a:gd name="T17" fmla="*/ 332 h 1364"/>
                    <a:gd name="T18" fmla="*/ 3170 w 4068"/>
                    <a:gd name="T19" fmla="*/ 361 h 1364"/>
                    <a:gd name="T20" fmla="*/ 3423 w 4068"/>
                    <a:gd name="T21" fmla="*/ 419 h 1364"/>
                    <a:gd name="T22" fmla="*/ 3619 w 4068"/>
                    <a:gd name="T23" fmla="*/ 493 h 1364"/>
                    <a:gd name="T24" fmla="*/ 3711 w 4068"/>
                    <a:gd name="T25" fmla="*/ 637 h 1364"/>
                    <a:gd name="T26" fmla="*/ 3844 w 4068"/>
                    <a:gd name="T27" fmla="*/ 799 h 1364"/>
                    <a:gd name="T28" fmla="*/ 3965 w 4068"/>
                    <a:gd name="T29" fmla="*/ 989 h 1364"/>
                    <a:gd name="T30" fmla="*/ 3978 w 4068"/>
                    <a:gd name="T31" fmla="*/ 1068 h 1364"/>
                    <a:gd name="T32" fmla="*/ 4028 w 4068"/>
                    <a:gd name="T33" fmla="*/ 1133 h 1364"/>
                    <a:gd name="T34" fmla="*/ 4057 w 4068"/>
                    <a:gd name="T35" fmla="*/ 1306 h 1364"/>
                    <a:gd name="T36" fmla="*/ 3965 w 4068"/>
                    <a:gd name="T37" fmla="*/ 1363 h 1364"/>
                    <a:gd name="T38" fmla="*/ 3828 w 4068"/>
                    <a:gd name="T39" fmla="*/ 1312 h 1364"/>
                    <a:gd name="T40" fmla="*/ 3786 w 4068"/>
                    <a:gd name="T41" fmla="*/ 1288 h 13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68"/>
                    <a:gd name="T64" fmla="*/ 0 h 1364"/>
                    <a:gd name="T65" fmla="*/ 4068 w 4068"/>
                    <a:gd name="T66" fmla="*/ 1364 h 13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68" h="1364">
                      <a:moveTo>
                        <a:pt x="0" y="0"/>
                      </a:moveTo>
                      <a:cubicBezTo>
                        <a:pt x="339" y="192"/>
                        <a:pt x="679" y="384"/>
                        <a:pt x="889" y="493"/>
                      </a:cubicBezTo>
                      <a:cubicBezTo>
                        <a:pt x="1099" y="602"/>
                        <a:pt x="1135" y="624"/>
                        <a:pt x="1258" y="655"/>
                      </a:cubicBezTo>
                      <a:cubicBezTo>
                        <a:pt x="1381" y="686"/>
                        <a:pt x="1475" y="712"/>
                        <a:pt x="1626" y="678"/>
                      </a:cubicBezTo>
                      <a:cubicBezTo>
                        <a:pt x="1777" y="644"/>
                        <a:pt x="2037" y="514"/>
                        <a:pt x="2162" y="453"/>
                      </a:cubicBezTo>
                      <a:cubicBezTo>
                        <a:pt x="2287" y="392"/>
                        <a:pt x="2305" y="354"/>
                        <a:pt x="2375" y="309"/>
                      </a:cubicBezTo>
                      <a:cubicBezTo>
                        <a:pt x="2445" y="264"/>
                        <a:pt x="2515" y="200"/>
                        <a:pt x="2582" y="182"/>
                      </a:cubicBezTo>
                      <a:cubicBezTo>
                        <a:pt x="2649" y="164"/>
                        <a:pt x="2725" y="175"/>
                        <a:pt x="2778" y="200"/>
                      </a:cubicBezTo>
                      <a:cubicBezTo>
                        <a:pt x="2831" y="225"/>
                        <a:pt x="2834" y="305"/>
                        <a:pt x="2899" y="332"/>
                      </a:cubicBezTo>
                      <a:cubicBezTo>
                        <a:pt x="2964" y="359"/>
                        <a:pt x="3083" y="347"/>
                        <a:pt x="3170" y="361"/>
                      </a:cubicBezTo>
                      <a:cubicBezTo>
                        <a:pt x="3257" y="375"/>
                        <a:pt x="3348" y="397"/>
                        <a:pt x="3423" y="419"/>
                      </a:cubicBezTo>
                      <a:cubicBezTo>
                        <a:pt x="3498" y="441"/>
                        <a:pt x="3571" y="457"/>
                        <a:pt x="3619" y="493"/>
                      </a:cubicBezTo>
                      <a:cubicBezTo>
                        <a:pt x="3667" y="529"/>
                        <a:pt x="3674" y="586"/>
                        <a:pt x="3711" y="637"/>
                      </a:cubicBezTo>
                      <a:cubicBezTo>
                        <a:pt x="3748" y="688"/>
                        <a:pt x="3802" y="740"/>
                        <a:pt x="3844" y="799"/>
                      </a:cubicBezTo>
                      <a:cubicBezTo>
                        <a:pt x="3886" y="858"/>
                        <a:pt x="3943" y="944"/>
                        <a:pt x="3965" y="989"/>
                      </a:cubicBezTo>
                      <a:cubicBezTo>
                        <a:pt x="3987" y="1034"/>
                        <a:pt x="3968" y="1044"/>
                        <a:pt x="3978" y="1068"/>
                      </a:cubicBezTo>
                      <a:cubicBezTo>
                        <a:pt x="3988" y="1092"/>
                        <a:pt x="4015" y="1093"/>
                        <a:pt x="4028" y="1133"/>
                      </a:cubicBezTo>
                      <a:cubicBezTo>
                        <a:pt x="4041" y="1173"/>
                        <a:pt x="4068" y="1268"/>
                        <a:pt x="4057" y="1306"/>
                      </a:cubicBezTo>
                      <a:cubicBezTo>
                        <a:pt x="4046" y="1344"/>
                        <a:pt x="4003" y="1362"/>
                        <a:pt x="3965" y="1363"/>
                      </a:cubicBezTo>
                      <a:cubicBezTo>
                        <a:pt x="3927" y="1364"/>
                        <a:pt x="3858" y="1324"/>
                        <a:pt x="3828" y="1312"/>
                      </a:cubicBezTo>
                      <a:cubicBezTo>
                        <a:pt x="3798" y="1300"/>
                        <a:pt x="3795" y="1293"/>
                        <a:pt x="3786" y="1288"/>
                      </a:cubicBezTo>
                    </a:path>
                  </a:pathLst>
                </a:custGeom>
                <a:noFill/>
                <a:ln w="12700">
                  <a:solidFill>
                    <a:schemeClr val="tx1"/>
                  </a:solidFill>
                  <a:round/>
                  <a:headEnd/>
                  <a:tailEnd/>
                </a:ln>
              </p:spPr>
              <p:txBody>
                <a:bodyPr/>
                <a:lstStyle/>
                <a:p>
                  <a:endParaRPr lang="en-US"/>
                </a:p>
              </p:txBody>
            </p:sp>
            <p:sp>
              <p:nvSpPr>
                <p:cNvPr id="12333" name="Freeform 7"/>
                <p:cNvSpPr>
                  <a:spLocks/>
                </p:cNvSpPr>
                <p:nvPr/>
              </p:nvSpPr>
              <p:spPr bwMode="auto">
                <a:xfrm>
                  <a:off x="336" y="2562"/>
                  <a:ext cx="3864" cy="706"/>
                </a:xfrm>
                <a:custGeom>
                  <a:avLst/>
                  <a:gdLst>
                    <a:gd name="T0" fmla="*/ 0 w 3864"/>
                    <a:gd name="T1" fmla="*/ 0 h 706"/>
                    <a:gd name="T2" fmla="*/ 885 w 3864"/>
                    <a:gd name="T3" fmla="*/ 252 h 706"/>
                    <a:gd name="T4" fmla="*/ 1346 w 3864"/>
                    <a:gd name="T5" fmla="*/ 361 h 706"/>
                    <a:gd name="T6" fmla="*/ 1715 w 3864"/>
                    <a:gd name="T7" fmla="*/ 505 h 706"/>
                    <a:gd name="T8" fmla="*/ 1882 w 3864"/>
                    <a:gd name="T9" fmla="*/ 528 h 706"/>
                    <a:gd name="T10" fmla="*/ 2141 w 3864"/>
                    <a:gd name="T11" fmla="*/ 620 h 706"/>
                    <a:gd name="T12" fmla="*/ 2475 w 3864"/>
                    <a:gd name="T13" fmla="*/ 586 h 706"/>
                    <a:gd name="T14" fmla="*/ 2734 w 3864"/>
                    <a:gd name="T15" fmla="*/ 568 h 706"/>
                    <a:gd name="T16" fmla="*/ 2947 w 3864"/>
                    <a:gd name="T17" fmla="*/ 574 h 706"/>
                    <a:gd name="T18" fmla="*/ 3178 w 3864"/>
                    <a:gd name="T19" fmla="*/ 660 h 706"/>
                    <a:gd name="T20" fmla="*/ 3373 w 3864"/>
                    <a:gd name="T21" fmla="*/ 678 h 706"/>
                    <a:gd name="T22" fmla="*/ 3684 w 3864"/>
                    <a:gd name="T23" fmla="*/ 689 h 706"/>
                    <a:gd name="T24" fmla="*/ 3840 w 3864"/>
                    <a:gd name="T25" fmla="*/ 574 h 706"/>
                    <a:gd name="T26" fmla="*/ 3828 w 3864"/>
                    <a:gd name="T27" fmla="*/ 355 h 706"/>
                    <a:gd name="T28" fmla="*/ 3638 w 3864"/>
                    <a:gd name="T29" fmla="*/ 263 h 706"/>
                    <a:gd name="T30" fmla="*/ 3276 w 3864"/>
                    <a:gd name="T31" fmla="*/ 182 h 706"/>
                    <a:gd name="T32" fmla="*/ 3074 w 3864"/>
                    <a:gd name="T33" fmla="*/ 165 h 706"/>
                    <a:gd name="T34" fmla="*/ 2815 w 3864"/>
                    <a:gd name="T35" fmla="*/ 27 h 7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64"/>
                    <a:gd name="T55" fmla="*/ 0 h 706"/>
                    <a:gd name="T56" fmla="*/ 3864 w 3864"/>
                    <a:gd name="T57" fmla="*/ 706 h 70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64" h="706">
                      <a:moveTo>
                        <a:pt x="0" y="0"/>
                      </a:moveTo>
                      <a:cubicBezTo>
                        <a:pt x="330" y="96"/>
                        <a:pt x="661" y="192"/>
                        <a:pt x="885" y="252"/>
                      </a:cubicBezTo>
                      <a:cubicBezTo>
                        <a:pt x="1109" y="312"/>
                        <a:pt x="1208" y="319"/>
                        <a:pt x="1346" y="361"/>
                      </a:cubicBezTo>
                      <a:cubicBezTo>
                        <a:pt x="1484" y="403"/>
                        <a:pt x="1626" y="477"/>
                        <a:pt x="1715" y="505"/>
                      </a:cubicBezTo>
                      <a:cubicBezTo>
                        <a:pt x="1804" y="533"/>
                        <a:pt x="1811" y="509"/>
                        <a:pt x="1882" y="528"/>
                      </a:cubicBezTo>
                      <a:cubicBezTo>
                        <a:pt x="1953" y="547"/>
                        <a:pt x="2042" y="610"/>
                        <a:pt x="2141" y="620"/>
                      </a:cubicBezTo>
                      <a:cubicBezTo>
                        <a:pt x="2240" y="630"/>
                        <a:pt x="2376" y="595"/>
                        <a:pt x="2475" y="586"/>
                      </a:cubicBezTo>
                      <a:cubicBezTo>
                        <a:pt x="2574" y="577"/>
                        <a:pt x="2655" y="570"/>
                        <a:pt x="2734" y="568"/>
                      </a:cubicBezTo>
                      <a:cubicBezTo>
                        <a:pt x="2813" y="566"/>
                        <a:pt x="2873" y="559"/>
                        <a:pt x="2947" y="574"/>
                      </a:cubicBezTo>
                      <a:cubicBezTo>
                        <a:pt x="3021" y="589"/>
                        <a:pt x="3107" y="643"/>
                        <a:pt x="3178" y="660"/>
                      </a:cubicBezTo>
                      <a:cubicBezTo>
                        <a:pt x="3249" y="677"/>
                        <a:pt x="3289" y="673"/>
                        <a:pt x="3373" y="678"/>
                      </a:cubicBezTo>
                      <a:cubicBezTo>
                        <a:pt x="3457" y="683"/>
                        <a:pt x="3606" y="706"/>
                        <a:pt x="3684" y="689"/>
                      </a:cubicBezTo>
                      <a:cubicBezTo>
                        <a:pt x="3762" y="672"/>
                        <a:pt x="3816" y="630"/>
                        <a:pt x="3840" y="574"/>
                      </a:cubicBezTo>
                      <a:cubicBezTo>
                        <a:pt x="3864" y="518"/>
                        <a:pt x="3862" y="407"/>
                        <a:pt x="3828" y="355"/>
                      </a:cubicBezTo>
                      <a:cubicBezTo>
                        <a:pt x="3794" y="303"/>
                        <a:pt x="3730" y="292"/>
                        <a:pt x="3638" y="263"/>
                      </a:cubicBezTo>
                      <a:cubicBezTo>
                        <a:pt x="3546" y="234"/>
                        <a:pt x="3370" y="198"/>
                        <a:pt x="3276" y="182"/>
                      </a:cubicBezTo>
                      <a:cubicBezTo>
                        <a:pt x="3182" y="166"/>
                        <a:pt x="3151" y="191"/>
                        <a:pt x="3074" y="165"/>
                      </a:cubicBezTo>
                      <a:cubicBezTo>
                        <a:pt x="2997" y="139"/>
                        <a:pt x="2869" y="56"/>
                        <a:pt x="2815" y="27"/>
                      </a:cubicBezTo>
                    </a:path>
                  </a:pathLst>
                </a:custGeom>
                <a:noFill/>
                <a:ln w="12700">
                  <a:solidFill>
                    <a:schemeClr val="tx1"/>
                  </a:solidFill>
                  <a:round/>
                  <a:headEnd/>
                  <a:tailEnd/>
                </a:ln>
              </p:spPr>
              <p:txBody>
                <a:bodyPr/>
                <a:lstStyle/>
                <a:p>
                  <a:endParaRPr lang="en-US"/>
                </a:p>
              </p:txBody>
            </p:sp>
            <p:sp>
              <p:nvSpPr>
                <p:cNvPr id="12334" name="Freeform 18"/>
                <p:cNvSpPr>
                  <a:spLocks/>
                </p:cNvSpPr>
                <p:nvPr/>
              </p:nvSpPr>
              <p:spPr bwMode="auto">
                <a:xfrm>
                  <a:off x="0" y="690"/>
                  <a:ext cx="861" cy="2204"/>
                </a:xfrm>
                <a:custGeom>
                  <a:avLst/>
                  <a:gdLst>
                    <a:gd name="T0" fmla="*/ 0 w 861"/>
                    <a:gd name="T1" fmla="*/ 0 h 2204"/>
                    <a:gd name="T2" fmla="*/ 167 w 861"/>
                    <a:gd name="T3" fmla="*/ 61 h 2204"/>
                    <a:gd name="T4" fmla="*/ 346 w 861"/>
                    <a:gd name="T5" fmla="*/ 217 h 2204"/>
                    <a:gd name="T6" fmla="*/ 455 w 861"/>
                    <a:gd name="T7" fmla="*/ 419 h 2204"/>
                    <a:gd name="T8" fmla="*/ 501 w 861"/>
                    <a:gd name="T9" fmla="*/ 540 h 2204"/>
                    <a:gd name="T10" fmla="*/ 611 w 861"/>
                    <a:gd name="T11" fmla="*/ 597 h 2204"/>
                    <a:gd name="T12" fmla="*/ 708 w 861"/>
                    <a:gd name="T13" fmla="*/ 753 h 2204"/>
                    <a:gd name="T14" fmla="*/ 852 w 861"/>
                    <a:gd name="T15" fmla="*/ 816 h 2204"/>
                    <a:gd name="T16" fmla="*/ 760 w 861"/>
                    <a:gd name="T17" fmla="*/ 977 h 2204"/>
                    <a:gd name="T18" fmla="*/ 490 w 861"/>
                    <a:gd name="T19" fmla="*/ 1530 h 2204"/>
                    <a:gd name="T20" fmla="*/ 207 w 861"/>
                    <a:gd name="T21" fmla="*/ 2106 h 2204"/>
                    <a:gd name="T22" fmla="*/ 0 w 861"/>
                    <a:gd name="T23" fmla="*/ 2118 h 22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1"/>
                    <a:gd name="T37" fmla="*/ 0 h 2204"/>
                    <a:gd name="T38" fmla="*/ 861 w 861"/>
                    <a:gd name="T39" fmla="*/ 2204 h 22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1" h="2204">
                      <a:moveTo>
                        <a:pt x="0" y="0"/>
                      </a:moveTo>
                      <a:cubicBezTo>
                        <a:pt x="54" y="12"/>
                        <a:pt x="109" y="25"/>
                        <a:pt x="167" y="61"/>
                      </a:cubicBezTo>
                      <a:cubicBezTo>
                        <a:pt x="225" y="97"/>
                        <a:pt x="298" y="157"/>
                        <a:pt x="346" y="217"/>
                      </a:cubicBezTo>
                      <a:cubicBezTo>
                        <a:pt x="394" y="277"/>
                        <a:pt x="429" y="365"/>
                        <a:pt x="455" y="419"/>
                      </a:cubicBezTo>
                      <a:cubicBezTo>
                        <a:pt x="481" y="473"/>
                        <a:pt x="475" y="510"/>
                        <a:pt x="501" y="540"/>
                      </a:cubicBezTo>
                      <a:cubicBezTo>
                        <a:pt x="527" y="570"/>
                        <a:pt x="577" y="562"/>
                        <a:pt x="611" y="597"/>
                      </a:cubicBezTo>
                      <a:cubicBezTo>
                        <a:pt x="645" y="632"/>
                        <a:pt x="668" y="717"/>
                        <a:pt x="708" y="753"/>
                      </a:cubicBezTo>
                      <a:cubicBezTo>
                        <a:pt x="748" y="789"/>
                        <a:pt x="843" y="779"/>
                        <a:pt x="852" y="816"/>
                      </a:cubicBezTo>
                      <a:cubicBezTo>
                        <a:pt x="861" y="853"/>
                        <a:pt x="820" y="858"/>
                        <a:pt x="760" y="977"/>
                      </a:cubicBezTo>
                      <a:cubicBezTo>
                        <a:pt x="700" y="1096"/>
                        <a:pt x="582" y="1342"/>
                        <a:pt x="490" y="1530"/>
                      </a:cubicBezTo>
                      <a:cubicBezTo>
                        <a:pt x="398" y="1718"/>
                        <a:pt x="289" y="2008"/>
                        <a:pt x="207" y="2106"/>
                      </a:cubicBezTo>
                      <a:cubicBezTo>
                        <a:pt x="125" y="2204"/>
                        <a:pt x="43" y="2116"/>
                        <a:pt x="0" y="2118"/>
                      </a:cubicBezTo>
                    </a:path>
                  </a:pathLst>
                </a:custGeom>
                <a:solidFill>
                  <a:schemeClr val="bg1"/>
                </a:solidFill>
                <a:ln w="12700">
                  <a:solidFill>
                    <a:schemeClr val="tx1"/>
                  </a:solidFill>
                  <a:round/>
                  <a:headEnd/>
                  <a:tailEnd/>
                </a:ln>
              </p:spPr>
              <p:txBody>
                <a:bodyPr/>
                <a:lstStyle/>
                <a:p>
                  <a:endParaRPr lang="en-US"/>
                </a:p>
              </p:txBody>
            </p:sp>
            <p:sp>
              <p:nvSpPr>
                <p:cNvPr id="12335" name="Freeform 24"/>
                <p:cNvSpPr>
                  <a:spLocks/>
                </p:cNvSpPr>
                <p:nvPr/>
              </p:nvSpPr>
              <p:spPr bwMode="auto">
                <a:xfrm>
                  <a:off x="3830" y="1973"/>
                  <a:ext cx="473" cy="1403"/>
                </a:xfrm>
                <a:custGeom>
                  <a:avLst/>
                  <a:gdLst>
                    <a:gd name="T0" fmla="*/ 200 w 473"/>
                    <a:gd name="T1" fmla="*/ 1279 h 1403"/>
                    <a:gd name="T2" fmla="*/ 225 w 473"/>
                    <a:gd name="T3" fmla="*/ 1353 h 1403"/>
                    <a:gd name="T4" fmla="*/ 358 w 473"/>
                    <a:gd name="T5" fmla="*/ 1370 h 1403"/>
                    <a:gd name="T6" fmla="*/ 398 w 473"/>
                    <a:gd name="T7" fmla="*/ 1152 h 1403"/>
                    <a:gd name="T8" fmla="*/ 467 w 473"/>
                    <a:gd name="T9" fmla="*/ 979 h 1403"/>
                    <a:gd name="T10" fmla="*/ 432 w 473"/>
                    <a:gd name="T11" fmla="*/ 662 h 1403"/>
                    <a:gd name="T12" fmla="*/ 307 w 473"/>
                    <a:gd name="T13" fmla="*/ 307 h 1403"/>
                    <a:gd name="T14" fmla="*/ 0 w 473"/>
                    <a:gd name="T15" fmla="*/ 0 h 1403"/>
                    <a:gd name="T16" fmla="*/ 0 60000 65536"/>
                    <a:gd name="T17" fmla="*/ 0 60000 65536"/>
                    <a:gd name="T18" fmla="*/ 0 60000 65536"/>
                    <a:gd name="T19" fmla="*/ 0 60000 65536"/>
                    <a:gd name="T20" fmla="*/ 0 60000 65536"/>
                    <a:gd name="T21" fmla="*/ 0 60000 65536"/>
                    <a:gd name="T22" fmla="*/ 0 60000 65536"/>
                    <a:gd name="T23" fmla="*/ 0 60000 65536"/>
                    <a:gd name="T24" fmla="*/ 0 w 473"/>
                    <a:gd name="T25" fmla="*/ 0 h 1403"/>
                    <a:gd name="T26" fmla="*/ 473 w 473"/>
                    <a:gd name="T27" fmla="*/ 1403 h 140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3" h="1403">
                      <a:moveTo>
                        <a:pt x="200" y="1279"/>
                      </a:moveTo>
                      <a:cubicBezTo>
                        <a:pt x="204" y="1292"/>
                        <a:pt x="199" y="1338"/>
                        <a:pt x="225" y="1353"/>
                      </a:cubicBezTo>
                      <a:cubicBezTo>
                        <a:pt x="251" y="1368"/>
                        <a:pt x="329" y="1403"/>
                        <a:pt x="358" y="1370"/>
                      </a:cubicBezTo>
                      <a:cubicBezTo>
                        <a:pt x="387" y="1337"/>
                        <a:pt x="380" y="1217"/>
                        <a:pt x="398" y="1152"/>
                      </a:cubicBezTo>
                      <a:cubicBezTo>
                        <a:pt x="416" y="1087"/>
                        <a:pt x="461" y="1061"/>
                        <a:pt x="467" y="979"/>
                      </a:cubicBezTo>
                      <a:cubicBezTo>
                        <a:pt x="473" y="897"/>
                        <a:pt x="459" y="774"/>
                        <a:pt x="432" y="662"/>
                      </a:cubicBezTo>
                      <a:cubicBezTo>
                        <a:pt x="405" y="550"/>
                        <a:pt x="379" y="417"/>
                        <a:pt x="307" y="307"/>
                      </a:cubicBezTo>
                      <a:cubicBezTo>
                        <a:pt x="235" y="197"/>
                        <a:pt x="64" y="64"/>
                        <a:pt x="0" y="0"/>
                      </a:cubicBezTo>
                    </a:path>
                  </a:pathLst>
                </a:custGeom>
                <a:noFill/>
                <a:ln w="12700">
                  <a:solidFill>
                    <a:schemeClr val="tx1"/>
                  </a:solidFill>
                  <a:round/>
                  <a:headEnd/>
                  <a:tailEnd/>
                </a:ln>
              </p:spPr>
              <p:txBody>
                <a:bodyPr/>
                <a:lstStyle/>
                <a:p>
                  <a:endParaRPr lang="en-US"/>
                </a:p>
              </p:txBody>
            </p:sp>
          </p:grpSp>
          <p:sp>
            <p:nvSpPr>
              <p:cNvPr id="12330" name="Freeform 25"/>
              <p:cNvSpPr>
                <a:spLocks/>
              </p:cNvSpPr>
              <p:nvPr/>
            </p:nvSpPr>
            <p:spPr bwMode="auto">
              <a:xfrm>
                <a:off x="1127" y="2254"/>
                <a:ext cx="59" cy="65"/>
              </a:xfrm>
              <a:custGeom>
                <a:avLst/>
                <a:gdLst>
                  <a:gd name="T0" fmla="*/ 2 w 288"/>
                  <a:gd name="T1" fmla="*/ 0 h 320"/>
                  <a:gd name="T2" fmla="*/ 1 w 288"/>
                  <a:gd name="T3" fmla="*/ 0 h 320"/>
                  <a:gd name="T4" fmla="*/ 0 w 288"/>
                  <a:gd name="T5" fmla="*/ 1 h 320"/>
                  <a:gd name="T6" fmla="*/ 0 w 288"/>
                  <a:gd name="T7" fmla="*/ 2 h 320"/>
                  <a:gd name="T8" fmla="*/ 0 w 288"/>
                  <a:gd name="T9" fmla="*/ 2 h 320"/>
                  <a:gd name="T10" fmla="*/ 2 w 288"/>
                  <a:gd name="T11" fmla="*/ 3 h 320"/>
                  <a:gd name="T12" fmla="*/ 2 w 288"/>
                  <a:gd name="T13" fmla="*/ 3 h 320"/>
                  <a:gd name="T14" fmla="*/ 2 w 288"/>
                  <a:gd name="T15" fmla="*/ 2 h 320"/>
                  <a:gd name="T16" fmla="*/ 2 w 288"/>
                  <a:gd name="T17" fmla="*/ 1 h 320"/>
                  <a:gd name="T18" fmla="*/ 2 w 288"/>
                  <a:gd name="T19" fmla="*/ 0 h 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8"/>
                  <a:gd name="T31" fmla="*/ 0 h 320"/>
                  <a:gd name="T32" fmla="*/ 288 w 288"/>
                  <a:gd name="T33" fmla="*/ 320 h 3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8" h="320">
                    <a:moveTo>
                      <a:pt x="233" y="9"/>
                    </a:moveTo>
                    <a:cubicBezTo>
                      <a:pt x="199" y="0"/>
                      <a:pt x="114" y="5"/>
                      <a:pt x="77" y="25"/>
                    </a:cubicBezTo>
                    <a:cubicBezTo>
                      <a:pt x="40" y="45"/>
                      <a:pt x="25" y="98"/>
                      <a:pt x="13" y="129"/>
                    </a:cubicBezTo>
                    <a:cubicBezTo>
                      <a:pt x="1" y="160"/>
                      <a:pt x="2" y="190"/>
                      <a:pt x="5" y="213"/>
                    </a:cubicBezTo>
                    <a:cubicBezTo>
                      <a:pt x="8" y="236"/>
                      <a:pt x="0" y="250"/>
                      <a:pt x="29" y="265"/>
                    </a:cubicBezTo>
                    <a:cubicBezTo>
                      <a:pt x="58" y="280"/>
                      <a:pt x="148" y="298"/>
                      <a:pt x="181" y="305"/>
                    </a:cubicBezTo>
                    <a:cubicBezTo>
                      <a:pt x="214" y="312"/>
                      <a:pt x="213" y="320"/>
                      <a:pt x="229" y="305"/>
                    </a:cubicBezTo>
                    <a:cubicBezTo>
                      <a:pt x="245" y="290"/>
                      <a:pt x="268" y="250"/>
                      <a:pt x="277" y="213"/>
                    </a:cubicBezTo>
                    <a:cubicBezTo>
                      <a:pt x="286" y="176"/>
                      <a:pt x="288" y="115"/>
                      <a:pt x="281" y="81"/>
                    </a:cubicBezTo>
                    <a:cubicBezTo>
                      <a:pt x="274" y="47"/>
                      <a:pt x="267" y="18"/>
                      <a:pt x="233" y="9"/>
                    </a:cubicBezTo>
                    <a:close/>
                  </a:path>
                </a:pathLst>
              </a:custGeom>
              <a:noFill/>
              <a:ln w="12700">
                <a:solidFill>
                  <a:srgbClr val="000000"/>
                </a:solidFill>
                <a:round/>
                <a:headEnd/>
                <a:tailEnd/>
              </a:ln>
            </p:spPr>
            <p:txBody>
              <a:bodyPr/>
              <a:lstStyle/>
              <a:p>
                <a:endParaRPr lang="en-US"/>
              </a:p>
            </p:txBody>
          </p:sp>
          <p:sp>
            <p:nvSpPr>
              <p:cNvPr id="12331" name="Freeform 26"/>
              <p:cNvSpPr>
                <a:spLocks/>
              </p:cNvSpPr>
              <p:nvPr/>
            </p:nvSpPr>
            <p:spPr bwMode="auto">
              <a:xfrm>
                <a:off x="1264" y="2242"/>
                <a:ext cx="19" cy="47"/>
              </a:xfrm>
              <a:custGeom>
                <a:avLst/>
                <a:gdLst>
                  <a:gd name="T0" fmla="*/ 1 w 95"/>
                  <a:gd name="T1" fmla="*/ 0 h 232"/>
                  <a:gd name="T2" fmla="*/ 1 w 95"/>
                  <a:gd name="T3" fmla="*/ 0 h 232"/>
                  <a:gd name="T4" fmla="*/ 0 w 95"/>
                  <a:gd name="T5" fmla="*/ 0 h 232"/>
                  <a:gd name="T6" fmla="*/ 0 w 95"/>
                  <a:gd name="T7" fmla="*/ 1 h 232"/>
                  <a:gd name="T8" fmla="*/ 0 w 95"/>
                  <a:gd name="T9" fmla="*/ 1 h 232"/>
                  <a:gd name="T10" fmla="*/ 0 w 95"/>
                  <a:gd name="T11" fmla="*/ 2 h 232"/>
                  <a:gd name="T12" fmla="*/ 0 w 95"/>
                  <a:gd name="T13" fmla="*/ 2 h 232"/>
                  <a:gd name="T14" fmla="*/ 1 w 95"/>
                  <a:gd name="T15" fmla="*/ 1 h 232"/>
                  <a:gd name="T16" fmla="*/ 1 w 95"/>
                  <a:gd name="T17" fmla="*/ 0 h 2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
                  <a:gd name="T28" fmla="*/ 0 h 232"/>
                  <a:gd name="T29" fmla="*/ 95 w 95"/>
                  <a:gd name="T30" fmla="*/ 232 h 2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 h="232">
                    <a:moveTo>
                      <a:pt x="89" y="26"/>
                    </a:moveTo>
                    <a:cubicBezTo>
                      <a:pt x="85" y="22"/>
                      <a:pt x="79" y="6"/>
                      <a:pt x="69" y="4"/>
                    </a:cubicBezTo>
                    <a:cubicBezTo>
                      <a:pt x="59" y="2"/>
                      <a:pt x="42" y="0"/>
                      <a:pt x="31" y="16"/>
                    </a:cubicBezTo>
                    <a:cubicBezTo>
                      <a:pt x="20" y="32"/>
                      <a:pt x="6" y="78"/>
                      <a:pt x="3" y="98"/>
                    </a:cubicBezTo>
                    <a:cubicBezTo>
                      <a:pt x="0" y="118"/>
                      <a:pt x="9" y="118"/>
                      <a:pt x="15" y="138"/>
                    </a:cubicBezTo>
                    <a:cubicBezTo>
                      <a:pt x="21" y="158"/>
                      <a:pt x="35" y="206"/>
                      <a:pt x="41" y="218"/>
                    </a:cubicBezTo>
                    <a:cubicBezTo>
                      <a:pt x="47" y="230"/>
                      <a:pt x="46" y="232"/>
                      <a:pt x="53" y="208"/>
                    </a:cubicBezTo>
                    <a:cubicBezTo>
                      <a:pt x="60" y="184"/>
                      <a:pt x="74" y="104"/>
                      <a:pt x="81" y="74"/>
                    </a:cubicBezTo>
                    <a:cubicBezTo>
                      <a:pt x="88" y="44"/>
                      <a:pt x="91" y="36"/>
                      <a:pt x="95" y="28"/>
                    </a:cubicBezTo>
                  </a:path>
                </a:pathLst>
              </a:custGeom>
              <a:solidFill>
                <a:srgbClr val="FAF3E6"/>
              </a:solidFill>
              <a:ln w="6350">
                <a:solidFill>
                  <a:srgbClr val="000000"/>
                </a:solidFill>
                <a:round/>
                <a:headEnd/>
                <a:tailEnd/>
              </a:ln>
            </p:spPr>
            <p:txBody>
              <a:bodyPr/>
              <a:lstStyle/>
              <a:p>
                <a:endParaRPr lang="en-US"/>
              </a:p>
            </p:txBody>
          </p:sp>
        </p:grpSp>
        <p:sp>
          <p:nvSpPr>
            <p:cNvPr id="12319" name="Freeform 158"/>
            <p:cNvSpPr>
              <a:spLocks/>
            </p:cNvSpPr>
            <p:nvPr/>
          </p:nvSpPr>
          <p:spPr bwMode="auto">
            <a:xfrm rot="-982493" flipH="1" flipV="1">
              <a:off x="1676400" y="3214688"/>
              <a:ext cx="187325" cy="279400"/>
            </a:xfrm>
            <a:custGeom>
              <a:avLst/>
              <a:gdLst>
                <a:gd name="T0" fmla="*/ 2147483647 w 302"/>
                <a:gd name="T1" fmla="*/ 0 h 451"/>
                <a:gd name="T2" fmla="*/ 2147483647 w 302"/>
                <a:gd name="T3" fmla="*/ 2147483647 h 451"/>
                <a:gd name="T4" fmla="*/ 2147483647 w 302"/>
                <a:gd name="T5" fmla="*/ 2147483647 h 451"/>
                <a:gd name="T6" fmla="*/ 2147483647 w 302"/>
                <a:gd name="T7" fmla="*/ 2147483647 h 451"/>
                <a:gd name="T8" fmla="*/ 2147483647 w 302"/>
                <a:gd name="T9" fmla="*/ 2147483647 h 451"/>
                <a:gd name="T10" fmla="*/ 0 w 302"/>
                <a:gd name="T11" fmla="*/ 2147483647 h 451"/>
                <a:gd name="T12" fmla="*/ 2147483647 w 302"/>
                <a:gd name="T13" fmla="*/ 2147483647 h 451"/>
                <a:gd name="T14" fmla="*/ 2147483647 w 302"/>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451"/>
                <a:gd name="T26" fmla="*/ 302 w 302"/>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451">
                  <a:moveTo>
                    <a:pt x="62" y="0"/>
                  </a:moveTo>
                  <a:lnTo>
                    <a:pt x="202" y="86"/>
                  </a:lnTo>
                  <a:cubicBezTo>
                    <a:pt x="202" y="86"/>
                    <a:pt x="158" y="192"/>
                    <a:pt x="211" y="312"/>
                  </a:cubicBezTo>
                  <a:lnTo>
                    <a:pt x="278" y="220"/>
                  </a:lnTo>
                  <a:lnTo>
                    <a:pt x="302" y="451"/>
                  </a:lnTo>
                  <a:lnTo>
                    <a:pt x="0" y="441"/>
                  </a:lnTo>
                  <a:lnTo>
                    <a:pt x="115" y="364"/>
                  </a:lnTo>
                  <a:cubicBezTo>
                    <a:pt x="5" y="144"/>
                    <a:pt x="62" y="0"/>
                    <a:pt x="62" y="0"/>
                  </a:cubicBezTo>
                  <a:close/>
                </a:path>
              </a:pathLst>
            </a:custGeom>
            <a:solidFill>
              <a:schemeClr val="tx1"/>
            </a:solidFill>
            <a:ln w="9525">
              <a:noFill/>
              <a:round/>
              <a:headEnd/>
              <a:tailEnd/>
            </a:ln>
          </p:spPr>
          <p:txBody>
            <a:bodyPr/>
            <a:lstStyle/>
            <a:p>
              <a:endParaRPr lang="en-US"/>
            </a:p>
          </p:txBody>
        </p:sp>
      </p:grpSp>
      <p:grpSp>
        <p:nvGrpSpPr>
          <p:cNvPr id="8" name="Group 370"/>
          <p:cNvGrpSpPr>
            <a:grpSpLocks/>
          </p:cNvGrpSpPr>
          <p:nvPr/>
        </p:nvGrpSpPr>
        <p:grpSpPr bwMode="auto">
          <a:xfrm>
            <a:off x="1981200" y="3124200"/>
            <a:ext cx="3360738" cy="3560763"/>
            <a:chOff x="2359025" y="2438400"/>
            <a:chExt cx="1222375" cy="1295400"/>
          </a:xfrm>
        </p:grpSpPr>
        <p:sp>
          <p:nvSpPr>
            <p:cNvPr id="12297" name="Freeform 31"/>
            <p:cNvSpPr>
              <a:spLocks/>
            </p:cNvSpPr>
            <p:nvPr/>
          </p:nvSpPr>
          <p:spPr bwMode="auto">
            <a:xfrm>
              <a:off x="3014663" y="2954338"/>
              <a:ext cx="563562" cy="771525"/>
            </a:xfrm>
            <a:custGeom>
              <a:avLst/>
              <a:gdLst>
                <a:gd name="T0" fmla="*/ 2147483647 w 1888"/>
                <a:gd name="T1" fmla="*/ 2147483647 h 2585"/>
                <a:gd name="T2" fmla="*/ 2147483647 w 1888"/>
                <a:gd name="T3" fmla="*/ 2147483647 h 2585"/>
                <a:gd name="T4" fmla="*/ 2147483647 w 1888"/>
                <a:gd name="T5" fmla="*/ 2147483647 h 2585"/>
                <a:gd name="T6" fmla="*/ 2147483647 w 1888"/>
                <a:gd name="T7" fmla="*/ 2147483647 h 2585"/>
                <a:gd name="T8" fmla="*/ 2147483647 w 1888"/>
                <a:gd name="T9" fmla="*/ 2147483647 h 2585"/>
                <a:gd name="T10" fmla="*/ 2147483647 w 1888"/>
                <a:gd name="T11" fmla="*/ 2147483647 h 2585"/>
                <a:gd name="T12" fmla="*/ 2147483647 w 1888"/>
                <a:gd name="T13" fmla="*/ 2147483647 h 2585"/>
                <a:gd name="T14" fmla="*/ 2147483647 w 1888"/>
                <a:gd name="T15" fmla="*/ 2147483647 h 2585"/>
                <a:gd name="T16" fmla="*/ 2147483647 w 1888"/>
                <a:gd name="T17" fmla="*/ 2147483647 h 2585"/>
                <a:gd name="T18" fmla="*/ 2147483647 w 1888"/>
                <a:gd name="T19" fmla="*/ 2147483647 h 2585"/>
                <a:gd name="T20" fmla="*/ 2147483647 w 1888"/>
                <a:gd name="T21" fmla="*/ 2147483647 h 2585"/>
                <a:gd name="T22" fmla="*/ 2147483647 w 1888"/>
                <a:gd name="T23" fmla="*/ 2147483647 h 2585"/>
                <a:gd name="T24" fmla="*/ 2147483647 w 1888"/>
                <a:gd name="T25" fmla="*/ 2147483647 h 2585"/>
                <a:gd name="T26" fmla="*/ 2147483647 w 1888"/>
                <a:gd name="T27" fmla="*/ 2147483647 h 2585"/>
                <a:gd name="T28" fmla="*/ 2147483647 w 1888"/>
                <a:gd name="T29" fmla="*/ 2147483647 h 2585"/>
                <a:gd name="T30" fmla="*/ 2147483647 w 1888"/>
                <a:gd name="T31" fmla="*/ 2147483647 h 2585"/>
                <a:gd name="T32" fmla="*/ 2147483647 w 1888"/>
                <a:gd name="T33" fmla="*/ 2147483647 h 2585"/>
                <a:gd name="T34" fmla="*/ 2147483647 w 1888"/>
                <a:gd name="T35" fmla="*/ 1090068720 h 2585"/>
                <a:gd name="T36" fmla="*/ 2147483647 w 1888"/>
                <a:gd name="T37" fmla="*/ 877346295 h 2585"/>
                <a:gd name="T38" fmla="*/ 2147483647 w 1888"/>
                <a:gd name="T39" fmla="*/ 2147483647 h 2585"/>
                <a:gd name="T40" fmla="*/ 2147483647 w 1888"/>
                <a:gd name="T41" fmla="*/ 2147483647 h 2585"/>
                <a:gd name="T42" fmla="*/ 2147483647 w 1888"/>
                <a:gd name="T43" fmla="*/ 2147483647 h 2585"/>
                <a:gd name="T44" fmla="*/ 2147483647 w 1888"/>
                <a:gd name="T45" fmla="*/ 2147483647 h 2585"/>
                <a:gd name="T46" fmla="*/ 2147483647 w 1888"/>
                <a:gd name="T47" fmla="*/ 2147483647 h 2585"/>
                <a:gd name="T48" fmla="*/ 2147483647 w 1888"/>
                <a:gd name="T49" fmla="*/ 2147483647 h 2585"/>
                <a:gd name="T50" fmla="*/ 2147483647 w 1888"/>
                <a:gd name="T51" fmla="*/ 2147483647 h 2585"/>
                <a:gd name="T52" fmla="*/ 2147483647 w 1888"/>
                <a:gd name="T53" fmla="*/ 2147483647 h 2585"/>
                <a:gd name="T54" fmla="*/ 1542594264 w 1888"/>
                <a:gd name="T55" fmla="*/ 2147483647 h 2585"/>
                <a:gd name="T56" fmla="*/ 744700617 w 1888"/>
                <a:gd name="T57" fmla="*/ 2147483647 h 2585"/>
                <a:gd name="T58" fmla="*/ 1063858196 w 1888"/>
                <a:gd name="T59" fmla="*/ 2147483647 h 2585"/>
                <a:gd name="T60" fmla="*/ 2147483647 w 1888"/>
                <a:gd name="T61" fmla="*/ 2147483647 h 2585"/>
                <a:gd name="T62" fmla="*/ 2147483647 w 1888"/>
                <a:gd name="T63" fmla="*/ 2147483647 h 25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88"/>
                <a:gd name="T97" fmla="*/ 0 h 2585"/>
                <a:gd name="T98" fmla="*/ 1888 w 1888"/>
                <a:gd name="T99" fmla="*/ 2585 h 25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88" h="2585">
                  <a:moveTo>
                    <a:pt x="1398" y="2585"/>
                  </a:moveTo>
                  <a:cubicBezTo>
                    <a:pt x="1394" y="2562"/>
                    <a:pt x="1349" y="2526"/>
                    <a:pt x="1374" y="2449"/>
                  </a:cubicBezTo>
                  <a:cubicBezTo>
                    <a:pt x="1399" y="2372"/>
                    <a:pt x="1495" y="2208"/>
                    <a:pt x="1546" y="2125"/>
                  </a:cubicBezTo>
                  <a:cubicBezTo>
                    <a:pt x="1597" y="2042"/>
                    <a:pt x="1642" y="2019"/>
                    <a:pt x="1678" y="1949"/>
                  </a:cubicBezTo>
                  <a:cubicBezTo>
                    <a:pt x="1714" y="1879"/>
                    <a:pt x="1729" y="1782"/>
                    <a:pt x="1762" y="1705"/>
                  </a:cubicBezTo>
                  <a:cubicBezTo>
                    <a:pt x="1795" y="1628"/>
                    <a:pt x="1860" y="1575"/>
                    <a:pt x="1874" y="1485"/>
                  </a:cubicBezTo>
                  <a:cubicBezTo>
                    <a:pt x="1888" y="1395"/>
                    <a:pt x="1885" y="1266"/>
                    <a:pt x="1846" y="1165"/>
                  </a:cubicBezTo>
                  <a:cubicBezTo>
                    <a:pt x="1807" y="1064"/>
                    <a:pt x="1683" y="931"/>
                    <a:pt x="1642" y="881"/>
                  </a:cubicBezTo>
                  <a:cubicBezTo>
                    <a:pt x="1601" y="831"/>
                    <a:pt x="1622" y="869"/>
                    <a:pt x="1602" y="865"/>
                  </a:cubicBezTo>
                  <a:cubicBezTo>
                    <a:pt x="1591" y="830"/>
                    <a:pt x="1600" y="726"/>
                    <a:pt x="1578" y="669"/>
                  </a:cubicBezTo>
                  <a:cubicBezTo>
                    <a:pt x="1556" y="612"/>
                    <a:pt x="1508" y="549"/>
                    <a:pt x="1470" y="521"/>
                  </a:cubicBezTo>
                  <a:cubicBezTo>
                    <a:pt x="1432" y="493"/>
                    <a:pt x="1373" y="531"/>
                    <a:pt x="1350" y="501"/>
                  </a:cubicBezTo>
                  <a:cubicBezTo>
                    <a:pt x="1327" y="471"/>
                    <a:pt x="1355" y="386"/>
                    <a:pt x="1330" y="341"/>
                  </a:cubicBezTo>
                  <a:cubicBezTo>
                    <a:pt x="1305" y="296"/>
                    <a:pt x="1253" y="246"/>
                    <a:pt x="1202" y="233"/>
                  </a:cubicBezTo>
                  <a:cubicBezTo>
                    <a:pt x="1151" y="220"/>
                    <a:pt x="1056" y="270"/>
                    <a:pt x="1022" y="265"/>
                  </a:cubicBezTo>
                  <a:cubicBezTo>
                    <a:pt x="988" y="260"/>
                    <a:pt x="1003" y="226"/>
                    <a:pt x="998" y="201"/>
                  </a:cubicBezTo>
                  <a:cubicBezTo>
                    <a:pt x="993" y="176"/>
                    <a:pt x="1014" y="140"/>
                    <a:pt x="994" y="113"/>
                  </a:cubicBezTo>
                  <a:cubicBezTo>
                    <a:pt x="974" y="86"/>
                    <a:pt x="921" y="54"/>
                    <a:pt x="878" y="41"/>
                  </a:cubicBezTo>
                  <a:cubicBezTo>
                    <a:pt x="835" y="28"/>
                    <a:pt x="781" y="0"/>
                    <a:pt x="738" y="33"/>
                  </a:cubicBezTo>
                  <a:cubicBezTo>
                    <a:pt x="695" y="66"/>
                    <a:pt x="644" y="200"/>
                    <a:pt x="618" y="241"/>
                  </a:cubicBezTo>
                  <a:cubicBezTo>
                    <a:pt x="592" y="282"/>
                    <a:pt x="598" y="290"/>
                    <a:pt x="583" y="282"/>
                  </a:cubicBezTo>
                  <a:cubicBezTo>
                    <a:pt x="568" y="274"/>
                    <a:pt x="544" y="217"/>
                    <a:pt x="526" y="192"/>
                  </a:cubicBezTo>
                  <a:cubicBezTo>
                    <a:pt x="508" y="167"/>
                    <a:pt x="490" y="127"/>
                    <a:pt x="472" y="129"/>
                  </a:cubicBezTo>
                  <a:cubicBezTo>
                    <a:pt x="454" y="131"/>
                    <a:pt x="442" y="149"/>
                    <a:pt x="415" y="204"/>
                  </a:cubicBezTo>
                  <a:cubicBezTo>
                    <a:pt x="388" y="259"/>
                    <a:pt x="346" y="396"/>
                    <a:pt x="313" y="456"/>
                  </a:cubicBezTo>
                  <a:cubicBezTo>
                    <a:pt x="280" y="516"/>
                    <a:pt x="251" y="501"/>
                    <a:pt x="220" y="564"/>
                  </a:cubicBezTo>
                  <a:cubicBezTo>
                    <a:pt x="189" y="627"/>
                    <a:pt x="154" y="753"/>
                    <a:pt x="127" y="834"/>
                  </a:cubicBezTo>
                  <a:cubicBezTo>
                    <a:pt x="100" y="915"/>
                    <a:pt x="74" y="989"/>
                    <a:pt x="58" y="1050"/>
                  </a:cubicBezTo>
                  <a:cubicBezTo>
                    <a:pt x="42" y="1111"/>
                    <a:pt x="31" y="1143"/>
                    <a:pt x="28" y="1200"/>
                  </a:cubicBezTo>
                  <a:cubicBezTo>
                    <a:pt x="25" y="1257"/>
                    <a:pt x="0" y="1237"/>
                    <a:pt x="40" y="1392"/>
                  </a:cubicBezTo>
                  <a:cubicBezTo>
                    <a:pt x="80" y="1547"/>
                    <a:pt x="224" y="1932"/>
                    <a:pt x="268" y="2130"/>
                  </a:cubicBezTo>
                  <a:cubicBezTo>
                    <a:pt x="312" y="2328"/>
                    <a:pt x="296" y="2489"/>
                    <a:pt x="304" y="2583"/>
                  </a:cubicBezTo>
                </a:path>
              </a:pathLst>
            </a:custGeom>
            <a:solidFill>
              <a:srgbClr val="F1DFBD"/>
            </a:solidFill>
            <a:ln w="6350">
              <a:solidFill>
                <a:srgbClr val="000000"/>
              </a:solidFill>
              <a:round/>
              <a:headEnd/>
              <a:tailEnd/>
            </a:ln>
          </p:spPr>
          <p:txBody>
            <a:bodyPr/>
            <a:lstStyle/>
            <a:p>
              <a:endParaRPr lang="en-US"/>
            </a:p>
          </p:txBody>
        </p:sp>
        <p:sp>
          <p:nvSpPr>
            <p:cNvPr id="12298" name="Freeform 32"/>
            <p:cNvSpPr>
              <a:spLocks/>
            </p:cNvSpPr>
            <p:nvPr/>
          </p:nvSpPr>
          <p:spPr bwMode="auto">
            <a:xfrm>
              <a:off x="2582863" y="2781300"/>
              <a:ext cx="758825" cy="627063"/>
            </a:xfrm>
            <a:custGeom>
              <a:avLst/>
              <a:gdLst>
                <a:gd name="T0" fmla="*/ 2147483647 w 2539"/>
                <a:gd name="T1" fmla="*/ 2147483647 h 2103"/>
                <a:gd name="T2" fmla="*/ 2147483647 w 2539"/>
                <a:gd name="T3" fmla="*/ 2147483647 h 2103"/>
                <a:gd name="T4" fmla="*/ 2147483647 w 2539"/>
                <a:gd name="T5" fmla="*/ 2147483647 h 2103"/>
                <a:gd name="T6" fmla="*/ 2147483647 w 2539"/>
                <a:gd name="T7" fmla="*/ 2147483647 h 2103"/>
                <a:gd name="T8" fmla="*/ 2147483647 w 2539"/>
                <a:gd name="T9" fmla="*/ 2147483647 h 2103"/>
                <a:gd name="T10" fmla="*/ 2147483647 w 2539"/>
                <a:gd name="T11" fmla="*/ 2147483647 h 2103"/>
                <a:gd name="T12" fmla="*/ 2147483647 w 2539"/>
                <a:gd name="T13" fmla="*/ 2147483647 h 2103"/>
                <a:gd name="T14" fmla="*/ 2147483647 w 2539"/>
                <a:gd name="T15" fmla="*/ 2147483647 h 2103"/>
                <a:gd name="T16" fmla="*/ 2147483647 w 2539"/>
                <a:gd name="T17" fmla="*/ 2147483647 h 2103"/>
                <a:gd name="T18" fmla="*/ 2147483647 w 2539"/>
                <a:gd name="T19" fmla="*/ 2147483647 h 2103"/>
                <a:gd name="T20" fmla="*/ 2147483647 w 2539"/>
                <a:gd name="T21" fmla="*/ 2147483647 h 2103"/>
                <a:gd name="T22" fmla="*/ 2147483647 w 2539"/>
                <a:gd name="T23" fmla="*/ 2147483647 h 2103"/>
                <a:gd name="T24" fmla="*/ 2147483647 w 2539"/>
                <a:gd name="T25" fmla="*/ 1776216030 h 2103"/>
                <a:gd name="T26" fmla="*/ 2147483647 w 2539"/>
                <a:gd name="T27" fmla="*/ 503667259 h 2103"/>
                <a:gd name="T28" fmla="*/ 2147483647 w 2539"/>
                <a:gd name="T29" fmla="*/ 2147483647 h 2103"/>
                <a:gd name="T30" fmla="*/ 2147483647 w 2539"/>
                <a:gd name="T31" fmla="*/ 2147483647 h 2103"/>
                <a:gd name="T32" fmla="*/ 2147483647 w 2539"/>
                <a:gd name="T33" fmla="*/ 2147483647 h 2103"/>
                <a:gd name="T34" fmla="*/ 2147483647 w 2539"/>
                <a:gd name="T35" fmla="*/ 2147483647 h 2103"/>
                <a:gd name="T36" fmla="*/ 2147483647 w 2539"/>
                <a:gd name="T37" fmla="*/ 2147483647 h 2103"/>
                <a:gd name="T38" fmla="*/ 2147483647 w 2539"/>
                <a:gd name="T39" fmla="*/ 2147483647 h 2103"/>
                <a:gd name="T40" fmla="*/ 2147483647 w 2539"/>
                <a:gd name="T41" fmla="*/ 2147483647 h 2103"/>
                <a:gd name="T42" fmla="*/ 2147483647 w 2539"/>
                <a:gd name="T43" fmla="*/ 2147483647 h 2103"/>
                <a:gd name="T44" fmla="*/ 2147483647 w 2539"/>
                <a:gd name="T45" fmla="*/ 2147483647 h 2103"/>
                <a:gd name="T46" fmla="*/ 2147483647 w 2539"/>
                <a:gd name="T47" fmla="*/ 2147483647 h 2103"/>
                <a:gd name="T48" fmla="*/ 133446803 w 2539"/>
                <a:gd name="T49" fmla="*/ 2147483647 h 2103"/>
                <a:gd name="T50" fmla="*/ 2147483647 w 2539"/>
                <a:gd name="T51" fmla="*/ 2147483647 h 2103"/>
                <a:gd name="T52" fmla="*/ 2147483647 w 2539"/>
                <a:gd name="T53" fmla="*/ 2147483647 h 210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539"/>
                <a:gd name="T82" fmla="*/ 0 h 2103"/>
                <a:gd name="T83" fmla="*/ 2539 w 2539"/>
                <a:gd name="T84" fmla="*/ 2103 h 210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539" h="2103">
                  <a:moveTo>
                    <a:pt x="833" y="1887"/>
                  </a:moveTo>
                  <a:lnTo>
                    <a:pt x="929" y="1839"/>
                  </a:lnTo>
                  <a:cubicBezTo>
                    <a:pt x="978" y="1789"/>
                    <a:pt x="1076" y="1649"/>
                    <a:pt x="1125" y="1587"/>
                  </a:cubicBezTo>
                  <a:cubicBezTo>
                    <a:pt x="1174" y="1525"/>
                    <a:pt x="1173" y="1504"/>
                    <a:pt x="1225" y="1467"/>
                  </a:cubicBezTo>
                  <a:cubicBezTo>
                    <a:pt x="1277" y="1430"/>
                    <a:pt x="1372" y="1391"/>
                    <a:pt x="1437" y="1363"/>
                  </a:cubicBezTo>
                  <a:cubicBezTo>
                    <a:pt x="1502" y="1335"/>
                    <a:pt x="1494" y="1382"/>
                    <a:pt x="1613" y="1299"/>
                  </a:cubicBezTo>
                  <a:cubicBezTo>
                    <a:pt x="1732" y="1216"/>
                    <a:pt x="2058" y="976"/>
                    <a:pt x="2149" y="863"/>
                  </a:cubicBezTo>
                  <a:cubicBezTo>
                    <a:pt x="2240" y="750"/>
                    <a:pt x="2138" y="684"/>
                    <a:pt x="2161" y="619"/>
                  </a:cubicBezTo>
                  <a:cubicBezTo>
                    <a:pt x="2184" y="554"/>
                    <a:pt x="2259" y="514"/>
                    <a:pt x="2289" y="471"/>
                  </a:cubicBezTo>
                  <a:cubicBezTo>
                    <a:pt x="2319" y="428"/>
                    <a:pt x="2323" y="398"/>
                    <a:pt x="2341" y="363"/>
                  </a:cubicBezTo>
                  <a:cubicBezTo>
                    <a:pt x="2359" y="328"/>
                    <a:pt x="2370" y="299"/>
                    <a:pt x="2397" y="259"/>
                  </a:cubicBezTo>
                  <a:cubicBezTo>
                    <a:pt x="2424" y="219"/>
                    <a:pt x="2487" y="155"/>
                    <a:pt x="2505" y="123"/>
                  </a:cubicBezTo>
                  <a:cubicBezTo>
                    <a:pt x="2523" y="91"/>
                    <a:pt x="2505" y="84"/>
                    <a:pt x="2505" y="67"/>
                  </a:cubicBezTo>
                  <a:cubicBezTo>
                    <a:pt x="2505" y="50"/>
                    <a:pt x="2539" y="0"/>
                    <a:pt x="2505" y="19"/>
                  </a:cubicBezTo>
                  <a:cubicBezTo>
                    <a:pt x="2471" y="38"/>
                    <a:pt x="2358" y="130"/>
                    <a:pt x="2301" y="179"/>
                  </a:cubicBezTo>
                  <a:cubicBezTo>
                    <a:pt x="2244" y="228"/>
                    <a:pt x="2216" y="273"/>
                    <a:pt x="2165" y="311"/>
                  </a:cubicBezTo>
                  <a:cubicBezTo>
                    <a:pt x="2114" y="349"/>
                    <a:pt x="2100" y="348"/>
                    <a:pt x="1997" y="407"/>
                  </a:cubicBezTo>
                  <a:cubicBezTo>
                    <a:pt x="1894" y="466"/>
                    <a:pt x="1705" y="591"/>
                    <a:pt x="1549" y="663"/>
                  </a:cubicBezTo>
                  <a:cubicBezTo>
                    <a:pt x="1393" y="735"/>
                    <a:pt x="1196" y="793"/>
                    <a:pt x="1061" y="839"/>
                  </a:cubicBezTo>
                  <a:cubicBezTo>
                    <a:pt x="926" y="885"/>
                    <a:pt x="830" y="921"/>
                    <a:pt x="741" y="939"/>
                  </a:cubicBezTo>
                  <a:cubicBezTo>
                    <a:pt x="652" y="957"/>
                    <a:pt x="602" y="966"/>
                    <a:pt x="525" y="947"/>
                  </a:cubicBezTo>
                  <a:cubicBezTo>
                    <a:pt x="448" y="928"/>
                    <a:pt x="338" y="862"/>
                    <a:pt x="277" y="827"/>
                  </a:cubicBezTo>
                  <a:cubicBezTo>
                    <a:pt x="216" y="792"/>
                    <a:pt x="184" y="756"/>
                    <a:pt x="161" y="735"/>
                  </a:cubicBezTo>
                  <a:cubicBezTo>
                    <a:pt x="138" y="714"/>
                    <a:pt x="167" y="668"/>
                    <a:pt x="141" y="699"/>
                  </a:cubicBezTo>
                  <a:cubicBezTo>
                    <a:pt x="115" y="730"/>
                    <a:pt x="10" y="816"/>
                    <a:pt x="5" y="923"/>
                  </a:cubicBezTo>
                  <a:cubicBezTo>
                    <a:pt x="0" y="1030"/>
                    <a:pt x="6" y="1142"/>
                    <a:pt x="109" y="1339"/>
                  </a:cubicBezTo>
                  <a:cubicBezTo>
                    <a:pt x="212" y="1536"/>
                    <a:pt x="425" y="1841"/>
                    <a:pt x="625" y="2103"/>
                  </a:cubicBezTo>
                </a:path>
              </a:pathLst>
            </a:custGeom>
            <a:solidFill>
              <a:srgbClr val="F1DFBD"/>
            </a:solidFill>
            <a:ln w="6350">
              <a:noFill/>
              <a:round/>
              <a:headEnd/>
              <a:tailEnd/>
            </a:ln>
          </p:spPr>
          <p:txBody>
            <a:bodyPr/>
            <a:lstStyle/>
            <a:p>
              <a:endParaRPr lang="en-US"/>
            </a:p>
          </p:txBody>
        </p:sp>
        <p:sp>
          <p:nvSpPr>
            <p:cNvPr id="12299" name="Freeform 53"/>
            <p:cNvSpPr>
              <a:spLocks/>
            </p:cNvSpPr>
            <p:nvPr/>
          </p:nvSpPr>
          <p:spPr bwMode="auto">
            <a:xfrm>
              <a:off x="3116263" y="2995613"/>
              <a:ext cx="55562" cy="73025"/>
            </a:xfrm>
            <a:custGeom>
              <a:avLst/>
              <a:gdLst>
                <a:gd name="T0" fmla="*/ 2147483647 w 35"/>
                <a:gd name="T1" fmla="*/ 2147483647 h 46"/>
                <a:gd name="T2" fmla="*/ 2147483647 w 35"/>
                <a:gd name="T3" fmla="*/ 2147483647 h 46"/>
                <a:gd name="T4" fmla="*/ 2147483647 w 35"/>
                <a:gd name="T5" fmla="*/ 2147483647 h 46"/>
                <a:gd name="T6" fmla="*/ 2147483647 w 35"/>
                <a:gd name="T7" fmla="*/ 2147483647 h 46"/>
                <a:gd name="T8" fmla="*/ 2147483647 w 35"/>
                <a:gd name="T9" fmla="*/ 0 h 46"/>
                <a:gd name="T10" fmla="*/ 0 60000 65536"/>
                <a:gd name="T11" fmla="*/ 0 60000 65536"/>
                <a:gd name="T12" fmla="*/ 0 60000 65536"/>
                <a:gd name="T13" fmla="*/ 0 60000 65536"/>
                <a:gd name="T14" fmla="*/ 0 60000 65536"/>
                <a:gd name="T15" fmla="*/ 0 w 35"/>
                <a:gd name="T16" fmla="*/ 0 h 46"/>
                <a:gd name="T17" fmla="*/ 35 w 35"/>
                <a:gd name="T18" fmla="*/ 46 h 46"/>
              </a:gdLst>
              <a:ahLst/>
              <a:cxnLst>
                <a:cxn ang="T10">
                  <a:pos x="T0" y="T1"/>
                </a:cxn>
                <a:cxn ang="T11">
                  <a:pos x="T2" y="T3"/>
                </a:cxn>
                <a:cxn ang="T12">
                  <a:pos x="T4" y="T5"/>
                </a:cxn>
                <a:cxn ang="T13">
                  <a:pos x="T6" y="T7"/>
                </a:cxn>
                <a:cxn ang="T14">
                  <a:pos x="T8" y="T9"/>
                </a:cxn>
              </a:cxnLst>
              <a:rect l="T15" t="T16" r="T17" b="T18"/>
              <a:pathLst>
                <a:path w="35" h="46">
                  <a:moveTo>
                    <a:pt x="13" y="5"/>
                  </a:moveTo>
                  <a:cubicBezTo>
                    <a:pt x="11" y="11"/>
                    <a:pt x="0" y="33"/>
                    <a:pt x="1" y="39"/>
                  </a:cubicBezTo>
                  <a:cubicBezTo>
                    <a:pt x="2" y="45"/>
                    <a:pt x="11" y="46"/>
                    <a:pt x="17" y="41"/>
                  </a:cubicBezTo>
                  <a:cubicBezTo>
                    <a:pt x="23" y="36"/>
                    <a:pt x="33" y="18"/>
                    <a:pt x="34" y="11"/>
                  </a:cubicBezTo>
                  <a:cubicBezTo>
                    <a:pt x="35" y="4"/>
                    <a:pt x="25" y="2"/>
                    <a:pt x="22" y="0"/>
                  </a:cubicBezTo>
                </a:path>
              </a:pathLst>
            </a:custGeom>
            <a:solidFill>
              <a:srgbClr val="FAF3E6"/>
            </a:solidFill>
            <a:ln w="3175">
              <a:solidFill>
                <a:srgbClr val="000000"/>
              </a:solidFill>
              <a:round/>
              <a:headEnd/>
              <a:tailEnd/>
            </a:ln>
          </p:spPr>
          <p:txBody>
            <a:bodyPr/>
            <a:lstStyle/>
            <a:p>
              <a:endParaRPr lang="en-US"/>
            </a:p>
          </p:txBody>
        </p:sp>
        <p:sp>
          <p:nvSpPr>
            <p:cNvPr id="12300" name="Freeform 33"/>
            <p:cNvSpPr>
              <a:spLocks/>
            </p:cNvSpPr>
            <p:nvPr/>
          </p:nvSpPr>
          <p:spPr bwMode="auto">
            <a:xfrm>
              <a:off x="3171825" y="2787650"/>
              <a:ext cx="160338" cy="257175"/>
            </a:xfrm>
            <a:custGeom>
              <a:avLst/>
              <a:gdLst>
                <a:gd name="T0" fmla="*/ 2147483647 w 538"/>
                <a:gd name="T1" fmla="*/ 0 h 862"/>
                <a:gd name="T2" fmla="*/ 2147483647 w 538"/>
                <a:gd name="T3" fmla="*/ 2147483647 h 862"/>
                <a:gd name="T4" fmla="*/ 2147483647 w 538"/>
                <a:gd name="T5" fmla="*/ 2147483647 h 862"/>
                <a:gd name="T6" fmla="*/ 2147483647 w 538"/>
                <a:gd name="T7" fmla="*/ 2147483647 h 862"/>
                <a:gd name="T8" fmla="*/ 2147483647 w 538"/>
                <a:gd name="T9" fmla="*/ 2147483647 h 862"/>
                <a:gd name="T10" fmla="*/ 2147483647 w 538"/>
                <a:gd name="T11" fmla="*/ 2147483647 h 862"/>
                <a:gd name="T12" fmla="*/ 2147483647 w 538"/>
                <a:gd name="T13" fmla="*/ 2147483647 h 862"/>
                <a:gd name="T14" fmla="*/ 1588270379 w 538"/>
                <a:gd name="T15" fmla="*/ 2147483647 h 862"/>
                <a:gd name="T16" fmla="*/ 0 w 538"/>
                <a:gd name="T17" fmla="*/ 2147483647 h 8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8"/>
                <a:gd name="T28" fmla="*/ 0 h 862"/>
                <a:gd name="T29" fmla="*/ 538 w 538"/>
                <a:gd name="T30" fmla="*/ 862 h 8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8" h="862">
                  <a:moveTo>
                    <a:pt x="538" y="0"/>
                  </a:moveTo>
                  <a:lnTo>
                    <a:pt x="532" y="116"/>
                  </a:lnTo>
                  <a:lnTo>
                    <a:pt x="432" y="228"/>
                  </a:lnTo>
                  <a:cubicBezTo>
                    <a:pt x="401" y="279"/>
                    <a:pt x="374" y="372"/>
                    <a:pt x="344" y="424"/>
                  </a:cubicBezTo>
                  <a:cubicBezTo>
                    <a:pt x="314" y="476"/>
                    <a:pt x="283" y="499"/>
                    <a:pt x="252" y="540"/>
                  </a:cubicBezTo>
                  <a:cubicBezTo>
                    <a:pt x="221" y="581"/>
                    <a:pt x="180" y="631"/>
                    <a:pt x="156" y="668"/>
                  </a:cubicBezTo>
                  <a:cubicBezTo>
                    <a:pt x="132" y="705"/>
                    <a:pt x="124" y="732"/>
                    <a:pt x="108" y="764"/>
                  </a:cubicBezTo>
                  <a:cubicBezTo>
                    <a:pt x="92" y="796"/>
                    <a:pt x="78" y="862"/>
                    <a:pt x="60" y="860"/>
                  </a:cubicBezTo>
                  <a:cubicBezTo>
                    <a:pt x="42" y="858"/>
                    <a:pt x="10" y="770"/>
                    <a:pt x="0" y="752"/>
                  </a:cubicBezTo>
                </a:path>
              </a:pathLst>
            </a:custGeom>
            <a:noFill/>
            <a:ln w="12700">
              <a:solidFill>
                <a:schemeClr val="tx1"/>
              </a:solidFill>
              <a:round/>
              <a:headEnd/>
              <a:tailEnd/>
            </a:ln>
          </p:spPr>
          <p:txBody>
            <a:bodyPr/>
            <a:lstStyle/>
            <a:p>
              <a:endParaRPr lang="en-US"/>
            </a:p>
          </p:txBody>
        </p:sp>
        <p:sp>
          <p:nvSpPr>
            <p:cNvPr id="12301" name="Freeform 34"/>
            <p:cNvSpPr>
              <a:spLocks/>
            </p:cNvSpPr>
            <p:nvPr/>
          </p:nvSpPr>
          <p:spPr bwMode="auto">
            <a:xfrm>
              <a:off x="3019425" y="2990850"/>
              <a:ext cx="171450" cy="735013"/>
            </a:xfrm>
            <a:custGeom>
              <a:avLst/>
              <a:gdLst>
                <a:gd name="T0" fmla="*/ 2147483647 w 580"/>
                <a:gd name="T1" fmla="*/ 2147483647 h 2462"/>
                <a:gd name="T2" fmla="*/ 2147483647 w 580"/>
                <a:gd name="T3" fmla="*/ 2147483647 h 2462"/>
                <a:gd name="T4" fmla="*/ 1988887989 w 580"/>
                <a:gd name="T5" fmla="*/ 2147483647 h 2462"/>
                <a:gd name="T6" fmla="*/ 129149738 w 580"/>
                <a:gd name="T7" fmla="*/ 2147483647 h 2462"/>
                <a:gd name="T8" fmla="*/ 1265719574 w 580"/>
                <a:gd name="T9" fmla="*/ 2147483647 h 2462"/>
                <a:gd name="T10" fmla="*/ 2147483647 w 580"/>
                <a:gd name="T11" fmla="*/ 2147483647 h 2462"/>
                <a:gd name="T12" fmla="*/ 2147483647 w 580"/>
                <a:gd name="T13" fmla="*/ 2147483647 h 2462"/>
                <a:gd name="T14" fmla="*/ 2147483647 w 580"/>
                <a:gd name="T15" fmla="*/ 2147483647 h 2462"/>
                <a:gd name="T16" fmla="*/ 2147483647 w 580"/>
                <a:gd name="T17" fmla="*/ 2147483647 h 2462"/>
                <a:gd name="T18" fmla="*/ 2147483647 w 580"/>
                <a:gd name="T19" fmla="*/ 266046941 h 2462"/>
                <a:gd name="T20" fmla="*/ 2147483647 w 580"/>
                <a:gd name="T21" fmla="*/ 1436831893 h 2462"/>
                <a:gd name="T22" fmla="*/ 2147483647 w 580"/>
                <a:gd name="T23" fmla="*/ 2147483647 h 2462"/>
                <a:gd name="T24" fmla="*/ 2147483647 w 580"/>
                <a:gd name="T25" fmla="*/ 2147483647 h 2462"/>
                <a:gd name="T26" fmla="*/ 2147483647 w 580"/>
                <a:gd name="T27" fmla="*/ 2147483647 h 2462"/>
                <a:gd name="T28" fmla="*/ 2147483647 w 580"/>
                <a:gd name="T29" fmla="*/ 2147483647 h 2462"/>
                <a:gd name="T30" fmla="*/ 2147483647 w 580"/>
                <a:gd name="T31" fmla="*/ 2147483647 h 24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80"/>
                <a:gd name="T49" fmla="*/ 0 h 2462"/>
                <a:gd name="T50" fmla="*/ 580 w 580"/>
                <a:gd name="T51" fmla="*/ 2462 h 24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80" h="2462">
                  <a:moveTo>
                    <a:pt x="285" y="2462"/>
                  </a:moveTo>
                  <a:cubicBezTo>
                    <a:pt x="282" y="2397"/>
                    <a:pt x="300" y="2241"/>
                    <a:pt x="265" y="2066"/>
                  </a:cubicBezTo>
                  <a:cubicBezTo>
                    <a:pt x="230" y="1891"/>
                    <a:pt x="120" y="1559"/>
                    <a:pt x="77" y="1410"/>
                  </a:cubicBezTo>
                  <a:cubicBezTo>
                    <a:pt x="34" y="1261"/>
                    <a:pt x="10" y="1252"/>
                    <a:pt x="5" y="1170"/>
                  </a:cubicBezTo>
                  <a:cubicBezTo>
                    <a:pt x="0" y="1088"/>
                    <a:pt x="30" y="996"/>
                    <a:pt x="49" y="918"/>
                  </a:cubicBezTo>
                  <a:cubicBezTo>
                    <a:pt x="68" y="840"/>
                    <a:pt x="96" y="775"/>
                    <a:pt x="117" y="702"/>
                  </a:cubicBezTo>
                  <a:cubicBezTo>
                    <a:pt x="138" y="629"/>
                    <a:pt x="146" y="545"/>
                    <a:pt x="177" y="482"/>
                  </a:cubicBezTo>
                  <a:cubicBezTo>
                    <a:pt x="208" y="419"/>
                    <a:pt x="272" y="383"/>
                    <a:pt x="305" y="322"/>
                  </a:cubicBezTo>
                  <a:cubicBezTo>
                    <a:pt x="338" y="261"/>
                    <a:pt x="350" y="166"/>
                    <a:pt x="373" y="114"/>
                  </a:cubicBezTo>
                  <a:cubicBezTo>
                    <a:pt x="396" y="62"/>
                    <a:pt x="423" y="20"/>
                    <a:pt x="445" y="10"/>
                  </a:cubicBezTo>
                  <a:cubicBezTo>
                    <a:pt x="467" y="0"/>
                    <a:pt x="484" y="23"/>
                    <a:pt x="505" y="54"/>
                  </a:cubicBezTo>
                  <a:cubicBezTo>
                    <a:pt x="526" y="85"/>
                    <a:pt x="566" y="144"/>
                    <a:pt x="573" y="194"/>
                  </a:cubicBezTo>
                  <a:cubicBezTo>
                    <a:pt x="580" y="244"/>
                    <a:pt x="568" y="265"/>
                    <a:pt x="549" y="354"/>
                  </a:cubicBezTo>
                  <a:cubicBezTo>
                    <a:pt x="530" y="443"/>
                    <a:pt x="483" y="630"/>
                    <a:pt x="457" y="726"/>
                  </a:cubicBezTo>
                  <a:cubicBezTo>
                    <a:pt x="431" y="822"/>
                    <a:pt x="418" y="862"/>
                    <a:pt x="393" y="930"/>
                  </a:cubicBezTo>
                  <a:cubicBezTo>
                    <a:pt x="368" y="998"/>
                    <a:pt x="338" y="1066"/>
                    <a:pt x="309" y="1134"/>
                  </a:cubicBezTo>
                </a:path>
              </a:pathLst>
            </a:custGeom>
            <a:noFill/>
            <a:ln w="12700">
              <a:solidFill>
                <a:schemeClr val="tx1"/>
              </a:solidFill>
              <a:round/>
              <a:headEnd/>
              <a:tailEnd/>
            </a:ln>
          </p:spPr>
          <p:txBody>
            <a:bodyPr/>
            <a:lstStyle/>
            <a:p>
              <a:endParaRPr lang="en-US"/>
            </a:p>
          </p:txBody>
        </p:sp>
        <p:sp>
          <p:nvSpPr>
            <p:cNvPr id="12302" name="Freeform 35"/>
            <p:cNvSpPr>
              <a:spLocks/>
            </p:cNvSpPr>
            <p:nvPr/>
          </p:nvSpPr>
          <p:spPr bwMode="auto">
            <a:xfrm>
              <a:off x="3309938" y="3027363"/>
              <a:ext cx="9525" cy="165100"/>
            </a:xfrm>
            <a:custGeom>
              <a:avLst/>
              <a:gdLst>
                <a:gd name="T0" fmla="*/ 432800414 w 33"/>
                <a:gd name="T1" fmla="*/ 0 h 553"/>
                <a:gd name="T2" fmla="*/ 769459807 w 33"/>
                <a:gd name="T3" fmla="*/ 2147483647 h 553"/>
                <a:gd name="T4" fmla="*/ 288589027 w 33"/>
                <a:gd name="T5" fmla="*/ 2147483647 h 553"/>
                <a:gd name="T6" fmla="*/ 0 w 33"/>
                <a:gd name="T7" fmla="*/ 2147483647 h 553"/>
                <a:gd name="T8" fmla="*/ 0 60000 65536"/>
                <a:gd name="T9" fmla="*/ 0 60000 65536"/>
                <a:gd name="T10" fmla="*/ 0 60000 65536"/>
                <a:gd name="T11" fmla="*/ 0 60000 65536"/>
                <a:gd name="T12" fmla="*/ 0 w 33"/>
                <a:gd name="T13" fmla="*/ 0 h 553"/>
                <a:gd name="T14" fmla="*/ 33 w 33"/>
                <a:gd name="T15" fmla="*/ 553 h 553"/>
              </a:gdLst>
              <a:ahLst/>
              <a:cxnLst>
                <a:cxn ang="T8">
                  <a:pos x="T0" y="T1"/>
                </a:cxn>
                <a:cxn ang="T9">
                  <a:pos x="T2" y="T3"/>
                </a:cxn>
                <a:cxn ang="T10">
                  <a:pos x="T4" y="T5"/>
                </a:cxn>
                <a:cxn ang="T11">
                  <a:pos x="T6" y="T7"/>
                </a:cxn>
              </a:cxnLst>
              <a:rect l="T12" t="T13" r="T14" b="T15"/>
              <a:pathLst>
                <a:path w="33" h="553">
                  <a:moveTo>
                    <a:pt x="18" y="0"/>
                  </a:moveTo>
                  <a:cubicBezTo>
                    <a:pt x="20" y="17"/>
                    <a:pt x="33" y="57"/>
                    <a:pt x="32" y="101"/>
                  </a:cubicBezTo>
                  <a:cubicBezTo>
                    <a:pt x="31" y="145"/>
                    <a:pt x="17" y="190"/>
                    <a:pt x="12" y="265"/>
                  </a:cubicBezTo>
                  <a:cubicBezTo>
                    <a:pt x="7" y="340"/>
                    <a:pt x="2" y="447"/>
                    <a:pt x="0" y="553"/>
                  </a:cubicBezTo>
                </a:path>
              </a:pathLst>
            </a:custGeom>
            <a:noFill/>
            <a:ln w="6350">
              <a:solidFill>
                <a:schemeClr val="tx1"/>
              </a:solidFill>
              <a:round/>
              <a:headEnd/>
              <a:tailEnd/>
            </a:ln>
          </p:spPr>
          <p:txBody>
            <a:bodyPr/>
            <a:lstStyle/>
            <a:p>
              <a:endParaRPr lang="en-US"/>
            </a:p>
          </p:txBody>
        </p:sp>
        <p:sp>
          <p:nvSpPr>
            <p:cNvPr id="12303" name="Freeform 36"/>
            <p:cNvSpPr>
              <a:spLocks/>
            </p:cNvSpPr>
            <p:nvPr/>
          </p:nvSpPr>
          <p:spPr bwMode="auto">
            <a:xfrm>
              <a:off x="3414713" y="3100388"/>
              <a:ext cx="14287" cy="122237"/>
            </a:xfrm>
            <a:custGeom>
              <a:avLst/>
              <a:gdLst>
                <a:gd name="T0" fmla="*/ 0 w 46"/>
                <a:gd name="T1" fmla="*/ 0 h 408"/>
                <a:gd name="T2" fmla="*/ 898853871 w 46"/>
                <a:gd name="T3" fmla="*/ 2147483647 h 408"/>
                <a:gd name="T4" fmla="*/ 1378184895 w 46"/>
                <a:gd name="T5" fmla="*/ 2147483647 h 408"/>
                <a:gd name="T6" fmla="*/ 0 60000 65536"/>
                <a:gd name="T7" fmla="*/ 0 60000 65536"/>
                <a:gd name="T8" fmla="*/ 0 60000 65536"/>
                <a:gd name="T9" fmla="*/ 0 w 46"/>
                <a:gd name="T10" fmla="*/ 0 h 408"/>
                <a:gd name="T11" fmla="*/ 46 w 46"/>
                <a:gd name="T12" fmla="*/ 408 h 408"/>
              </a:gdLst>
              <a:ahLst/>
              <a:cxnLst>
                <a:cxn ang="T6">
                  <a:pos x="T0" y="T1"/>
                </a:cxn>
                <a:cxn ang="T7">
                  <a:pos x="T2" y="T3"/>
                </a:cxn>
                <a:cxn ang="T8">
                  <a:pos x="T4" y="T5"/>
                </a:cxn>
              </a:cxnLst>
              <a:rect l="T9" t="T10" r="T11" b="T12"/>
              <a:pathLst>
                <a:path w="46" h="408">
                  <a:moveTo>
                    <a:pt x="0" y="0"/>
                  </a:moveTo>
                  <a:cubicBezTo>
                    <a:pt x="5" y="40"/>
                    <a:pt x="22" y="176"/>
                    <a:pt x="30" y="244"/>
                  </a:cubicBezTo>
                  <a:cubicBezTo>
                    <a:pt x="38" y="312"/>
                    <a:pt x="41" y="377"/>
                    <a:pt x="46" y="408"/>
                  </a:cubicBezTo>
                </a:path>
              </a:pathLst>
            </a:custGeom>
            <a:noFill/>
            <a:ln w="6350">
              <a:solidFill>
                <a:schemeClr val="tx1"/>
              </a:solidFill>
              <a:round/>
              <a:headEnd/>
              <a:tailEnd/>
            </a:ln>
          </p:spPr>
          <p:txBody>
            <a:bodyPr/>
            <a:lstStyle/>
            <a:p>
              <a:endParaRPr lang="en-US"/>
            </a:p>
          </p:txBody>
        </p:sp>
        <p:sp>
          <p:nvSpPr>
            <p:cNvPr id="12304" name="Freeform 37"/>
            <p:cNvSpPr>
              <a:spLocks/>
            </p:cNvSpPr>
            <p:nvPr/>
          </p:nvSpPr>
          <p:spPr bwMode="auto">
            <a:xfrm>
              <a:off x="3494088" y="3211513"/>
              <a:ext cx="20637" cy="79375"/>
            </a:xfrm>
            <a:custGeom>
              <a:avLst/>
              <a:gdLst>
                <a:gd name="T0" fmla="*/ 0 w 80"/>
                <a:gd name="T1" fmla="*/ 0 h 256"/>
                <a:gd name="T2" fmla="*/ 1029978224 w 80"/>
                <a:gd name="T3" fmla="*/ 2147483647 h 256"/>
                <a:gd name="T4" fmla="*/ 1373281942 w 80"/>
                <a:gd name="T5" fmla="*/ 2147483647 h 256"/>
                <a:gd name="T6" fmla="*/ 0 60000 65536"/>
                <a:gd name="T7" fmla="*/ 0 60000 65536"/>
                <a:gd name="T8" fmla="*/ 0 60000 65536"/>
                <a:gd name="T9" fmla="*/ 0 w 80"/>
                <a:gd name="T10" fmla="*/ 0 h 256"/>
                <a:gd name="T11" fmla="*/ 80 w 80"/>
                <a:gd name="T12" fmla="*/ 256 h 256"/>
              </a:gdLst>
              <a:ahLst/>
              <a:cxnLst>
                <a:cxn ang="T6">
                  <a:pos x="T0" y="T1"/>
                </a:cxn>
                <a:cxn ang="T7">
                  <a:pos x="T2" y="T3"/>
                </a:cxn>
                <a:cxn ang="T8">
                  <a:pos x="T4" y="T5"/>
                </a:cxn>
              </a:cxnLst>
              <a:rect l="T9" t="T10" r="T11" b="T12"/>
              <a:pathLst>
                <a:path w="80" h="256">
                  <a:moveTo>
                    <a:pt x="0" y="0"/>
                  </a:moveTo>
                  <a:cubicBezTo>
                    <a:pt x="23" y="54"/>
                    <a:pt x="47" y="109"/>
                    <a:pt x="60" y="152"/>
                  </a:cubicBezTo>
                  <a:cubicBezTo>
                    <a:pt x="73" y="195"/>
                    <a:pt x="76" y="225"/>
                    <a:pt x="80" y="256"/>
                  </a:cubicBezTo>
                </a:path>
              </a:pathLst>
            </a:custGeom>
            <a:noFill/>
            <a:ln w="6350">
              <a:solidFill>
                <a:schemeClr val="tx1"/>
              </a:solidFill>
              <a:round/>
              <a:headEnd/>
              <a:tailEnd/>
            </a:ln>
          </p:spPr>
          <p:txBody>
            <a:bodyPr/>
            <a:lstStyle/>
            <a:p>
              <a:endParaRPr lang="en-US"/>
            </a:p>
          </p:txBody>
        </p:sp>
        <p:sp>
          <p:nvSpPr>
            <p:cNvPr id="12305" name="Freeform 38"/>
            <p:cNvSpPr>
              <a:spLocks/>
            </p:cNvSpPr>
            <p:nvPr/>
          </p:nvSpPr>
          <p:spPr bwMode="auto">
            <a:xfrm>
              <a:off x="2600325" y="3589338"/>
              <a:ext cx="92075" cy="141287"/>
            </a:xfrm>
            <a:custGeom>
              <a:avLst/>
              <a:gdLst>
                <a:gd name="T0" fmla="*/ 2147483647 w 307"/>
                <a:gd name="T1" fmla="*/ 2147483647 h 475"/>
                <a:gd name="T2" fmla="*/ 2147483647 w 307"/>
                <a:gd name="T3" fmla="*/ 2147483647 h 475"/>
                <a:gd name="T4" fmla="*/ 0 w 307"/>
                <a:gd name="T5" fmla="*/ 0 h 475"/>
                <a:gd name="T6" fmla="*/ 0 60000 65536"/>
                <a:gd name="T7" fmla="*/ 0 60000 65536"/>
                <a:gd name="T8" fmla="*/ 0 60000 65536"/>
                <a:gd name="T9" fmla="*/ 0 w 307"/>
                <a:gd name="T10" fmla="*/ 0 h 475"/>
                <a:gd name="T11" fmla="*/ 307 w 307"/>
                <a:gd name="T12" fmla="*/ 475 h 475"/>
              </a:gdLst>
              <a:ahLst/>
              <a:cxnLst>
                <a:cxn ang="T6">
                  <a:pos x="T0" y="T1"/>
                </a:cxn>
                <a:cxn ang="T7">
                  <a:pos x="T2" y="T3"/>
                </a:cxn>
                <a:cxn ang="T8">
                  <a:pos x="T4" y="T5"/>
                </a:cxn>
              </a:cxnLst>
              <a:rect l="T9" t="T10" r="T11" b="T12"/>
              <a:pathLst>
                <a:path w="307" h="475">
                  <a:moveTo>
                    <a:pt x="307" y="475"/>
                  </a:moveTo>
                  <a:cubicBezTo>
                    <a:pt x="294" y="452"/>
                    <a:pt x="282" y="410"/>
                    <a:pt x="231" y="331"/>
                  </a:cubicBezTo>
                  <a:cubicBezTo>
                    <a:pt x="180" y="252"/>
                    <a:pt x="48" y="69"/>
                    <a:pt x="0" y="0"/>
                  </a:cubicBezTo>
                </a:path>
              </a:pathLst>
            </a:custGeom>
            <a:noFill/>
            <a:ln w="6350">
              <a:solidFill>
                <a:schemeClr val="tx1"/>
              </a:solidFill>
              <a:round/>
              <a:headEnd/>
              <a:tailEnd/>
            </a:ln>
          </p:spPr>
          <p:txBody>
            <a:bodyPr/>
            <a:lstStyle/>
            <a:p>
              <a:endParaRPr lang="en-US"/>
            </a:p>
          </p:txBody>
        </p:sp>
        <p:sp>
          <p:nvSpPr>
            <p:cNvPr id="12306" name="Freeform 41"/>
            <p:cNvSpPr>
              <a:spLocks/>
            </p:cNvSpPr>
            <p:nvPr/>
          </p:nvSpPr>
          <p:spPr bwMode="auto">
            <a:xfrm>
              <a:off x="2832100" y="3170238"/>
              <a:ext cx="228600" cy="174625"/>
            </a:xfrm>
            <a:custGeom>
              <a:avLst/>
              <a:gdLst>
                <a:gd name="T0" fmla="*/ 0 w 768"/>
                <a:gd name="T1" fmla="*/ 2147483647 h 585"/>
                <a:gd name="T2" fmla="*/ 2147483647 w 768"/>
                <a:gd name="T3" fmla="*/ 2147483647 h 585"/>
                <a:gd name="T4" fmla="*/ 2147483647 w 768"/>
                <a:gd name="T5" fmla="*/ 2147483647 h 585"/>
                <a:gd name="T6" fmla="*/ 2147483647 w 768"/>
                <a:gd name="T7" fmla="*/ 2048073940 h 585"/>
                <a:gd name="T8" fmla="*/ 2147483647 w 768"/>
                <a:gd name="T9" fmla="*/ 345815708 h 585"/>
                <a:gd name="T10" fmla="*/ 2147483647 w 768"/>
                <a:gd name="T11" fmla="*/ 26642402 h 585"/>
                <a:gd name="T12" fmla="*/ 0 60000 65536"/>
                <a:gd name="T13" fmla="*/ 0 60000 65536"/>
                <a:gd name="T14" fmla="*/ 0 60000 65536"/>
                <a:gd name="T15" fmla="*/ 0 60000 65536"/>
                <a:gd name="T16" fmla="*/ 0 60000 65536"/>
                <a:gd name="T17" fmla="*/ 0 60000 65536"/>
                <a:gd name="T18" fmla="*/ 0 w 768"/>
                <a:gd name="T19" fmla="*/ 0 h 585"/>
                <a:gd name="T20" fmla="*/ 768 w 768"/>
                <a:gd name="T21" fmla="*/ 585 h 585"/>
              </a:gdLst>
              <a:ahLst/>
              <a:cxnLst>
                <a:cxn ang="T12">
                  <a:pos x="T0" y="T1"/>
                </a:cxn>
                <a:cxn ang="T13">
                  <a:pos x="T2" y="T3"/>
                </a:cxn>
                <a:cxn ang="T14">
                  <a:pos x="T4" y="T5"/>
                </a:cxn>
                <a:cxn ang="T15">
                  <a:pos x="T6" y="T7"/>
                </a:cxn>
                <a:cxn ang="T16">
                  <a:pos x="T8" y="T9"/>
                </a:cxn>
                <a:cxn ang="T17">
                  <a:pos x="T10" y="T11"/>
                </a:cxn>
              </a:cxnLst>
              <a:rect l="T18" t="T19" r="T20" b="T21"/>
              <a:pathLst>
                <a:path w="768" h="585">
                  <a:moveTo>
                    <a:pt x="0" y="585"/>
                  </a:moveTo>
                  <a:cubicBezTo>
                    <a:pt x="35" y="569"/>
                    <a:pt x="71" y="554"/>
                    <a:pt x="128" y="493"/>
                  </a:cubicBezTo>
                  <a:cubicBezTo>
                    <a:pt x="185" y="432"/>
                    <a:pt x="269" y="286"/>
                    <a:pt x="340" y="217"/>
                  </a:cubicBezTo>
                  <a:cubicBezTo>
                    <a:pt x="411" y="148"/>
                    <a:pt x="489" y="111"/>
                    <a:pt x="552" y="77"/>
                  </a:cubicBezTo>
                  <a:cubicBezTo>
                    <a:pt x="615" y="43"/>
                    <a:pt x="684" y="26"/>
                    <a:pt x="720" y="13"/>
                  </a:cubicBezTo>
                  <a:cubicBezTo>
                    <a:pt x="756" y="0"/>
                    <a:pt x="762" y="0"/>
                    <a:pt x="768" y="1"/>
                  </a:cubicBezTo>
                </a:path>
              </a:pathLst>
            </a:custGeom>
            <a:noFill/>
            <a:ln w="12700">
              <a:solidFill>
                <a:schemeClr val="tx1"/>
              </a:solidFill>
              <a:round/>
              <a:headEnd/>
              <a:tailEnd/>
            </a:ln>
          </p:spPr>
          <p:txBody>
            <a:bodyPr/>
            <a:lstStyle/>
            <a:p>
              <a:endParaRPr lang="en-US"/>
            </a:p>
          </p:txBody>
        </p:sp>
        <p:sp>
          <p:nvSpPr>
            <p:cNvPr id="12307" name="Freeform 42"/>
            <p:cNvSpPr>
              <a:spLocks/>
            </p:cNvSpPr>
            <p:nvPr/>
          </p:nvSpPr>
          <p:spPr bwMode="auto">
            <a:xfrm>
              <a:off x="3263900" y="2438400"/>
              <a:ext cx="317500" cy="525463"/>
            </a:xfrm>
            <a:custGeom>
              <a:avLst/>
              <a:gdLst>
                <a:gd name="T0" fmla="*/ 0 w 1064"/>
                <a:gd name="T1" fmla="*/ 2147483647 h 1760"/>
                <a:gd name="T2" fmla="*/ 2147483647 w 1064"/>
                <a:gd name="T3" fmla="*/ 2147483647 h 1760"/>
                <a:gd name="T4" fmla="*/ 2147483647 w 1064"/>
                <a:gd name="T5" fmla="*/ 2147483647 h 1760"/>
                <a:gd name="T6" fmla="*/ 2147483647 w 1064"/>
                <a:gd name="T7" fmla="*/ 2147483647 h 1760"/>
                <a:gd name="T8" fmla="*/ 2147483647 w 1064"/>
                <a:gd name="T9" fmla="*/ 2147483647 h 1760"/>
                <a:gd name="T10" fmla="*/ 2147483647 w 1064"/>
                <a:gd name="T11" fmla="*/ 2147483647 h 1760"/>
                <a:gd name="T12" fmla="*/ 2147483647 w 1064"/>
                <a:gd name="T13" fmla="*/ 2147483647 h 1760"/>
                <a:gd name="T14" fmla="*/ 2147483647 w 1064"/>
                <a:gd name="T15" fmla="*/ 2147483647 h 1760"/>
                <a:gd name="T16" fmla="*/ 2147483647 w 1064"/>
                <a:gd name="T17" fmla="*/ 0 h 17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64"/>
                <a:gd name="T28" fmla="*/ 0 h 1760"/>
                <a:gd name="T29" fmla="*/ 1064 w 1064"/>
                <a:gd name="T30" fmla="*/ 1760 h 17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64" h="1760">
                  <a:moveTo>
                    <a:pt x="0" y="1760"/>
                  </a:moveTo>
                  <a:cubicBezTo>
                    <a:pt x="20" y="1723"/>
                    <a:pt x="79" y="1621"/>
                    <a:pt x="124" y="1536"/>
                  </a:cubicBezTo>
                  <a:cubicBezTo>
                    <a:pt x="169" y="1451"/>
                    <a:pt x="233" y="1318"/>
                    <a:pt x="272" y="1252"/>
                  </a:cubicBezTo>
                  <a:cubicBezTo>
                    <a:pt x="311" y="1186"/>
                    <a:pt x="317" y="1188"/>
                    <a:pt x="356" y="1140"/>
                  </a:cubicBezTo>
                  <a:cubicBezTo>
                    <a:pt x="395" y="1092"/>
                    <a:pt x="443" y="1058"/>
                    <a:pt x="504" y="964"/>
                  </a:cubicBezTo>
                  <a:cubicBezTo>
                    <a:pt x="565" y="870"/>
                    <a:pt x="659" y="687"/>
                    <a:pt x="724" y="576"/>
                  </a:cubicBezTo>
                  <a:cubicBezTo>
                    <a:pt x="789" y="465"/>
                    <a:pt x="847" y="368"/>
                    <a:pt x="896" y="300"/>
                  </a:cubicBezTo>
                  <a:cubicBezTo>
                    <a:pt x="945" y="232"/>
                    <a:pt x="988" y="218"/>
                    <a:pt x="1016" y="168"/>
                  </a:cubicBezTo>
                  <a:cubicBezTo>
                    <a:pt x="1044" y="118"/>
                    <a:pt x="1058" y="31"/>
                    <a:pt x="1064" y="0"/>
                  </a:cubicBezTo>
                </a:path>
              </a:pathLst>
            </a:custGeom>
            <a:noFill/>
            <a:ln w="12700">
              <a:solidFill>
                <a:schemeClr val="tx1"/>
              </a:solidFill>
              <a:round/>
              <a:headEnd/>
              <a:tailEnd/>
            </a:ln>
          </p:spPr>
          <p:txBody>
            <a:bodyPr/>
            <a:lstStyle/>
            <a:p>
              <a:endParaRPr lang="en-US"/>
            </a:p>
          </p:txBody>
        </p:sp>
        <p:sp>
          <p:nvSpPr>
            <p:cNvPr id="12308" name="Freeform 43"/>
            <p:cNvSpPr>
              <a:spLocks/>
            </p:cNvSpPr>
            <p:nvPr/>
          </p:nvSpPr>
          <p:spPr bwMode="auto">
            <a:xfrm>
              <a:off x="3194050" y="2786063"/>
              <a:ext cx="138113" cy="173037"/>
            </a:xfrm>
            <a:custGeom>
              <a:avLst/>
              <a:gdLst>
                <a:gd name="T0" fmla="*/ 2147483647 w 464"/>
                <a:gd name="T1" fmla="*/ 0 h 584"/>
                <a:gd name="T2" fmla="*/ 2147483647 w 464"/>
                <a:gd name="T3" fmla="*/ 520252037 h 584"/>
                <a:gd name="T4" fmla="*/ 2147483647 w 464"/>
                <a:gd name="T5" fmla="*/ 2147483647 h 584"/>
                <a:gd name="T6" fmla="*/ 2147483647 w 464"/>
                <a:gd name="T7" fmla="*/ 2147483647 h 584"/>
                <a:gd name="T8" fmla="*/ 2147483647 w 464"/>
                <a:gd name="T9" fmla="*/ 2147483647 h 584"/>
                <a:gd name="T10" fmla="*/ 738391389 w 464"/>
                <a:gd name="T11" fmla="*/ 2147483647 h 584"/>
                <a:gd name="T12" fmla="*/ 0 w 464"/>
                <a:gd name="T13" fmla="*/ 2147483647 h 584"/>
                <a:gd name="T14" fmla="*/ 0 60000 65536"/>
                <a:gd name="T15" fmla="*/ 0 60000 65536"/>
                <a:gd name="T16" fmla="*/ 0 60000 65536"/>
                <a:gd name="T17" fmla="*/ 0 60000 65536"/>
                <a:gd name="T18" fmla="*/ 0 60000 65536"/>
                <a:gd name="T19" fmla="*/ 0 60000 65536"/>
                <a:gd name="T20" fmla="*/ 0 60000 65536"/>
                <a:gd name="T21" fmla="*/ 0 w 464"/>
                <a:gd name="T22" fmla="*/ 0 h 584"/>
                <a:gd name="T23" fmla="*/ 464 w 464"/>
                <a:gd name="T24" fmla="*/ 584 h 5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4" h="584">
                  <a:moveTo>
                    <a:pt x="464" y="0"/>
                  </a:moveTo>
                  <a:lnTo>
                    <a:pt x="448" y="20"/>
                  </a:lnTo>
                  <a:cubicBezTo>
                    <a:pt x="425" y="37"/>
                    <a:pt x="379" y="63"/>
                    <a:pt x="328" y="104"/>
                  </a:cubicBezTo>
                  <a:cubicBezTo>
                    <a:pt x="277" y="145"/>
                    <a:pt x="183" y="222"/>
                    <a:pt x="144" y="264"/>
                  </a:cubicBezTo>
                  <a:cubicBezTo>
                    <a:pt x="105" y="306"/>
                    <a:pt x="111" y="317"/>
                    <a:pt x="92" y="356"/>
                  </a:cubicBezTo>
                  <a:cubicBezTo>
                    <a:pt x="73" y="395"/>
                    <a:pt x="43" y="458"/>
                    <a:pt x="28" y="496"/>
                  </a:cubicBezTo>
                  <a:cubicBezTo>
                    <a:pt x="13" y="534"/>
                    <a:pt x="6" y="559"/>
                    <a:pt x="0" y="584"/>
                  </a:cubicBezTo>
                </a:path>
              </a:pathLst>
            </a:custGeom>
            <a:noFill/>
            <a:ln w="12700">
              <a:solidFill>
                <a:schemeClr val="tx1"/>
              </a:solidFill>
              <a:round/>
              <a:headEnd/>
              <a:tailEnd/>
            </a:ln>
          </p:spPr>
          <p:txBody>
            <a:bodyPr/>
            <a:lstStyle/>
            <a:p>
              <a:endParaRPr lang="en-US"/>
            </a:p>
          </p:txBody>
        </p:sp>
        <p:sp>
          <p:nvSpPr>
            <p:cNvPr id="12309" name="Freeform 44"/>
            <p:cNvSpPr>
              <a:spLocks/>
            </p:cNvSpPr>
            <p:nvPr/>
          </p:nvSpPr>
          <p:spPr bwMode="auto">
            <a:xfrm>
              <a:off x="2678113" y="3651250"/>
              <a:ext cx="41275" cy="47625"/>
            </a:xfrm>
            <a:custGeom>
              <a:avLst/>
              <a:gdLst>
                <a:gd name="T0" fmla="*/ 0 w 140"/>
                <a:gd name="T1" fmla="*/ 2147483647 h 162"/>
                <a:gd name="T2" fmla="*/ 1358206943 w 140"/>
                <a:gd name="T3" fmla="*/ 584406669 h 162"/>
                <a:gd name="T4" fmla="*/ 2147483647 w 140"/>
                <a:gd name="T5" fmla="*/ 584406669 h 162"/>
                <a:gd name="T6" fmla="*/ 0 60000 65536"/>
                <a:gd name="T7" fmla="*/ 0 60000 65536"/>
                <a:gd name="T8" fmla="*/ 0 60000 65536"/>
                <a:gd name="T9" fmla="*/ 0 w 140"/>
                <a:gd name="T10" fmla="*/ 0 h 162"/>
                <a:gd name="T11" fmla="*/ 140 w 140"/>
                <a:gd name="T12" fmla="*/ 162 h 162"/>
              </a:gdLst>
              <a:ahLst/>
              <a:cxnLst>
                <a:cxn ang="T6">
                  <a:pos x="T0" y="T1"/>
                </a:cxn>
                <a:cxn ang="T7">
                  <a:pos x="T2" y="T3"/>
                </a:cxn>
                <a:cxn ang="T8">
                  <a:pos x="T4" y="T5"/>
                </a:cxn>
              </a:cxnLst>
              <a:rect l="T9" t="T10" r="T11" b="T12"/>
              <a:pathLst>
                <a:path w="140" h="162">
                  <a:moveTo>
                    <a:pt x="0" y="162"/>
                  </a:moveTo>
                  <a:cubicBezTo>
                    <a:pt x="9" y="140"/>
                    <a:pt x="30" y="46"/>
                    <a:pt x="53" y="23"/>
                  </a:cubicBezTo>
                  <a:cubicBezTo>
                    <a:pt x="76" y="0"/>
                    <a:pt x="107" y="13"/>
                    <a:pt x="140" y="23"/>
                  </a:cubicBezTo>
                </a:path>
              </a:pathLst>
            </a:custGeom>
            <a:noFill/>
            <a:ln w="12700">
              <a:solidFill>
                <a:schemeClr val="tx1"/>
              </a:solidFill>
              <a:round/>
              <a:headEnd/>
              <a:tailEnd/>
            </a:ln>
          </p:spPr>
          <p:txBody>
            <a:bodyPr/>
            <a:lstStyle/>
            <a:p>
              <a:endParaRPr lang="en-US"/>
            </a:p>
          </p:txBody>
        </p:sp>
        <p:sp>
          <p:nvSpPr>
            <p:cNvPr id="12310" name="Freeform 45"/>
            <p:cNvSpPr>
              <a:spLocks/>
            </p:cNvSpPr>
            <p:nvPr/>
          </p:nvSpPr>
          <p:spPr bwMode="auto">
            <a:xfrm>
              <a:off x="2359025" y="2981325"/>
              <a:ext cx="560388" cy="752475"/>
            </a:xfrm>
            <a:custGeom>
              <a:avLst/>
              <a:gdLst>
                <a:gd name="T0" fmla="*/ 0 w 1879"/>
                <a:gd name="T1" fmla="*/ 2147483647 h 2519"/>
                <a:gd name="T2" fmla="*/ 2147483647 w 1879"/>
                <a:gd name="T3" fmla="*/ 2147483647 h 2519"/>
                <a:gd name="T4" fmla="*/ 2147483647 w 1879"/>
                <a:gd name="T5" fmla="*/ 2147483647 h 2519"/>
                <a:gd name="T6" fmla="*/ 2147483647 w 1879"/>
                <a:gd name="T7" fmla="*/ 2147483647 h 2519"/>
                <a:gd name="T8" fmla="*/ 2147483647 w 1879"/>
                <a:gd name="T9" fmla="*/ 2147483647 h 2519"/>
                <a:gd name="T10" fmla="*/ 2147483647 w 1879"/>
                <a:gd name="T11" fmla="*/ 2147483647 h 2519"/>
                <a:gd name="T12" fmla="*/ 2147483647 w 1879"/>
                <a:gd name="T13" fmla="*/ 2147483647 h 2519"/>
                <a:gd name="T14" fmla="*/ 2147483647 w 1879"/>
                <a:gd name="T15" fmla="*/ 2147483647 h 2519"/>
                <a:gd name="T16" fmla="*/ 2147483647 w 1879"/>
                <a:gd name="T17" fmla="*/ 2147483647 h 2519"/>
                <a:gd name="T18" fmla="*/ 2147483647 w 1879"/>
                <a:gd name="T19" fmla="*/ 2147483647 h 2519"/>
                <a:gd name="T20" fmla="*/ 2147483647 w 1879"/>
                <a:gd name="T21" fmla="*/ 2147483647 h 2519"/>
                <a:gd name="T22" fmla="*/ 2147483647 w 1879"/>
                <a:gd name="T23" fmla="*/ 2147483647 h 2519"/>
                <a:gd name="T24" fmla="*/ 2147483647 w 1879"/>
                <a:gd name="T25" fmla="*/ 2147483647 h 2519"/>
                <a:gd name="T26" fmla="*/ 2147483647 w 1879"/>
                <a:gd name="T27" fmla="*/ 0 h 25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79"/>
                <a:gd name="T43" fmla="*/ 0 h 2519"/>
                <a:gd name="T44" fmla="*/ 1879 w 1879"/>
                <a:gd name="T45" fmla="*/ 2519 h 25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79" h="2519">
                  <a:moveTo>
                    <a:pt x="0" y="254"/>
                  </a:moveTo>
                  <a:cubicBezTo>
                    <a:pt x="56" y="299"/>
                    <a:pt x="112" y="345"/>
                    <a:pt x="202" y="427"/>
                  </a:cubicBezTo>
                  <a:cubicBezTo>
                    <a:pt x="292" y="509"/>
                    <a:pt x="445" y="636"/>
                    <a:pt x="538" y="744"/>
                  </a:cubicBezTo>
                  <a:cubicBezTo>
                    <a:pt x="631" y="852"/>
                    <a:pt x="701" y="962"/>
                    <a:pt x="763" y="1075"/>
                  </a:cubicBezTo>
                  <a:cubicBezTo>
                    <a:pt x="825" y="1188"/>
                    <a:pt x="855" y="1270"/>
                    <a:pt x="912" y="1420"/>
                  </a:cubicBezTo>
                  <a:cubicBezTo>
                    <a:pt x="969" y="1570"/>
                    <a:pt x="1046" y="1807"/>
                    <a:pt x="1104" y="1977"/>
                  </a:cubicBezTo>
                  <a:cubicBezTo>
                    <a:pt x="1162" y="2147"/>
                    <a:pt x="1231" y="2367"/>
                    <a:pt x="1262" y="2443"/>
                  </a:cubicBezTo>
                  <a:cubicBezTo>
                    <a:pt x="1293" y="2519"/>
                    <a:pt x="1213" y="2512"/>
                    <a:pt x="1291" y="2433"/>
                  </a:cubicBezTo>
                  <a:cubicBezTo>
                    <a:pt x="1369" y="2354"/>
                    <a:pt x="1638" y="2081"/>
                    <a:pt x="1728" y="1968"/>
                  </a:cubicBezTo>
                  <a:cubicBezTo>
                    <a:pt x="1818" y="1855"/>
                    <a:pt x="1818" y="1808"/>
                    <a:pt x="1829" y="1756"/>
                  </a:cubicBezTo>
                  <a:cubicBezTo>
                    <a:pt x="1840" y="1704"/>
                    <a:pt x="1879" y="1837"/>
                    <a:pt x="1795" y="1656"/>
                  </a:cubicBezTo>
                  <a:cubicBezTo>
                    <a:pt x="1711" y="1475"/>
                    <a:pt x="1464" y="925"/>
                    <a:pt x="1325" y="672"/>
                  </a:cubicBezTo>
                  <a:cubicBezTo>
                    <a:pt x="1186" y="419"/>
                    <a:pt x="1041" y="251"/>
                    <a:pt x="960" y="139"/>
                  </a:cubicBezTo>
                  <a:cubicBezTo>
                    <a:pt x="879" y="27"/>
                    <a:pt x="865" y="29"/>
                    <a:pt x="840" y="0"/>
                  </a:cubicBezTo>
                </a:path>
              </a:pathLst>
            </a:custGeom>
            <a:solidFill>
              <a:schemeClr val="bg1"/>
            </a:solidFill>
            <a:ln w="12700">
              <a:solidFill>
                <a:schemeClr val="tx1"/>
              </a:solidFill>
              <a:round/>
              <a:headEnd/>
              <a:tailEnd/>
            </a:ln>
          </p:spPr>
          <p:txBody>
            <a:bodyPr/>
            <a:lstStyle/>
            <a:p>
              <a:endParaRPr lang="en-US"/>
            </a:p>
          </p:txBody>
        </p:sp>
        <p:sp>
          <p:nvSpPr>
            <p:cNvPr id="12311" name="Freeform 46"/>
            <p:cNvSpPr>
              <a:spLocks/>
            </p:cNvSpPr>
            <p:nvPr/>
          </p:nvSpPr>
          <p:spPr bwMode="auto">
            <a:xfrm>
              <a:off x="2359025" y="2439988"/>
              <a:ext cx="869950" cy="628650"/>
            </a:xfrm>
            <a:custGeom>
              <a:avLst/>
              <a:gdLst>
                <a:gd name="T0" fmla="*/ 1651409391 w 2913"/>
                <a:gd name="T1" fmla="*/ 0 h 2104"/>
                <a:gd name="T2" fmla="*/ 159825315 w 2913"/>
                <a:gd name="T3" fmla="*/ 2147483647 h 2104"/>
                <a:gd name="T4" fmla="*/ 2147483647 w 2913"/>
                <a:gd name="T5" fmla="*/ 2147483647 h 2104"/>
                <a:gd name="T6" fmla="*/ 2147483647 w 2913"/>
                <a:gd name="T7" fmla="*/ 2147483647 h 2104"/>
                <a:gd name="T8" fmla="*/ 2147483647 w 2913"/>
                <a:gd name="T9" fmla="*/ 2147483647 h 2104"/>
                <a:gd name="T10" fmla="*/ 2147483647 w 2913"/>
                <a:gd name="T11" fmla="*/ 2147483647 h 2104"/>
                <a:gd name="T12" fmla="*/ 2147483647 w 2913"/>
                <a:gd name="T13" fmla="*/ 2147483647 h 2104"/>
                <a:gd name="T14" fmla="*/ 2147483647 w 2913"/>
                <a:gd name="T15" fmla="*/ 2147483647 h 2104"/>
                <a:gd name="T16" fmla="*/ 2147483647 w 2913"/>
                <a:gd name="T17" fmla="*/ 2147483647 h 2104"/>
                <a:gd name="T18" fmla="*/ 2147483647 w 2913"/>
                <a:gd name="T19" fmla="*/ 2147483647 h 2104"/>
                <a:gd name="T20" fmla="*/ 2147483647 w 2913"/>
                <a:gd name="T21" fmla="*/ 2147483647 h 21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13"/>
                <a:gd name="T34" fmla="*/ 0 h 2104"/>
                <a:gd name="T35" fmla="*/ 2913 w 2913"/>
                <a:gd name="T36" fmla="*/ 2104 h 21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13" h="2104">
                  <a:moveTo>
                    <a:pt x="62" y="0"/>
                  </a:moveTo>
                  <a:cubicBezTo>
                    <a:pt x="53" y="168"/>
                    <a:pt x="0" y="787"/>
                    <a:pt x="6" y="1008"/>
                  </a:cubicBezTo>
                  <a:cubicBezTo>
                    <a:pt x="12" y="1229"/>
                    <a:pt x="27" y="1218"/>
                    <a:pt x="99" y="1324"/>
                  </a:cubicBezTo>
                  <a:cubicBezTo>
                    <a:pt x="171" y="1430"/>
                    <a:pt x="348" y="1586"/>
                    <a:pt x="440" y="1646"/>
                  </a:cubicBezTo>
                  <a:cubicBezTo>
                    <a:pt x="532" y="1706"/>
                    <a:pt x="582" y="1654"/>
                    <a:pt x="651" y="1684"/>
                  </a:cubicBezTo>
                  <a:cubicBezTo>
                    <a:pt x="720" y="1714"/>
                    <a:pt x="741" y="1754"/>
                    <a:pt x="852" y="1823"/>
                  </a:cubicBezTo>
                  <a:cubicBezTo>
                    <a:pt x="963" y="1892"/>
                    <a:pt x="1102" y="2090"/>
                    <a:pt x="1318" y="2097"/>
                  </a:cubicBezTo>
                  <a:cubicBezTo>
                    <a:pt x="1534" y="2104"/>
                    <a:pt x="1955" y="1931"/>
                    <a:pt x="2148" y="1866"/>
                  </a:cubicBezTo>
                  <a:cubicBezTo>
                    <a:pt x="2341" y="1801"/>
                    <a:pt x="2360" y="1770"/>
                    <a:pt x="2475" y="1708"/>
                  </a:cubicBezTo>
                  <a:cubicBezTo>
                    <a:pt x="2590" y="1646"/>
                    <a:pt x="2767" y="1535"/>
                    <a:pt x="2840" y="1492"/>
                  </a:cubicBezTo>
                  <a:cubicBezTo>
                    <a:pt x="2913" y="1449"/>
                    <a:pt x="2912" y="1449"/>
                    <a:pt x="2912" y="1449"/>
                  </a:cubicBezTo>
                </a:path>
              </a:pathLst>
            </a:custGeom>
            <a:solidFill>
              <a:schemeClr val="bg1"/>
            </a:solidFill>
            <a:ln w="12700">
              <a:solidFill>
                <a:schemeClr val="tx1"/>
              </a:solidFill>
              <a:round/>
              <a:headEnd/>
              <a:tailEnd/>
            </a:ln>
          </p:spPr>
          <p:txBody>
            <a:bodyPr/>
            <a:lstStyle/>
            <a:p>
              <a:endParaRPr lang="en-US"/>
            </a:p>
          </p:txBody>
        </p:sp>
        <p:sp>
          <p:nvSpPr>
            <p:cNvPr id="12312" name="Freeform 47"/>
            <p:cNvSpPr>
              <a:spLocks/>
            </p:cNvSpPr>
            <p:nvPr/>
          </p:nvSpPr>
          <p:spPr bwMode="auto">
            <a:xfrm>
              <a:off x="2932113" y="3062288"/>
              <a:ext cx="142875" cy="166687"/>
            </a:xfrm>
            <a:custGeom>
              <a:avLst/>
              <a:gdLst>
                <a:gd name="T0" fmla="*/ 0 w 480"/>
                <a:gd name="T1" fmla="*/ 2147483647 h 562"/>
                <a:gd name="T2" fmla="*/ 2147483647 w 480"/>
                <a:gd name="T3" fmla="*/ 2147483647 h 562"/>
                <a:gd name="T4" fmla="*/ 2147483647 w 480"/>
                <a:gd name="T5" fmla="*/ 2147483647 h 562"/>
                <a:gd name="T6" fmla="*/ 2147483647 w 480"/>
                <a:gd name="T7" fmla="*/ 0 h 562"/>
                <a:gd name="T8" fmla="*/ 0 60000 65536"/>
                <a:gd name="T9" fmla="*/ 0 60000 65536"/>
                <a:gd name="T10" fmla="*/ 0 60000 65536"/>
                <a:gd name="T11" fmla="*/ 0 60000 65536"/>
                <a:gd name="T12" fmla="*/ 0 w 480"/>
                <a:gd name="T13" fmla="*/ 0 h 562"/>
                <a:gd name="T14" fmla="*/ 480 w 480"/>
                <a:gd name="T15" fmla="*/ 562 h 562"/>
              </a:gdLst>
              <a:ahLst/>
              <a:cxnLst>
                <a:cxn ang="T8">
                  <a:pos x="T0" y="T1"/>
                </a:cxn>
                <a:cxn ang="T9">
                  <a:pos x="T2" y="T3"/>
                </a:cxn>
                <a:cxn ang="T10">
                  <a:pos x="T4" y="T5"/>
                </a:cxn>
                <a:cxn ang="T11">
                  <a:pos x="T6" y="T7"/>
                </a:cxn>
              </a:cxnLst>
              <a:rect l="T12" t="T13" r="T14" b="T15"/>
              <a:pathLst>
                <a:path w="480" h="562">
                  <a:moveTo>
                    <a:pt x="0" y="562"/>
                  </a:moveTo>
                  <a:cubicBezTo>
                    <a:pt x="65" y="479"/>
                    <a:pt x="130" y="397"/>
                    <a:pt x="197" y="327"/>
                  </a:cubicBezTo>
                  <a:cubicBezTo>
                    <a:pt x="264" y="257"/>
                    <a:pt x="356" y="194"/>
                    <a:pt x="403" y="140"/>
                  </a:cubicBezTo>
                  <a:cubicBezTo>
                    <a:pt x="450" y="86"/>
                    <a:pt x="465" y="43"/>
                    <a:pt x="480" y="0"/>
                  </a:cubicBezTo>
                </a:path>
              </a:pathLst>
            </a:custGeom>
            <a:noFill/>
            <a:ln w="6350">
              <a:solidFill>
                <a:schemeClr val="tx1"/>
              </a:solidFill>
              <a:round/>
              <a:headEnd/>
              <a:tailEnd/>
            </a:ln>
          </p:spPr>
          <p:txBody>
            <a:bodyPr/>
            <a:lstStyle/>
            <a:p>
              <a:endParaRPr lang="en-US"/>
            </a:p>
          </p:txBody>
        </p:sp>
        <p:sp>
          <p:nvSpPr>
            <p:cNvPr id="12313" name="Freeform 48"/>
            <p:cNvSpPr>
              <a:spLocks/>
            </p:cNvSpPr>
            <p:nvPr/>
          </p:nvSpPr>
          <p:spPr bwMode="auto">
            <a:xfrm>
              <a:off x="3138488" y="2943225"/>
              <a:ext cx="31750" cy="55563"/>
            </a:xfrm>
            <a:custGeom>
              <a:avLst/>
              <a:gdLst>
                <a:gd name="T0" fmla="*/ 422491633 w 130"/>
                <a:gd name="T1" fmla="*/ 0 h 240"/>
                <a:gd name="T2" fmla="*/ 145662162 w 130"/>
                <a:gd name="T3" fmla="*/ 893425722 h 240"/>
                <a:gd name="T4" fmla="*/ 1325691698 w 130"/>
                <a:gd name="T5" fmla="*/ 1613140206 h 240"/>
                <a:gd name="T6" fmla="*/ 1893845248 w 130"/>
                <a:gd name="T7" fmla="*/ 2147483647 h 240"/>
                <a:gd name="T8" fmla="*/ 0 60000 65536"/>
                <a:gd name="T9" fmla="*/ 0 60000 65536"/>
                <a:gd name="T10" fmla="*/ 0 60000 65536"/>
                <a:gd name="T11" fmla="*/ 0 60000 65536"/>
                <a:gd name="T12" fmla="*/ 0 w 130"/>
                <a:gd name="T13" fmla="*/ 0 h 240"/>
                <a:gd name="T14" fmla="*/ 130 w 130"/>
                <a:gd name="T15" fmla="*/ 240 h 240"/>
              </a:gdLst>
              <a:ahLst/>
              <a:cxnLst>
                <a:cxn ang="T8">
                  <a:pos x="T0" y="T1"/>
                </a:cxn>
                <a:cxn ang="T9">
                  <a:pos x="T2" y="T3"/>
                </a:cxn>
                <a:cxn ang="T10">
                  <a:pos x="T4" y="T5"/>
                </a:cxn>
                <a:cxn ang="T11">
                  <a:pos x="T6" y="T7"/>
                </a:cxn>
              </a:cxnLst>
              <a:rect l="T12" t="T13" r="T14" b="T15"/>
              <a:pathLst>
                <a:path w="130" h="240">
                  <a:moveTo>
                    <a:pt x="29" y="0"/>
                  </a:moveTo>
                  <a:cubicBezTo>
                    <a:pt x="14" y="25"/>
                    <a:pt x="0" y="50"/>
                    <a:pt x="10" y="72"/>
                  </a:cubicBezTo>
                  <a:cubicBezTo>
                    <a:pt x="20" y="94"/>
                    <a:pt x="71" y="102"/>
                    <a:pt x="91" y="130"/>
                  </a:cubicBezTo>
                  <a:cubicBezTo>
                    <a:pt x="111" y="158"/>
                    <a:pt x="120" y="199"/>
                    <a:pt x="130" y="240"/>
                  </a:cubicBezTo>
                </a:path>
              </a:pathLst>
            </a:custGeom>
            <a:noFill/>
            <a:ln w="6350">
              <a:solidFill>
                <a:schemeClr val="tx1"/>
              </a:solidFill>
              <a:round/>
              <a:headEnd/>
              <a:tailEnd/>
            </a:ln>
          </p:spPr>
          <p:txBody>
            <a:bodyPr/>
            <a:lstStyle/>
            <a:p>
              <a:endParaRPr lang="en-US"/>
            </a:p>
          </p:txBody>
        </p:sp>
        <p:sp>
          <p:nvSpPr>
            <p:cNvPr id="12314" name="Freeform 49"/>
            <p:cNvSpPr>
              <a:spLocks/>
            </p:cNvSpPr>
            <p:nvPr/>
          </p:nvSpPr>
          <p:spPr bwMode="auto">
            <a:xfrm>
              <a:off x="3117850" y="3019425"/>
              <a:ext cx="52388" cy="47625"/>
            </a:xfrm>
            <a:custGeom>
              <a:avLst/>
              <a:gdLst>
                <a:gd name="T0" fmla="*/ 0 w 173"/>
                <a:gd name="T1" fmla="*/ 2147483647 h 162"/>
                <a:gd name="T2" fmla="*/ 2147483647 w 173"/>
                <a:gd name="T3" fmla="*/ 2147483647 h 162"/>
                <a:gd name="T4" fmla="*/ 2147483647 w 173"/>
                <a:gd name="T5" fmla="*/ 0 h 162"/>
                <a:gd name="T6" fmla="*/ 0 60000 65536"/>
                <a:gd name="T7" fmla="*/ 0 60000 65536"/>
                <a:gd name="T8" fmla="*/ 0 60000 65536"/>
                <a:gd name="T9" fmla="*/ 0 w 173"/>
                <a:gd name="T10" fmla="*/ 0 h 162"/>
                <a:gd name="T11" fmla="*/ 173 w 173"/>
                <a:gd name="T12" fmla="*/ 162 h 162"/>
              </a:gdLst>
              <a:ahLst/>
              <a:cxnLst>
                <a:cxn ang="T6">
                  <a:pos x="T0" y="T1"/>
                </a:cxn>
                <a:cxn ang="T7">
                  <a:pos x="T2" y="T3"/>
                </a:cxn>
                <a:cxn ang="T8">
                  <a:pos x="T4" y="T5"/>
                </a:cxn>
              </a:cxnLst>
              <a:rect l="T9" t="T10" r="T11" b="T12"/>
              <a:pathLst>
                <a:path w="173" h="162">
                  <a:moveTo>
                    <a:pt x="0" y="130"/>
                  </a:moveTo>
                  <a:cubicBezTo>
                    <a:pt x="26" y="146"/>
                    <a:pt x="53" y="162"/>
                    <a:pt x="82" y="140"/>
                  </a:cubicBezTo>
                  <a:cubicBezTo>
                    <a:pt x="111" y="118"/>
                    <a:pt x="142" y="59"/>
                    <a:pt x="173" y="0"/>
                  </a:cubicBezTo>
                </a:path>
              </a:pathLst>
            </a:custGeom>
            <a:noFill/>
            <a:ln w="6350">
              <a:solidFill>
                <a:schemeClr val="tx1"/>
              </a:solidFill>
              <a:round/>
              <a:headEnd/>
              <a:tailEnd/>
            </a:ln>
          </p:spPr>
          <p:txBody>
            <a:bodyPr/>
            <a:lstStyle/>
            <a:p>
              <a:endParaRPr lang="en-US"/>
            </a:p>
          </p:txBody>
        </p:sp>
        <p:sp>
          <p:nvSpPr>
            <p:cNvPr id="12315" name="Oval 66"/>
            <p:cNvSpPr>
              <a:spLocks noChangeArrowheads="1"/>
            </p:cNvSpPr>
            <p:nvPr/>
          </p:nvSpPr>
          <p:spPr bwMode="auto">
            <a:xfrm rot="-9412019">
              <a:off x="3189288" y="2981325"/>
              <a:ext cx="19050" cy="47625"/>
            </a:xfrm>
            <a:prstGeom prst="ellipse">
              <a:avLst/>
            </a:prstGeom>
            <a:solidFill>
              <a:srgbClr val="C3EE6E"/>
            </a:solidFill>
            <a:ln w="9525">
              <a:solidFill>
                <a:schemeClr val="tx1"/>
              </a:solidFill>
              <a:round/>
              <a:headEnd/>
              <a:tailEnd/>
            </a:ln>
          </p:spPr>
          <p:txBody>
            <a:bodyPr wrap="none" anchor="ctr"/>
            <a:lstStyle/>
            <a:p>
              <a:endParaRPr lang="en-US"/>
            </a:p>
          </p:txBody>
        </p:sp>
        <p:sp>
          <p:nvSpPr>
            <p:cNvPr id="12316" name="Freeform 40"/>
            <p:cNvSpPr>
              <a:spLocks/>
            </p:cNvSpPr>
            <p:nvPr/>
          </p:nvSpPr>
          <p:spPr bwMode="auto">
            <a:xfrm>
              <a:off x="3189288" y="2954338"/>
              <a:ext cx="388937" cy="771525"/>
            </a:xfrm>
            <a:custGeom>
              <a:avLst/>
              <a:gdLst>
                <a:gd name="T0" fmla="*/ 2147483647 w 1302"/>
                <a:gd name="T1" fmla="*/ 2147483647 h 2585"/>
                <a:gd name="T2" fmla="*/ 2147483647 w 1302"/>
                <a:gd name="T3" fmla="*/ 2147483647 h 2585"/>
                <a:gd name="T4" fmla="*/ 2147483647 w 1302"/>
                <a:gd name="T5" fmla="*/ 2147483647 h 2585"/>
                <a:gd name="T6" fmla="*/ 2147483647 w 1302"/>
                <a:gd name="T7" fmla="*/ 2147483647 h 2585"/>
                <a:gd name="T8" fmla="*/ 2147483647 w 1302"/>
                <a:gd name="T9" fmla="*/ 2147483647 h 2585"/>
                <a:gd name="T10" fmla="*/ 2147483647 w 1302"/>
                <a:gd name="T11" fmla="*/ 2147483647 h 2585"/>
                <a:gd name="T12" fmla="*/ 2147483647 w 1302"/>
                <a:gd name="T13" fmla="*/ 2147483647 h 2585"/>
                <a:gd name="T14" fmla="*/ 2147483647 w 1302"/>
                <a:gd name="T15" fmla="*/ 2147483647 h 2585"/>
                <a:gd name="T16" fmla="*/ 2147483647 w 1302"/>
                <a:gd name="T17" fmla="*/ 2147483647 h 2585"/>
                <a:gd name="T18" fmla="*/ 2147483647 w 1302"/>
                <a:gd name="T19" fmla="*/ 2147483647 h 2585"/>
                <a:gd name="T20" fmla="*/ 2147483647 w 1302"/>
                <a:gd name="T21" fmla="*/ 2147483647 h 2585"/>
                <a:gd name="T22" fmla="*/ 2147483647 w 1302"/>
                <a:gd name="T23" fmla="*/ 2147483647 h 2585"/>
                <a:gd name="T24" fmla="*/ 2147483647 w 1302"/>
                <a:gd name="T25" fmla="*/ 2147483647 h 2585"/>
                <a:gd name="T26" fmla="*/ 2147483647 w 1302"/>
                <a:gd name="T27" fmla="*/ 2147483647 h 2585"/>
                <a:gd name="T28" fmla="*/ 2147483647 w 1302"/>
                <a:gd name="T29" fmla="*/ 2147483647 h 2585"/>
                <a:gd name="T30" fmla="*/ 2147483647 w 1302"/>
                <a:gd name="T31" fmla="*/ 2147483647 h 2585"/>
                <a:gd name="T32" fmla="*/ 2147483647 w 1302"/>
                <a:gd name="T33" fmla="*/ 2147483647 h 2585"/>
                <a:gd name="T34" fmla="*/ 2147483647 w 1302"/>
                <a:gd name="T35" fmla="*/ 1090068720 h 2585"/>
                <a:gd name="T36" fmla="*/ 2147483647 w 1302"/>
                <a:gd name="T37" fmla="*/ 877346295 h 2585"/>
                <a:gd name="T38" fmla="*/ 853000079 w 1302"/>
                <a:gd name="T39" fmla="*/ 2147483647 h 2585"/>
                <a:gd name="T40" fmla="*/ 0 w 1302"/>
                <a:gd name="T41" fmla="*/ 2147483647 h 25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02"/>
                <a:gd name="T64" fmla="*/ 0 h 2585"/>
                <a:gd name="T65" fmla="*/ 1302 w 1302"/>
                <a:gd name="T66" fmla="*/ 2585 h 25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02" h="2585">
                  <a:moveTo>
                    <a:pt x="812" y="2585"/>
                  </a:moveTo>
                  <a:cubicBezTo>
                    <a:pt x="808" y="2562"/>
                    <a:pt x="763" y="2526"/>
                    <a:pt x="788" y="2449"/>
                  </a:cubicBezTo>
                  <a:cubicBezTo>
                    <a:pt x="813" y="2372"/>
                    <a:pt x="909" y="2208"/>
                    <a:pt x="960" y="2125"/>
                  </a:cubicBezTo>
                  <a:cubicBezTo>
                    <a:pt x="1011" y="2042"/>
                    <a:pt x="1056" y="2019"/>
                    <a:pt x="1092" y="1949"/>
                  </a:cubicBezTo>
                  <a:cubicBezTo>
                    <a:pt x="1128" y="1879"/>
                    <a:pt x="1143" y="1782"/>
                    <a:pt x="1176" y="1705"/>
                  </a:cubicBezTo>
                  <a:cubicBezTo>
                    <a:pt x="1209" y="1628"/>
                    <a:pt x="1274" y="1575"/>
                    <a:pt x="1288" y="1485"/>
                  </a:cubicBezTo>
                  <a:cubicBezTo>
                    <a:pt x="1302" y="1395"/>
                    <a:pt x="1299" y="1266"/>
                    <a:pt x="1260" y="1165"/>
                  </a:cubicBezTo>
                  <a:cubicBezTo>
                    <a:pt x="1221" y="1064"/>
                    <a:pt x="1097" y="931"/>
                    <a:pt x="1056" y="881"/>
                  </a:cubicBezTo>
                  <a:cubicBezTo>
                    <a:pt x="1015" y="831"/>
                    <a:pt x="1036" y="869"/>
                    <a:pt x="1016" y="865"/>
                  </a:cubicBezTo>
                  <a:cubicBezTo>
                    <a:pt x="1005" y="830"/>
                    <a:pt x="1014" y="726"/>
                    <a:pt x="992" y="669"/>
                  </a:cubicBezTo>
                  <a:cubicBezTo>
                    <a:pt x="970" y="612"/>
                    <a:pt x="922" y="549"/>
                    <a:pt x="884" y="521"/>
                  </a:cubicBezTo>
                  <a:cubicBezTo>
                    <a:pt x="846" y="493"/>
                    <a:pt x="787" y="531"/>
                    <a:pt x="764" y="501"/>
                  </a:cubicBezTo>
                  <a:cubicBezTo>
                    <a:pt x="741" y="471"/>
                    <a:pt x="769" y="386"/>
                    <a:pt x="744" y="341"/>
                  </a:cubicBezTo>
                  <a:cubicBezTo>
                    <a:pt x="719" y="296"/>
                    <a:pt x="667" y="246"/>
                    <a:pt x="616" y="233"/>
                  </a:cubicBezTo>
                  <a:cubicBezTo>
                    <a:pt x="565" y="220"/>
                    <a:pt x="470" y="270"/>
                    <a:pt x="436" y="265"/>
                  </a:cubicBezTo>
                  <a:cubicBezTo>
                    <a:pt x="402" y="260"/>
                    <a:pt x="417" y="226"/>
                    <a:pt x="412" y="201"/>
                  </a:cubicBezTo>
                  <a:cubicBezTo>
                    <a:pt x="407" y="176"/>
                    <a:pt x="428" y="140"/>
                    <a:pt x="408" y="113"/>
                  </a:cubicBezTo>
                  <a:cubicBezTo>
                    <a:pt x="388" y="86"/>
                    <a:pt x="335" y="54"/>
                    <a:pt x="292" y="41"/>
                  </a:cubicBezTo>
                  <a:cubicBezTo>
                    <a:pt x="249" y="28"/>
                    <a:pt x="195" y="0"/>
                    <a:pt x="152" y="33"/>
                  </a:cubicBezTo>
                  <a:cubicBezTo>
                    <a:pt x="109" y="66"/>
                    <a:pt x="57" y="192"/>
                    <a:pt x="32" y="241"/>
                  </a:cubicBezTo>
                  <a:cubicBezTo>
                    <a:pt x="7" y="290"/>
                    <a:pt x="5" y="312"/>
                    <a:pt x="0" y="325"/>
                  </a:cubicBezTo>
                </a:path>
              </a:pathLst>
            </a:custGeom>
            <a:noFill/>
            <a:ln w="12700">
              <a:solidFill>
                <a:schemeClr val="tx1"/>
              </a:solidFill>
              <a:round/>
              <a:headEnd/>
              <a:tailEnd/>
            </a:ln>
          </p:spPr>
          <p:txBody>
            <a:bodyPr/>
            <a:lstStyle/>
            <a:p>
              <a:endParaRPr lang="en-US"/>
            </a:p>
          </p:txBody>
        </p:sp>
        <p:sp>
          <p:nvSpPr>
            <p:cNvPr id="12317" name="Freeform 159"/>
            <p:cNvSpPr>
              <a:spLocks/>
            </p:cNvSpPr>
            <p:nvPr/>
          </p:nvSpPr>
          <p:spPr bwMode="auto">
            <a:xfrm>
              <a:off x="3219450" y="3036888"/>
              <a:ext cx="127000" cy="223837"/>
            </a:xfrm>
            <a:custGeom>
              <a:avLst/>
              <a:gdLst>
                <a:gd name="T0" fmla="*/ 2147483647 w 80"/>
                <a:gd name="T1" fmla="*/ 0 h 141"/>
                <a:gd name="T2" fmla="*/ 0 w 80"/>
                <a:gd name="T3" fmla="*/ 2147483647 h 141"/>
                <a:gd name="T4" fmla="*/ 2147483647 w 80"/>
                <a:gd name="T5" fmla="*/ 2147483647 h 141"/>
                <a:gd name="T6" fmla="*/ 2147483647 w 80"/>
                <a:gd name="T7" fmla="*/ 2147483647 h 141"/>
                <a:gd name="T8" fmla="*/ 2147483647 w 80"/>
                <a:gd name="T9" fmla="*/ 2147483647 h 141"/>
                <a:gd name="T10" fmla="*/ 2147483647 w 80"/>
                <a:gd name="T11" fmla="*/ 2147483647 h 141"/>
                <a:gd name="T12" fmla="*/ 2147483647 w 80"/>
                <a:gd name="T13" fmla="*/ 2147483647 h 141"/>
                <a:gd name="T14" fmla="*/ 2147483647 w 80"/>
                <a:gd name="T15" fmla="*/ 0 h 141"/>
                <a:gd name="T16" fmla="*/ 0 60000 65536"/>
                <a:gd name="T17" fmla="*/ 0 60000 65536"/>
                <a:gd name="T18" fmla="*/ 0 60000 65536"/>
                <a:gd name="T19" fmla="*/ 0 60000 65536"/>
                <a:gd name="T20" fmla="*/ 0 60000 65536"/>
                <a:gd name="T21" fmla="*/ 0 60000 65536"/>
                <a:gd name="T22" fmla="*/ 0 60000 65536"/>
                <a:gd name="T23" fmla="*/ 0 60000 65536"/>
                <a:gd name="T24" fmla="*/ 0 w 80"/>
                <a:gd name="T25" fmla="*/ 0 h 141"/>
                <a:gd name="T26" fmla="*/ 80 w 80"/>
                <a:gd name="T27" fmla="*/ 141 h 1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0" h="141">
                  <a:moveTo>
                    <a:pt x="18" y="0"/>
                  </a:moveTo>
                  <a:lnTo>
                    <a:pt x="0" y="75"/>
                  </a:lnTo>
                  <a:cubicBezTo>
                    <a:pt x="11" y="62"/>
                    <a:pt x="29" y="84"/>
                    <a:pt x="37" y="87"/>
                  </a:cubicBezTo>
                  <a:lnTo>
                    <a:pt x="8" y="141"/>
                  </a:lnTo>
                  <a:lnTo>
                    <a:pt x="80" y="84"/>
                  </a:lnTo>
                  <a:lnTo>
                    <a:pt x="59" y="10"/>
                  </a:lnTo>
                  <a:lnTo>
                    <a:pt x="49" y="51"/>
                  </a:lnTo>
                  <a:lnTo>
                    <a:pt x="18" y="0"/>
                  </a:lnTo>
                  <a:close/>
                </a:path>
              </a:pathLst>
            </a:custGeom>
            <a:solidFill>
              <a:schemeClr val="tx1"/>
            </a:solidFill>
            <a:ln w="9525">
              <a:noFill/>
              <a:round/>
              <a:headEnd/>
              <a:tailEnd/>
            </a:ln>
          </p:spPr>
          <p:txBody>
            <a:bodyPr/>
            <a:lstStyle/>
            <a:p>
              <a:endParaRPr lang="en-US"/>
            </a:p>
          </p:txBody>
        </p:sp>
      </p:grpSp>
      <p:sp>
        <p:nvSpPr>
          <p:cNvPr id="12293" name="TextBox 234"/>
          <p:cNvSpPr txBox="1">
            <a:spLocks noChangeArrowheads="1"/>
          </p:cNvSpPr>
          <p:nvPr/>
        </p:nvSpPr>
        <p:spPr bwMode="auto">
          <a:xfrm>
            <a:off x="2057400" y="2819400"/>
            <a:ext cx="2319338" cy="461963"/>
          </a:xfrm>
          <a:prstGeom prst="rect">
            <a:avLst/>
          </a:prstGeom>
          <a:noFill/>
          <a:ln w="9525">
            <a:noFill/>
            <a:miter lim="800000"/>
            <a:headEnd/>
            <a:tailEnd/>
          </a:ln>
        </p:spPr>
        <p:txBody>
          <a:bodyPr wrap="none">
            <a:spAutoFit/>
          </a:bodyPr>
          <a:lstStyle/>
          <a:p>
            <a:r>
              <a:rPr lang="en-US">
                <a:solidFill>
                  <a:srgbClr val="404040"/>
                </a:solidFill>
              </a:rPr>
              <a:t>visual feedback</a:t>
            </a:r>
          </a:p>
        </p:txBody>
      </p:sp>
      <p:sp>
        <p:nvSpPr>
          <p:cNvPr id="12294" name="TextBox 235"/>
          <p:cNvSpPr txBox="1">
            <a:spLocks noChangeArrowheads="1"/>
          </p:cNvSpPr>
          <p:nvPr/>
        </p:nvSpPr>
        <p:spPr bwMode="auto">
          <a:xfrm>
            <a:off x="6400800" y="3276600"/>
            <a:ext cx="2325688" cy="461963"/>
          </a:xfrm>
          <a:prstGeom prst="rect">
            <a:avLst/>
          </a:prstGeom>
          <a:noFill/>
          <a:ln w="9525">
            <a:noFill/>
            <a:miter lim="800000"/>
            <a:headEnd/>
            <a:tailEnd/>
          </a:ln>
        </p:spPr>
        <p:txBody>
          <a:bodyPr wrap="none">
            <a:spAutoFit/>
          </a:bodyPr>
          <a:lstStyle/>
          <a:p>
            <a:r>
              <a:rPr lang="en-US">
                <a:solidFill>
                  <a:srgbClr val="404040"/>
                </a:solidFill>
              </a:rPr>
              <a:t>tactile feedback</a:t>
            </a:r>
          </a:p>
        </p:txBody>
      </p:sp>
      <p:sp>
        <p:nvSpPr>
          <p:cNvPr id="12295" name="TextBox 236"/>
          <p:cNvSpPr txBox="1">
            <a:spLocks noChangeArrowheads="1"/>
          </p:cNvSpPr>
          <p:nvPr/>
        </p:nvSpPr>
        <p:spPr bwMode="auto">
          <a:xfrm>
            <a:off x="5334000" y="5257800"/>
            <a:ext cx="2614613" cy="461963"/>
          </a:xfrm>
          <a:prstGeom prst="rect">
            <a:avLst/>
          </a:prstGeom>
          <a:noFill/>
          <a:ln w="9525">
            <a:noFill/>
            <a:miter lim="800000"/>
            <a:headEnd/>
            <a:tailEnd/>
          </a:ln>
        </p:spPr>
        <p:txBody>
          <a:bodyPr wrap="none">
            <a:spAutoFit/>
          </a:bodyPr>
          <a:lstStyle/>
          <a:p>
            <a:r>
              <a:rPr lang="en-US">
                <a:solidFill>
                  <a:srgbClr val="404040"/>
                </a:solidFill>
              </a:rPr>
              <a:t>auditory feedback</a:t>
            </a:r>
          </a:p>
        </p:txBody>
      </p:sp>
      <p:sp>
        <p:nvSpPr>
          <p:cNvPr id="12296" name="TextBox 238"/>
          <p:cNvSpPr txBox="1">
            <a:spLocks noChangeArrowheads="1"/>
          </p:cNvSpPr>
          <p:nvPr/>
        </p:nvSpPr>
        <p:spPr bwMode="auto">
          <a:xfrm>
            <a:off x="-119063" y="5764213"/>
            <a:ext cx="2979738" cy="1169987"/>
          </a:xfrm>
          <a:prstGeom prst="rect">
            <a:avLst/>
          </a:prstGeom>
          <a:noFill/>
          <a:ln w="9525">
            <a:noFill/>
            <a:miter lim="800000"/>
            <a:headEnd/>
            <a:tailEnd/>
          </a:ln>
        </p:spPr>
        <p:txBody>
          <a:bodyPr wrap="none">
            <a:spAutoFit/>
          </a:bodyPr>
          <a:lstStyle/>
          <a:p>
            <a:r>
              <a:rPr lang="en-US" sz="7000" b="1">
                <a:solidFill>
                  <a:srgbClr val="B7F15A"/>
                </a:solidFill>
              </a:rPr>
              <a:t>output</a:t>
            </a:r>
          </a:p>
        </p:txBody>
      </p:sp>
      <p:sp>
        <p:nvSpPr>
          <p:cNvPr id="87" name="Rectangle 86"/>
          <p:cNvSpPr>
            <a:spLocks noChangeArrowheads="1"/>
          </p:cNvSpPr>
          <p:nvPr/>
        </p:nvSpPr>
        <p:spPr bwMode="auto">
          <a:xfrm>
            <a:off x="0" y="3810000"/>
            <a:ext cx="9144000" cy="1447800"/>
          </a:xfrm>
          <a:prstGeom prst="rect">
            <a:avLst/>
          </a:prstGeom>
          <a:solidFill>
            <a:srgbClr val="000000">
              <a:alpha val="50195"/>
            </a:srgbClr>
          </a:solidFill>
          <a:ln w="9525">
            <a:noFill/>
            <a:miter lim="800000"/>
            <a:headEnd/>
            <a:tailEnd/>
          </a:ln>
        </p:spPr>
        <p:txBody>
          <a:bodyPr wrap="square" anchor="ctr" anchorCtr="0">
            <a:noAutofit/>
          </a:bodyPr>
          <a:lstStyle/>
          <a:p>
            <a:pPr algn="l"/>
            <a:r>
              <a:rPr lang="en-US" sz="4400" dirty="0" smtClean="0">
                <a:solidFill>
                  <a:srgbClr val="FFFFFF"/>
                </a:solidFill>
              </a:rPr>
              <a:t>need to </a:t>
            </a:r>
            <a:r>
              <a:rPr lang="en-US" sz="4400" b="1" dirty="0" smtClean="0">
                <a:solidFill>
                  <a:srgbClr val="B7F15A"/>
                </a:solidFill>
              </a:rPr>
              <a:t>place device</a:t>
            </a:r>
            <a:br>
              <a:rPr lang="en-US" sz="4400" b="1" dirty="0" smtClean="0">
                <a:solidFill>
                  <a:srgbClr val="B7F15A"/>
                </a:solidFill>
              </a:rPr>
            </a:br>
            <a:r>
              <a:rPr lang="en-US" sz="4400" dirty="0" smtClean="0">
                <a:solidFill>
                  <a:srgbClr val="FFFFFF"/>
                </a:solidFill>
              </a:rPr>
              <a:t>where user can perceive it well </a:t>
            </a:r>
            <a:endParaRPr lang="en-US" sz="4400" b="1" dirty="0">
              <a:solidFill>
                <a:srgbClr val="FF9900"/>
              </a:solidFill>
            </a:endParaRPr>
          </a:p>
        </p:txBody>
      </p:sp>
    </p:spTree>
  </p:cSld>
  <p:clrMapOvr>
    <a:masterClrMapping/>
  </p:clrMapOv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pPr marL="0" indent="0"/>
            <a:r>
              <a:rPr lang="en-US" dirty="0" smtClean="0">
                <a:ea typeface="ＭＳ Ｐゴシック" pitchFamily="34" charset="-128"/>
              </a:rPr>
              <a:t>worn and are always in reach</a:t>
            </a:r>
          </a:p>
          <a:p>
            <a:pPr marL="0" indent="0"/>
            <a:r>
              <a:rPr lang="en-US" dirty="0" smtClean="0">
                <a:ea typeface="ＭＳ Ｐゴシック" pitchFamily="34" charset="-128"/>
              </a:rPr>
              <a:t>blend invisibly into any surface, almost like the sensors/actuators in smart rooms.</a:t>
            </a:r>
          </a:p>
          <a:p>
            <a:pPr marL="0" indent="0"/>
            <a:r>
              <a:rPr lang="en-US" dirty="0" smtClean="0">
                <a:ea typeface="ＭＳ Ｐゴシック" pitchFamily="34" charset="-128"/>
              </a:rPr>
              <a:t>However, the “infrastructure” the device blends into is the user’s clothing or skin rather than a room </a:t>
            </a:r>
          </a:p>
          <a:p>
            <a:pPr marL="0" indent="0"/>
            <a:r>
              <a:rPr lang="en-US" dirty="0" smtClean="0">
                <a:ea typeface="ＭＳ Ｐゴシック" pitchFamily="34" charset="-128"/>
              </a:rPr>
              <a:t>operated intentionally (unlike ubicomp [43]) and afford manual interaction.</a:t>
            </a:r>
          </a:p>
          <a:p>
            <a:pPr marL="0" indent="0"/>
            <a:endParaRPr lang="en-US"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 name="Rectangle 20"/>
          <p:cNvSpPr/>
          <p:nvPr/>
        </p:nvSpPr>
        <p:spPr>
          <a:xfrm>
            <a:off x="228600" y="2469445"/>
            <a:ext cx="8686800" cy="3093155"/>
          </a:xfrm>
          <a:prstGeom prst="rect">
            <a:avLst/>
          </a:prstGeom>
        </p:spPr>
        <p:txBody>
          <a:bodyPr wrap="square">
            <a:spAutoFit/>
          </a:bodyPr>
          <a:lstStyle/>
          <a:p>
            <a:pPr algn="r">
              <a:lnSpc>
                <a:spcPct val="90000"/>
              </a:lnSpc>
            </a:pPr>
            <a:endParaRPr lang="en-US" sz="3600" dirty="0" smtClean="0">
              <a:solidFill>
                <a:srgbClr val="595959"/>
              </a:solidFill>
            </a:endParaRPr>
          </a:p>
          <a:p>
            <a:pPr algn="l">
              <a:lnSpc>
                <a:spcPct val="90000"/>
              </a:lnSpc>
            </a:pPr>
            <a:r>
              <a:rPr lang="en-US" sz="3600" dirty="0" smtClean="0">
                <a:solidFill>
                  <a:srgbClr val="595959"/>
                </a:solidFill>
              </a:rPr>
              <a:t>we thought </a:t>
            </a:r>
            <a:r>
              <a:rPr lang="en-US" sz="3600" b="1" dirty="0" smtClean="0">
                <a:solidFill>
                  <a:srgbClr val="FF9900"/>
                </a:solidFill>
              </a:rPr>
              <a:t>mobile devices…</a:t>
            </a:r>
          </a:p>
          <a:p>
            <a:pPr algn="l">
              <a:lnSpc>
                <a:spcPct val="90000"/>
              </a:lnSpc>
            </a:pPr>
            <a:r>
              <a:rPr lang="en-US" sz="3600" dirty="0" smtClean="0">
                <a:solidFill>
                  <a:schemeClr val="tx1">
                    <a:lumMod val="50000"/>
                    <a:lumOff val="50000"/>
                  </a:schemeClr>
                </a:solidFill>
              </a:rPr>
              <a:t>the </a:t>
            </a:r>
          </a:p>
          <a:p>
            <a:pPr algn="r">
              <a:lnSpc>
                <a:spcPct val="90000"/>
              </a:lnSpc>
            </a:pPr>
            <a:endParaRPr lang="en-US" sz="3600" b="1" dirty="0" smtClean="0">
              <a:solidFill>
                <a:srgbClr val="FF9900"/>
              </a:solidFill>
            </a:endParaRPr>
          </a:p>
          <a:p>
            <a:pPr algn="r">
              <a:lnSpc>
                <a:spcPct val="90000"/>
              </a:lnSpc>
            </a:pPr>
            <a:r>
              <a:rPr lang="en-US" sz="3600" dirty="0" smtClean="0">
                <a:solidFill>
                  <a:schemeClr val="tx1">
                    <a:lumMod val="65000"/>
                    <a:lumOff val="35000"/>
                  </a:schemeClr>
                </a:solidFill>
              </a:rPr>
              <a:t>but the result is clearly </a:t>
            </a:r>
            <a:r>
              <a:rPr lang="en-US" sz="3600" b="1" dirty="0" smtClean="0">
                <a:solidFill>
                  <a:srgbClr val="B7F15A"/>
                </a:solidFill>
              </a:rPr>
              <a:t>wearable</a:t>
            </a:r>
          </a:p>
          <a:p>
            <a:pPr algn="r">
              <a:lnSpc>
                <a:spcPct val="90000"/>
              </a:lnSpc>
            </a:pPr>
            <a:r>
              <a:rPr lang="en-US" sz="3600" dirty="0" smtClean="0">
                <a:solidFill>
                  <a:schemeClr val="tx1">
                    <a:lumMod val="65000"/>
                    <a:lumOff val="35000"/>
                  </a:schemeClr>
                </a:solidFill>
              </a:rPr>
              <a:t>or even </a:t>
            </a:r>
            <a:r>
              <a:rPr lang="en-US" sz="3600" b="1" dirty="0" smtClean="0">
                <a:solidFill>
                  <a:srgbClr val="B7F15A"/>
                </a:solidFill>
              </a:rPr>
              <a:t>implanted </a:t>
            </a:r>
            <a:r>
              <a:rPr lang="en-US" sz="3600" dirty="0" smtClean="0">
                <a:solidFill>
                  <a:schemeClr val="tx1">
                    <a:lumMod val="65000"/>
                    <a:lumOff val="35000"/>
                  </a:schemeClr>
                </a:solidFill>
              </a:rPr>
              <a:t>(pacemaker)</a:t>
            </a:r>
          </a:p>
        </p:txBody>
      </p:sp>
      <p:sp>
        <p:nvSpPr>
          <p:cNvPr id="3" name="TextBox 238"/>
          <p:cNvSpPr txBox="1">
            <a:spLocks noChangeArrowheads="1"/>
          </p:cNvSpPr>
          <p:nvPr/>
        </p:nvSpPr>
        <p:spPr bwMode="auto">
          <a:xfrm>
            <a:off x="-76200" y="-304800"/>
            <a:ext cx="1981344" cy="1169551"/>
          </a:xfrm>
          <a:prstGeom prst="rect">
            <a:avLst/>
          </a:prstGeom>
          <a:noFill/>
          <a:ln w="9525">
            <a:noFill/>
            <a:miter lim="800000"/>
            <a:headEnd/>
            <a:tailEnd/>
          </a:ln>
        </p:spPr>
        <p:txBody>
          <a:bodyPr wrap="none">
            <a:spAutoFit/>
          </a:bodyPr>
          <a:lstStyle/>
          <a:p>
            <a:r>
              <a:rPr lang="en-US" sz="7000" b="1" dirty="0" smtClean="0">
                <a:solidFill>
                  <a:srgbClr val="B7F15A"/>
                </a:solidFill>
              </a:rPr>
              <a:t>task</a:t>
            </a:r>
            <a:endParaRPr lang="en-US" sz="7000" b="1" dirty="0">
              <a:solidFill>
                <a:srgbClr val="B7F15A"/>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 name="TextBox 102"/>
          <p:cNvSpPr txBox="1"/>
          <p:nvPr/>
        </p:nvSpPr>
        <p:spPr>
          <a:xfrm>
            <a:off x="0" y="457200"/>
            <a:ext cx="4292987" cy="1631216"/>
          </a:xfrm>
          <a:prstGeom prst="rect">
            <a:avLst/>
          </a:prstGeom>
          <a:noFill/>
        </p:spPr>
        <p:txBody>
          <a:bodyPr wrap="none" rtlCol="0">
            <a:spAutoFit/>
          </a:bodyPr>
          <a:lstStyle/>
          <a:p>
            <a:r>
              <a:rPr lang="en-US" sz="10000" b="1" dirty="0" smtClean="0">
                <a:solidFill>
                  <a:schemeClr val="bg1">
                    <a:lumMod val="75000"/>
                  </a:schemeClr>
                </a:solidFill>
              </a:rPr>
              <a:t>PART I</a:t>
            </a:r>
          </a:p>
        </p:txBody>
      </p:sp>
      <p:sp>
        <p:nvSpPr>
          <p:cNvPr id="104" name="TextBox 103"/>
          <p:cNvSpPr txBox="1"/>
          <p:nvPr/>
        </p:nvSpPr>
        <p:spPr>
          <a:xfrm>
            <a:off x="-76200" y="3316069"/>
            <a:ext cx="4649280" cy="1631216"/>
          </a:xfrm>
          <a:prstGeom prst="rect">
            <a:avLst/>
          </a:prstGeom>
          <a:noFill/>
        </p:spPr>
        <p:txBody>
          <a:bodyPr wrap="none" rtlCol="0">
            <a:spAutoFit/>
          </a:bodyPr>
          <a:lstStyle/>
          <a:p>
            <a:r>
              <a:rPr lang="en-US" sz="10000" b="1" dirty="0" smtClean="0">
                <a:solidFill>
                  <a:schemeClr val="bg1">
                    <a:lumMod val="75000"/>
                  </a:schemeClr>
                </a:solidFill>
              </a:rPr>
              <a:t>PART II</a:t>
            </a:r>
          </a:p>
        </p:txBody>
      </p:sp>
      <p:sp>
        <p:nvSpPr>
          <p:cNvPr id="12" name="Rectangle 19"/>
          <p:cNvSpPr>
            <a:spLocks noChangeArrowheads="1"/>
          </p:cNvSpPr>
          <p:nvPr/>
        </p:nvSpPr>
        <p:spPr bwMode="auto">
          <a:xfrm>
            <a:off x="152400" y="1715869"/>
            <a:ext cx="8686800" cy="1200329"/>
          </a:xfrm>
          <a:prstGeom prst="rect">
            <a:avLst/>
          </a:prstGeom>
          <a:noFill/>
          <a:ln w="9525">
            <a:noFill/>
            <a:miter lim="800000"/>
            <a:headEnd/>
            <a:tailEnd/>
          </a:ln>
        </p:spPr>
        <p:txBody>
          <a:bodyPr wrap="square">
            <a:spAutoFit/>
          </a:bodyPr>
          <a:lstStyle/>
          <a:p>
            <a:pPr algn="l"/>
            <a:r>
              <a:rPr lang="en-US" sz="3600" dirty="0" smtClean="0">
                <a:solidFill>
                  <a:schemeClr val="tx1">
                    <a:lumMod val="65000"/>
                    <a:lumOff val="35000"/>
                  </a:schemeClr>
                </a:solidFill>
              </a:rPr>
              <a:t>exploration</a:t>
            </a:r>
          </a:p>
          <a:p>
            <a:pPr algn="l"/>
            <a:r>
              <a:rPr lang="en-US" sz="3600" dirty="0" smtClean="0">
                <a:solidFill>
                  <a:schemeClr val="tx1">
                    <a:lumMod val="65000"/>
                    <a:lumOff val="35000"/>
                  </a:schemeClr>
                </a:solidFill>
              </a:rPr>
              <a:t>mobile &gt; </a:t>
            </a:r>
            <a:r>
              <a:rPr lang="en-US" sz="3600" b="1" dirty="0" smtClean="0">
                <a:solidFill>
                  <a:srgbClr val="B7F15A"/>
                </a:solidFill>
              </a:rPr>
              <a:t>wearable </a:t>
            </a:r>
            <a:r>
              <a:rPr lang="en-US" sz="3600" dirty="0" smtClean="0">
                <a:solidFill>
                  <a:schemeClr val="tx1">
                    <a:lumMod val="65000"/>
                    <a:lumOff val="35000"/>
                  </a:schemeClr>
                </a:solidFill>
              </a:rPr>
              <a:t>&gt; infinitely small</a:t>
            </a:r>
            <a:endParaRPr lang="en-US" sz="3600" dirty="0" smtClean="0"/>
          </a:p>
        </p:txBody>
      </p:sp>
      <p:grpSp>
        <p:nvGrpSpPr>
          <p:cNvPr id="26" name="Group 108"/>
          <p:cNvGrpSpPr>
            <a:grpSpLocks/>
          </p:cNvGrpSpPr>
          <p:nvPr/>
        </p:nvGrpSpPr>
        <p:grpSpPr bwMode="auto">
          <a:xfrm>
            <a:off x="187431" y="4306669"/>
            <a:ext cx="2211577" cy="1598795"/>
            <a:chOff x="5548313" y="3733800"/>
            <a:chExt cx="1385887" cy="1001713"/>
          </a:xfrm>
        </p:grpSpPr>
        <p:sp>
          <p:nvSpPr>
            <p:cNvPr id="27" name="Freeform 389"/>
            <p:cNvSpPr>
              <a:spLocks/>
            </p:cNvSpPr>
            <p:nvPr/>
          </p:nvSpPr>
          <p:spPr bwMode="auto">
            <a:xfrm rot="-2068224">
              <a:off x="5918200" y="3733800"/>
              <a:ext cx="876300" cy="1001713"/>
            </a:xfrm>
            <a:custGeom>
              <a:avLst/>
              <a:gdLst>
                <a:gd name="T0" fmla="*/ 0 w 3128"/>
                <a:gd name="T1" fmla="*/ 2147483647 h 3579"/>
                <a:gd name="T2" fmla="*/ 2147483647 w 3128"/>
                <a:gd name="T3" fmla="*/ 2147483647 h 3579"/>
                <a:gd name="T4" fmla="*/ 2147483647 w 3128"/>
                <a:gd name="T5" fmla="*/ 2147483647 h 3579"/>
                <a:gd name="T6" fmla="*/ 2147483647 w 3128"/>
                <a:gd name="T7" fmla="*/ 2147483647 h 3579"/>
                <a:gd name="T8" fmla="*/ 2147483647 w 3128"/>
                <a:gd name="T9" fmla="*/ 2147483647 h 3579"/>
                <a:gd name="T10" fmla="*/ 2147483647 w 3128"/>
                <a:gd name="T11" fmla="*/ 2147483647 h 3579"/>
                <a:gd name="T12" fmla="*/ 2147483647 w 3128"/>
                <a:gd name="T13" fmla="*/ 2147483647 h 3579"/>
                <a:gd name="T14" fmla="*/ 2147483647 w 3128"/>
                <a:gd name="T15" fmla="*/ 2147483647 h 3579"/>
                <a:gd name="T16" fmla="*/ 2147483647 w 3128"/>
                <a:gd name="T17" fmla="*/ 2147483647 h 3579"/>
                <a:gd name="T18" fmla="*/ 2147483647 w 3128"/>
                <a:gd name="T19" fmla="*/ 2147483647 h 3579"/>
                <a:gd name="T20" fmla="*/ 2147483647 w 3128"/>
                <a:gd name="T21" fmla="*/ 2147483647 h 3579"/>
                <a:gd name="T22" fmla="*/ 2147483647 w 3128"/>
                <a:gd name="T23" fmla="*/ 2147483647 h 3579"/>
                <a:gd name="T24" fmla="*/ 2147483647 w 3128"/>
                <a:gd name="T25" fmla="*/ 2147483647 h 3579"/>
                <a:gd name="T26" fmla="*/ 2147483647 w 3128"/>
                <a:gd name="T27" fmla="*/ 2147483647 h 3579"/>
                <a:gd name="T28" fmla="*/ 2147483647 w 3128"/>
                <a:gd name="T29" fmla="*/ 2147483647 h 3579"/>
                <a:gd name="T30" fmla="*/ 2147483647 w 3128"/>
                <a:gd name="T31" fmla="*/ 2147483647 h 3579"/>
                <a:gd name="T32" fmla="*/ 2147483647 w 3128"/>
                <a:gd name="T33" fmla="*/ 2147483647 h 3579"/>
                <a:gd name="T34" fmla="*/ 2147483647 w 3128"/>
                <a:gd name="T35" fmla="*/ 2147483647 h 3579"/>
                <a:gd name="T36" fmla="*/ 2147483647 w 3128"/>
                <a:gd name="T37" fmla="*/ 2147483647 h 3579"/>
                <a:gd name="T38" fmla="*/ 2147483647 w 3128"/>
                <a:gd name="T39" fmla="*/ 2147483647 h 3579"/>
                <a:gd name="T40" fmla="*/ 2147483647 w 3128"/>
                <a:gd name="T41" fmla="*/ 2147483647 h 3579"/>
                <a:gd name="T42" fmla="*/ 2147483647 w 3128"/>
                <a:gd name="T43" fmla="*/ 2147483647 h 3579"/>
                <a:gd name="T44" fmla="*/ 2147483647 w 3128"/>
                <a:gd name="T45" fmla="*/ 2147483647 h 3579"/>
                <a:gd name="T46" fmla="*/ 2147483647 w 3128"/>
                <a:gd name="T47" fmla="*/ 2147483647 h 3579"/>
                <a:gd name="T48" fmla="*/ 2147483647 w 3128"/>
                <a:gd name="T49" fmla="*/ 2147483647 h 3579"/>
                <a:gd name="T50" fmla="*/ 2147483647 w 3128"/>
                <a:gd name="T51" fmla="*/ 2147483647 h 3579"/>
                <a:gd name="T52" fmla="*/ 2147483647 w 3128"/>
                <a:gd name="T53" fmla="*/ 2147483647 h 3579"/>
                <a:gd name="T54" fmla="*/ 2147483647 w 3128"/>
                <a:gd name="T55" fmla="*/ 2147483647 h 3579"/>
                <a:gd name="T56" fmla="*/ 2147483647 w 3128"/>
                <a:gd name="T57" fmla="*/ 2147483647 h 3579"/>
                <a:gd name="T58" fmla="*/ 2147483647 w 3128"/>
                <a:gd name="T59" fmla="*/ 2147483647 h 3579"/>
                <a:gd name="T60" fmla="*/ 2147483647 w 3128"/>
                <a:gd name="T61" fmla="*/ 2147483647 h 3579"/>
                <a:gd name="T62" fmla="*/ 2147483647 w 3128"/>
                <a:gd name="T63" fmla="*/ 2147483647 h 3579"/>
                <a:gd name="T64" fmla="*/ 2147483647 w 3128"/>
                <a:gd name="T65" fmla="*/ 2147483647 h 3579"/>
                <a:gd name="T66" fmla="*/ 2147483647 w 3128"/>
                <a:gd name="T67" fmla="*/ 2147483647 h 3579"/>
                <a:gd name="T68" fmla="*/ 2147483647 w 3128"/>
                <a:gd name="T69" fmla="*/ 2147483647 h 3579"/>
                <a:gd name="T70" fmla="*/ 2147483647 w 3128"/>
                <a:gd name="T71" fmla="*/ 2147483647 h 3579"/>
                <a:gd name="T72" fmla="*/ 2147483647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28" name="Freeform 390"/>
            <p:cNvSpPr>
              <a:spLocks/>
            </p:cNvSpPr>
            <p:nvPr/>
          </p:nvSpPr>
          <p:spPr bwMode="auto">
            <a:xfrm>
              <a:off x="5576888" y="4025900"/>
              <a:ext cx="852487" cy="709613"/>
            </a:xfrm>
            <a:custGeom>
              <a:avLst/>
              <a:gdLst>
                <a:gd name="T0" fmla="*/ 0 w 537"/>
                <a:gd name="T1" fmla="*/ 2147483647 h 447"/>
                <a:gd name="T2" fmla="*/ 2147483647 w 537"/>
                <a:gd name="T3" fmla="*/ 2147483647 h 447"/>
                <a:gd name="T4" fmla="*/ 2147483647 w 537"/>
                <a:gd name="T5" fmla="*/ 2147483647 h 447"/>
                <a:gd name="T6" fmla="*/ 2147483647 w 537"/>
                <a:gd name="T7" fmla="*/ 2147483647 h 447"/>
                <a:gd name="T8" fmla="*/ 2147483647 w 537"/>
                <a:gd name="T9" fmla="*/ 2147483647 h 447"/>
                <a:gd name="T10" fmla="*/ 2147483647 w 537"/>
                <a:gd name="T11" fmla="*/ 2147483647 h 447"/>
                <a:gd name="T12" fmla="*/ 2147483647 w 537"/>
                <a:gd name="T13" fmla="*/ 2147483647 h 447"/>
                <a:gd name="T14" fmla="*/ 2147483647 w 537"/>
                <a:gd name="T15" fmla="*/ 2147483647 h 447"/>
                <a:gd name="T16" fmla="*/ 2147483647 w 537"/>
                <a:gd name="T17" fmla="*/ 2147483647 h 447"/>
                <a:gd name="T18" fmla="*/ 2147483647 w 537"/>
                <a:gd name="T19" fmla="*/ 2147483647 h 447"/>
                <a:gd name="T20" fmla="*/ 2147483647 w 537"/>
                <a:gd name="T21" fmla="*/ 2147483647 h 447"/>
                <a:gd name="T22" fmla="*/ 2147483647 w 537"/>
                <a:gd name="T23" fmla="*/ 2147483647 h 447"/>
                <a:gd name="T24" fmla="*/ 2147483647 w 537"/>
                <a:gd name="T25" fmla="*/ 2147483647 h 447"/>
                <a:gd name="T26" fmla="*/ 2147483647 w 537"/>
                <a:gd name="T27" fmla="*/ 2147483647 h 447"/>
                <a:gd name="T28" fmla="*/ 2147483647 w 537"/>
                <a:gd name="T29" fmla="*/ 2147483647 h 447"/>
                <a:gd name="T30" fmla="*/ 2147483647 w 537"/>
                <a:gd name="T31" fmla="*/ 2147483647 h 447"/>
                <a:gd name="T32" fmla="*/ 2147483647 w 537"/>
                <a:gd name="T33" fmla="*/ 2147483647 h 447"/>
                <a:gd name="T34" fmla="*/ 2147483647 w 537"/>
                <a:gd name="T35" fmla="*/ 2147483647 h 447"/>
                <a:gd name="T36" fmla="*/ 2147483647 w 537"/>
                <a:gd name="T37" fmla="*/ 2147483647 h 447"/>
                <a:gd name="T38" fmla="*/ 2147483647 w 537"/>
                <a:gd name="T39" fmla="*/ 2147483647 h 447"/>
                <a:gd name="T40" fmla="*/ 2147483647 w 537"/>
                <a:gd name="T41" fmla="*/ 2147483647 h 447"/>
                <a:gd name="T42" fmla="*/ 2147483647 w 537"/>
                <a:gd name="T43" fmla="*/ 2147483647 h 447"/>
                <a:gd name="T44" fmla="*/ 2147483647 w 537"/>
                <a:gd name="T45" fmla="*/ 2147483647 h 447"/>
                <a:gd name="T46" fmla="*/ 2147483647 w 537"/>
                <a:gd name="T47" fmla="*/ 2147483647 h 447"/>
                <a:gd name="T48" fmla="*/ 2147483647 w 537"/>
                <a:gd name="T49" fmla="*/ 2147483647 h 447"/>
                <a:gd name="T50" fmla="*/ 2147483647 w 537"/>
                <a:gd name="T51" fmla="*/ 2147483647 h 447"/>
                <a:gd name="T52" fmla="*/ 2147483647 w 537"/>
                <a:gd name="T53" fmla="*/ 2147483647 h 447"/>
                <a:gd name="T54" fmla="*/ 2147483647 w 537"/>
                <a:gd name="T55" fmla="*/ 2147483647 h 447"/>
                <a:gd name="T56" fmla="*/ 2147483647 w 537"/>
                <a:gd name="T57" fmla="*/ 2147483647 h 447"/>
                <a:gd name="T58" fmla="*/ 2147483647 w 537"/>
                <a:gd name="T59" fmla="*/ 2147483647 h 447"/>
                <a:gd name="T60" fmla="*/ 2147483647 w 537"/>
                <a:gd name="T61" fmla="*/ 2147483647 h 447"/>
                <a:gd name="T62" fmla="*/ 2147483647 w 537"/>
                <a:gd name="T63" fmla="*/ 2147483647 h 447"/>
                <a:gd name="T64" fmla="*/ 2147483647 w 537"/>
                <a:gd name="T65" fmla="*/ 2147483647 h 447"/>
                <a:gd name="T66" fmla="*/ 2147483647 w 537"/>
                <a:gd name="T67" fmla="*/ 2147483647 h 447"/>
                <a:gd name="T68" fmla="*/ 2147483647 w 537"/>
                <a:gd name="T69" fmla="*/ 2147483647 h 447"/>
                <a:gd name="T70" fmla="*/ 2147483647 w 537"/>
                <a:gd name="T71" fmla="*/ 2147483647 h 447"/>
                <a:gd name="T72" fmla="*/ 2147483647 w 537"/>
                <a:gd name="T73" fmla="*/ 2147483647 h 447"/>
                <a:gd name="T74" fmla="*/ 2147483647 w 537"/>
                <a:gd name="T75" fmla="*/ 2147483647 h 447"/>
                <a:gd name="T76" fmla="*/ 2147483647 w 537"/>
                <a:gd name="T77" fmla="*/ 2147483647 h 44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7"/>
                <a:gd name="T118" fmla="*/ 0 h 447"/>
                <a:gd name="T119" fmla="*/ 537 w 537"/>
                <a:gd name="T120" fmla="*/ 447 h 44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7" h="447">
                  <a:moveTo>
                    <a:pt x="0" y="287"/>
                  </a:moveTo>
                  <a:cubicBezTo>
                    <a:pt x="3" y="284"/>
                    <a:pt x="13" y="277"/>
                    <a:pt x="19" y="270"/>
                  </a:cubicBezTo>
                  <a:cubicBezTo>
                    <a:pt x="27" y="264"/>
                    <a:pt x="31" y="256"/>
                    <a:pt x="42" y="247"/>
                  </a:cubicBezTo>
                  <a:cubicBezTo>
                    <a:pt x="53" y="238"/>
                    <a:pt x="69" y="231"/>
                    <a:pt x="84" y="218"/>
                  </a:cubicBezTo>
                  <a:cubicBezTo>
                    <a:pt x="99" y="206"/>
                    <a:pt x="113" y="188"/>
                    <a:pt x="131" y="174"/>
                  </a:cubicBezTo>
                  <a:cubicBezTo>
                    <a:pt x="149" y="160"/>
                    <a:pt x="177" y="145"/>
                    <a:pt x="190" y="134"/>
                  </a:cubicBezTo>
                  <a:cubicBezTo>
                    <a:pt x="204" y="124"/>
                    <a:pt x="194" y="123"/>
                    <a:pt x="213" y="111"/>
                  </a:cubicBezTo>
                  <a:cubicBezTo>
                    <a:pt x="233" y="99"/>
                    <a:pt x="290" y="71"/>
                    <a:pt x="308" y="61"/>
                  </a:cubicBezTo>
                  <a:cubicBezTo>
                    <a:pt x="327" y="50"/>
                    <a:pt x="317" y="54"/>
                    <a:pt x="325" y="49"/>
                  </a:cubicBezTo>
                  <a:cubicBezTo>
                    <a:pt x="333" y="44"/>
                    <a:pt x="342" y="42"/>
                    <a:pt x="357" y="35"/>
                  </a:cubicBezTo>
                  <a:cubicBezTo>
                    <a:pt x="373" y="28"/>
                    <a:pt x="404" y="15"/>
                    <a:pt x="418" y="9"/>
                  </a:cubicBezTo>
                  <a:cubicBezTo>
                    <a:pt x="433" y="4"/>
                    <a:pt x="436" y="2"/>
                    <a:pt x="443" y="2"/>
                  </a:cubicBezTo>
                  <a:cubicBezTo>
                    <a:pt x="450" y="1"/>
                    <a:pt x="460" y="0"/>
                    <a:pt x="466" y="4"/>
                  </a:cubicBezTo>
                  <a:cubicBezTo>
                    <a:pt x="471" y="8"/>
                    <a:pt x="474" y="18"/>
                    <a:pt x="475" y="24"/>
                  </a:cubicBezTo>
                  <a:cubicBezTo>
                    <a:pt x="474" y="30"/>
                    <a:pt x="473" y="36"/>
                    <a:pt x="466" y="43"/>
                  </a:cubicBezTo>
                  <a:cubicBezTo>
                    <a:pt x="459" y="50"/>
                    <a:pt x="451" y="55"/>
                    <a:pt x="432" y="66"/>
                  </a:cubicBezTo>
                  <a:cubicBezTo>
                    <a:pt x="413" y="79"/>
                    <a:pt x="368" y="103"/>
                    <a:pt x="350" y="114"/>
                  </a:cubicBezTo>
                  <a:cubicBezTo>
                    <a:pt x="333" y="125"/>
                    <a:pt x="334" y="125"/>
                    <a:pt x="327" y="132"/>
                  </a:cubicBezTo>
                  <a:cubicBezTo>
                    <a:pt x="320" y="140"/>
                    <a:pt x="307" y="155"/>
                    <a:pt x="309" y="158"/>
                  </a:cubicBezTo>
                  <a:cubicBezTo>
                    <a:pt x="311" y="162"/>
                    <a:pt x="328" y="157"/>
                    <a:pt x="340" y="154"/>
                  </a:cubicBezTo>
                  <a:cubicBezTo>
                    <a:pt x="352" y="151"/>
                    <a:pt x="353" y="150"/>
                    <a:pt x="381" y="139"/>
                  </a:cubicBezTo>
                  <a:cubicBezTo>
                    <a:pt x="409" y="128"/>
                    <a:pt x="487" y="92"/>
                    <a:pt x="510" y="91"/>
                  </a:cubicBezTo>
                  <a:cubicBezTo>
                    <a:pt x="533" y="90"/>
                    <a:pt x="537" y="114"/>
                    <a:pt x="518" y="132"/>
                  </a:cubicBezTo>
                  <a:cubicBezTo>
                    <a:pt x="499" y="150"/>
                    <a:pt x="423" y="188"/>
                    <a:pt x="398" y="202"/>
                  </a:cubicBezTo>
                  <a:cubicBezTo>
                    <a:pt x="373" y="216"/>
                    <a:pt x="368" y="208"/>
                    <a:pt x="368" y="213"/>
                  </a:cubicBezTo>
                  <a:cubicBezTo>
                    <a:pt x="368" y="218"/>
                    <a:pt x="391" y="225"/>
                    <a:pt x="397" y="231"/>
                  </a:cubicBezTo>
                  <a:cubicBezTo>
                    <a:pt x="403" y="237"/>
                    <a:pt x="402" y="242"/>
                    <a:pt x="402" y="250"/>
                  </a:cubicBezTo>
                  <a:cubicBezTo>
                    <a:pt x="400" y="258"/>
                    <a:pt x="399" y="274"/>
                    <a:pt x="393" y="279"/>
                  </a:cubicBezTo>
                  <a:cubicBezTo>
                    <a:pt x="387" y="285"/>
                    <a:pt x="374" y="286"/>
                    <a:pt x="368" y="287"/>
                  </a:cubicBezTo>
                  <a:cubicBezTo>
                    <a:pt x="361" y="288"/>
                    <a:pt x="354" y="286"/>
                    <a:pt x="354" y="286"/>
                  </a:cubicBezTo>
                  <a:cubicBezTo>
                    <a:pt x="353" y="287"/>
                    <a:pt x="363" y="286"/>
                    <a:pt x="366" y="289"/>
                  </a:cubicBezTo>
                  <a:cubicBezTo>
                    <a:pt x="370" y="291"/>
                    <a:pt x="375" y="295"/>
                    <a:pt x="376" y="300"/>
                  </a:cubicBezTo>
                  <a:cubicBezTo>
                    <a:pt x="378" y="306"/>
                    <a:pt x="377" y="318"/>
                    <a:pt x="375" y="324"/>
                  </a:cubicBezTo>
                  <a:cubicBezTo>
                    <a:pt x="372" y="331"/>
                    <a:pt x="370" y="333"/>
                    <a:pt x="361" y="339"/>
                  </a:cubicBezTo>
                  <a:cubicBezTo>
                    <a:pt x="353" y="345"/>
                    <a:pt x="342" y="348"/>
                    <a:pt x="323" y="359"/>
                  </a:cubicBezTo>
                  <a:cubicBezTo>
                    <a:pt x="302" y="370"/>
                    <a:pt x="272" y="392"/>
                    <a:pt x="245" y="405"/>
                  </a:cubicBezTo>
                  <a:cubicBezTo>
                    <a:pt x="217" y="418"/>
                    <a:pt x="176" y="429"/>
                    <a:pt x="156" y="436"/>
                  </a:cubicBezTo>
                  <a:cubicBezTo>
                    <a:pt x="136" y="442"/>
                    <a:pt x="133" y="441"/>
                    <a:pt x="124" y="443"/>
                  </a:cubicBezTo>
                  <a:cubicBezTo>
                    <a:pt x="117" y="444"/>
                    <a:pt x="112" y="446"/>
                    <a:pt x="110" y="447"/>
                  </a:cubicBezTo>
                </a:path>
              </a:pathLst>
            </a:custGeom>
            <a:solidFill>
              <a:srgbClr val="F1DFBD"/>
            </a:solidFill>
            <a:ln w="12700">
              <a:solidFill>
                <a:srgbClr val="000000"/>
              </a:solidFill>
              <a:round/>
              <a:headEnd/>
              <a:tailEnd/>
            </a:ln>
          </p:spPr>
          <p:txBody>
            <a:bodyPr/>
            <a:lstStyle/>
            <a:p>
              <a:endParaRPr lang="en-US"/>
            </a:p>
          </p:txBody>
        </p:sp>
        <p:sp>
          <p:nvSpPr>
            <p:cNvPr id="29" name="Freeform 391"/>
            <p:cNvSpPr>
              <a:spLocks/>
            </p:cNvSpPr>
            <p:nvPr/>
          </p:nvSpPr>
          <p:spPr bwMode="auto">
            <a:xfrm rot="-2068224">
              <a:off x="5548313" y="4092575"/>
              <a:ext cx="254000" cy="255588"/>
            </a:xfrm>
            <a:custGeom>
              <a:avLst/>
              <a:gdLst>
                <a:gd name="T0" fmla="*/ 2147483647 w 904"/>
                <a:gd name="T1" fmla="*/ 0 h 913"/>
                <a:gd name="T2" fmla="*/ 754171799 w 904"/>
                <a:gd name="T3" fmla="*/ 2147483647 h 913"/>
                <a:gd name="T4" fmla="*/ 377125376 w 904"/>
                <a:gd name="T5" fmla="*/ 2147483647 h 913"/>
                <a:gd name="T6" fmla="*/ 2147483647 w 904"/>
                <a:gd name="T7" fmla="*/ 2147483647 h 913"/>
                <a:gd name="T8" fmla="*/ 2147483647 w 904"/>
                <a:gd name="T9" fmla="*/ 2147483647 h 913"/>
                <a:gd name="T10" fmla="*/ 2147483647 w 904"/>
                <a:gd name="T11" fmla="*/ 2147483647 h 913"/>
                <a:gd name="T12" fmla="*/ 2147483647 w 904"/>
                <a:gd name="T13" fmla="*/ 2147483647 h 913"/>
                <a:gd name="T14" fmla="*/ 2147483647 w 904"/>
                <a:gd name="T15" fmla="*/ 2147483647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30" name="Freeform 392"/>
            <p:cNvSpPr>
              <a:spLocks/>
            </p:cNvSpPr>
            <p:nvPr/>
          </p:nvSpPr>
          <p:spPr bwMode="auto">
            <a:xfrm rot="-2068224">
              <a:off x="6411913" y="4224338"/>
              <a:ext cx="246062" cy="14763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31" name="Freeform 393"/>
            <p:cNvSpPr>
              <a:spLocks/>
            </p:cNvSpPr>
            <p:nvPr/>
          </p:nvSpPr>
          <p:spPr bwMode="auto">
            <a:xfrm rot="-2068224">
              <a:off x="6643688" y="4159250"/>
              <a:ext cx="198437" cy="258763"/>
            </a:xfrm>
            <a:custGeom>
              <a:avLst/>
              <a:gdLst>
                <a:gd name="T0" fmla="*/ 0 w 712"/>
                <a:gd name="T1" fmla="*/ 0 h 928"/>
                <a:gd name="T2" fmla="*/ 199168318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32" name="Freeform 394"/>
            <p:cNvSpPr>
              <a:spLocks/>
            </p:cNvSpPr>
            <p:nvPr/>
          </p:nvSpPr>
          <p:spPr bwMode="auto">
            <a:xfrm rot="-2068224">
              <a:off x="6623050" y="4495800"/>
              <a:ext cx="71438" cy="46038"/>
            </a:xfrm>
            <a:custGeom>
              <a:avLst/>
              <a:gdLst>
                <a:gd name="T0" fmla="*/ 0 w 258"/>
                <a:gd name="T1" fmla="*/ 2147483647 h 160"/>
                <a:gd name="T2" fmla="*/ 1613420031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33" name="Freeform 395"/>
            <p:cNvSpPr>
              <a:spLocks/>
            </p:cNvSpPr>
            <p:nvPr/>
          </p:nvSpPr>
          <p:spPr bwMode="auto">
            <a:xfrm rot="-2068224">
              <a:off x="6678613" y="4470400"/>
              <a:ext cx="74612" cy="69850"/>
            </a:xfrm>
            <a:custGeom>
              <a:avLst/>
              <a:gdLst>
                <a:gd name="T0" fmla="*/ 1182912444 w 265"/>
                <a:gd name="T1" fmla="*/ 2147483647 h 246"/>
                <a:gd name="T2" fmla="*/ 66985809 w 265"/>
                <a:gd name="T3" fmla="*/ 2147483647 h 246"/>
                <a:gd name="T4" fmla="*/ 1629299147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34" name="Freeform 396"/>
            <p:cNvSpPr>
              <a:spLocks/>
            </p:cNvSpPr>
            <p:nvPr/>
          </p:nvSpPr>
          <p:spPr bwMode="auto">
            <a:xfrm rot="-2068224">
              <a:off x="6751638" y="4429125"/>
              <a:ext cx="90487" cy="71438"/>
            </a:xfrm>
            <a:custGeom>
              <a:avLst/>
              <a:gdLst>
                <a:gd name="T0" fmla="*/ 2147483647 w 325"/>
                <a:gd name="T1" fmla="*/ 2147483647 h 252"/>
                <a:gd name="T2" fmla="*/ 496428944 w 325"/>
                <a:gd name="T3" fmla="*/ 2147483647 h 252"/>
                <a:gd name="T4" fmla="*/ 107905887 w 325"/>
                <a:gd name="T5" fmla="*/ 2147483647 h 252"/>
                <a:gd name="T6" fmla="*/ 114386370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35" name="Freeform 397"/>
            <p:cNvSpPr>
              <a:spLocks/>
            </p:cNvSpPr>
            <p:nvPr/>
          </p:nvSpPr>
          <p:spPr bwMode="auto">
            <a:xfrm rot="-2068224">
              <a:off x="6850063" y="4365625"/>
              <a:ext cx="84137" cy="77788"/>
            </a:xfrm>
            <a:custGeom>
              <a:avLst/>
              <a:gdLst>
                <a:gd name="T0" fmla="*/ 0 w 300"/>
                <a:gd name="T1" fmla="*/ 2147483647 h 279"/>
                <a:gd name="T2" fmla="*/ 264677333 w 300"/>
                <a:gd name="T3" fmla="*/ 2147483647 h 279"/>
                <a:gd name="T4" fmla="*/ 1323543441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36" name="Freeform 398"/>
            <p:cNvSpPr>
              <a:spLocks/>
            </p:cNvSpPr>
            <p:nvPr/>
          </p:nvSpPr>
          <p:spPr bwMode="auto">
            <a:xfrm rot="-2068224">
              <a:off x="6551613" y="4408488"/>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37" name="Freeform 399"/>
            <p:cNvSpPr>
              <a:spLocks/>
            </p:cNvSpPr>
            <p:nvPr/>
          </p:nvSpPr>
          <p:spPr bwMode="auto">
            <a:xfrm rot="-2068224">
              <a:off x="6670675" y="4462463"/>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38" name="Freeform 400"/>
            <p:cNvSpPr>
              <a:spLocks/>
            </p:cNvSpPr>
            <p:nvPr/>
          </p:nvSpPr>
          <p:spPr bwMode="auto">
            <a:xfrm rot="-2068224">
              <a:off x="6761163" y="4414838"/>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39" name="Freeform 401"/>
            <p:cNvSpPr>
              <a:spLocks/>
            </p:cNvSpPr>
            <p:nvPr/>
          </p:nvSpPr>
          <p:spPr bwMode="auto">
            <a:xfrm rot="-2068224">
              <a:off x="6650038" y="4530725"/>
              <a:ext cx="39687" cy="6350"/>
            </a:xfrm>
            <a:custGeom>
              <a:avLst/>
              <a:gdLst>
                <a:gd name="T0" fmla="*/ 0 w 140"/>
                <a:gd name="T1" fmla="*/ 640119688 h 20"/>
                <a:gd name="T2" fmla="*/ 1822406346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40" name="Freeform 402"/>
            <p:cNvSpPr>
              <a:spLocks/>
            </p:cNvSpPr>
            <p:nvPr/>
          </p:nvSpPr>
          <p:spPr bwMode="auto">
            <a:xfrm rot="-2068224">
              <a:off x="6704013" y="4506913"/>
              <a:ext cx="50800" cy="1746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41" name="Freeform 403"/>
            <p:cNvSpPr>
              <a:spLocks/>
            </p:cNvSpPr>
            <p:nvPr/>
          </p:nvSpPr>
          <p:spPr bwMode="auto">
            <a:xfrm rot="-2068224">
              <a:off x="6778625" y="4467225"/>
              <a:ext cx="52388" cy="23813"/>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42" name="Freeform 404"/>
            <p:cNvSpPr>
              <a:spLocks/>
            </p:cNvSpPr>
            <p:nvPr/>
          </p:nvSpPr>
          <p:spPr bwMode="auto">
            <a:xfrm rot="-2068224">
              <a:off x="6831013" y="4268788"/>
              <a:ext cx="39687" cy="73025"/>
            </a:xfrm>
            <a:custGeom>
              <a:avLst/>
              <a:gdLst>
                <a:gd name="T0" fmla="*/ 87329567 w 142"/>
                <a:gd name="T1" fmla="*/ 1073246746 h 261"/>
                <a:gd name="T2" fmla="*/ 43664923 w 142"/>
                <a:gd name="T3" fmla="*/ 2147483647 h 261"/>
                <a:gd name="T4" fmla="*/ 349318546 w 142"/>
                <a:gd name="T5" fmla="*/ 2147483647 h 261"/>
                <a:gd name="T6" fmla="*/ 2095833298 w 142"/>
                <a:gd name="T7" fmla="*/ 2147483647 h 261"/>
                <a:gd name="T8" fmla="*/ 2147483647 w 142"/>
                <a:gd name="T9" fmla="*/ 2147483647 h 261"/>
                <a:gd name="T10" fmla="*/ 2147483647 w 142"/>
                <a:gd name="T11" fmla="*/ 2147483647 h 261"/>
                <a:gd name="T12" fmla="*/ 1047877661 w 142"/>
                <a:gd name="T13" fmla="*/ 459985314 h 261"/>
                <a:gd name="T14" fmla="*/ 87329567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43" name="Freeform 405"/>
            <p:cNvSpPr>
              <a:spLocks/>
            </p:cNvSpPr>
            <p:nvPr/>
          </p:nvSpPr>
          <p:spPr bwMode="auto">
            <a:xfrm rot="-2068224">
              <a:off x="6819900" y="4284663"/>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44" name="Freeform 406"/>
            <p:cNvSpPr>
              <a:spLocks/>
            </p:cNvSpPr>
            <p:nvPr/>
          </p:nvSpPr>
          <p:spPr bwMode="auto">
            <a:xfrm rot="-2068224">
              <a:off x="6831013" y="4268788"/>
              <a:ext cx="39687" cy="73025"/>
            </a:xfrm>
            <a:custGeom>
              <a:avLst/>
              <a:gdLst>
                <a:gd name="T0" fmla="*/ 87329567 w 142"/>
                <a:gd name="T1" fmla="*/ 1073246746 h 261"/>
                <a:gd name="T2" fmla="*/ 43664923 w 142"/>
                <a:gd name="T3" fmla="*/ 2147483647 h 261"/>
                <a:gd name="T4" fmla="*/ 349318546 w 142"/>
                <a:gd name="T5" fmla="*/ 2147483647 h 261"/>
                <a:gd name="T6" fmla="*/ 2095833298 w 142"/>
                <a:gd name="T7" fmla="*/ 2147483647 h 261"/>
                <a:gd name="T8" fmla="*/ 2147483647 w 142"/>
                <a:gd name="T9" fmla="*/ 2147483647 h 261"/>
                <a:gd name="T10" fmla="*/ 2147483647 w 142"/>
                <a:gd name="T11" fmla="*/ 2147483647 h 261"/>
                <a:gd name="T12" fmla="*/ 1047877661 w 142"/>
                <a:gd name="T13" fmla="*/ 459985314 h 261"/>
                <a:gd name="T14" fmla="*/ 87329567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45" name="Freeform 407"/>
            <p:cNvSpPr>
              <a:spLocks/>
            </p:cNvSpPr>
            <p:nvPr/>
          </p:nvSpPr>
          <p:spPr bwMode="auto">
            <a:xfrm rot="-2068224">
              <a:off x="6078538" y="4468813"/>
              <a:ext cx="90487" cy="41275"/>
            </a:xfrm>
            <a:custGeom>
              <a:avLst/>
              <a:gdLst>
                <a:gd name="T0" fmla="*/ 0 w 322"/>
                <a:gd name="T1" fmla="*/ 0 h 150"/>
                <a:gd name="T2" fmla="*/ 2147483647 w 322"/>
                <a:gd name="T3" fmla="*/ 791693849 h 150"/>
                <a:gd name="T4" fmla="*/ 2147483647 w 322"/>
                <a:gd name="T5" fmla="*/ 2083496235 h 150"/>
                <a:gd name="T6" fmla="*/ 2147483647 w 322"/>
                <a:gd name="T7" fmla="*/ 2147483647 h 150"/>
                <a:gd name="T8" fmla="*/ 0 60000 65536"/>
                <a:gd name="T9" fmla="*/ 0 60000 65536"/>
                <a:gd name="T10" fmla="*/ 0 60000 65536"/>
                <a:gd name="T11" fmla="*/ 0 60000 65536"/>
                <a:gd name="T12" fmla="*/ 0 w 322"/>
                <a:gd name="T13" fmla="*/ 0 h 150"/>
                <a:gd name="T14" fmla="*/ 322 w 322"/>
                <a:gd name="T15" fmla="*/ 150 h 150"/>
              </a:gdLst>
              <a:ahLst/>
              <a:cxnLst>
                <a:cxn ang="T8">
                  <a:pos x="T0" y="T1"/>
                </a:cxn>
                <a:cxn ang="T9">
                  <a:pos x="T2" y="T3"/>
                </a:cxn>
                <a:cxn ang="T10">
                  <a:pos x="T4" y="T5"/>
                </a:cxn>
                <a:cxn ang="T11">
                  <a:pos x="T6" y="T7"/>
                </a:cxn>
              </a:cxnLst>
              <a:rect l="T12" t="T13" r="T14" b="T15"/>
              <a:pathLst>
                <a:path w="322" h="150">
                  <a:moveTo>
                    <a:pt x="0" y="0"/>
                  </a:moveTo>
                  <a:cubicBezTo>
                    <a:pt x="24" y="6"/>
                    <a:pt x="112" y="21"/>
                    <a:pt x="154" y="38"/>
                  </a:cubicBezTo>
                  <a:cubicBezTo>
                    <a:pt x="196" y="55"/>
                    <a:pt x="226" y="81"/>
                    <a:pt x="254" y="100"/>
                  </a:cubicBezTo>
                  <a:cubicBezTo>
                    <a:pt x="282" y="119"/>
                    <a:pt x="302" y="135"/>
                    <a:pt x="322" y="150"/>
                  </a:cubicBezTo>
                </a:path>
              </a:pathLst>
            </a:custGeom>
            <a:noFill/>
            <a:ln w="6350">
              <a:solidFill>
                <a:schemeClr val="tx1"/>
              </a:solidFill>
              <a:round/>
              <a:headEnd/>
              <a:tailEnd/>
            </a:ln>
          </p:spPr>
          <p:txBody>
            <a:bodyPr/>
            <a:lstStyle/>
            <a:p>
              <a:endParaRPr lang="en-US"/>
            </a:p>
          </p:txBody>
        </p:sp>
        <p:sp>
          <p:nvSpPr>
            <p:cNvPr id="46" name="Freeform 408"/>
            <p:cNvSpPr>
              <a:spLocks/>
            </p:cNvSpPr>
            <p:nvPr/>
          </p:nvSpPr>
          <p:spPr bwMode="auto">
            <a:xfrm rot="-2068224">
              <a:off x="6075363" y="4357688"/>
              <a:ext cx="120650" cy="74612"/>
            </a:xfrm>
            <a:custGeom>
              <a:avLst/>
              <a:gdLst>
                <a:gd name="T0" fmla="*/ 0 w 432"/>
                <a:gd name="T1" fmla="*/ 0 h 268"/>
                <a:gd name="T2" fmla="*/ 2147483647 w 432"/>
                <a:gd name="T3" fmla="*/ 1251525262 h 268"/>
                <a:gd name="T4" fmla="*/ 2147483647 w 432"/>
                <a:gd name="T5" fmla="*/ 2147483647 h 268"/>
                <a:gd name="T6" fmla="*/ 2147483647 w 432"/>
                <a:gd name="T7" fmla="*/ 2147483647 h 268"/>
                <a:gd name="T8" fmla="*/ 2147483647 w 432"/>
                <a:gd name="T9" fmla="*/ 2147483647 h 268"/>
                <a:gd name="T10" fmla="*/ 0 60000 65536"/>
                <a:gd name="T11" fmla="*/ 0 60000 65536"/>
                <a:gd name="T12" fmla="*/ 0 60000 65536"/>
                <a:gd name="T13" fmla="*/ 0 60000 65536"/>
                <a:gd name="T14" fmla="*/ 0 60000 65536"/>
                <a:gd name="T15" fmla="*/ 0 w 432"/>
                <a:gd name="T16" fmla="*/ 0 h 268"/>
                <a:gd name="T17" fmla="*/ 432 w 432"/>
                <a:gd name="T18" fmla="*/ 268 h 268"/>
              </a:gdLst>
              <a:ahLst/>
              <a:cxnLst>
                <a:cxn ang="T10">
                  <a:pos x="T0" y="T1"/>
                </a:cxn>
                <a:cxn ang="T11">
                  <a:pos x="T2" y="T3"/>
                </a:cxn>
                <a:cxn ang="T12">
                  <a:pos x="T4" y="T5"/>
                </a:cxn>
                <a:cxn ang="T13">
                  <a:pos x="T6" y="T7"/>
                </a:cxn>
                <a:cxn ang="T14">
                  <a:pos x="T8" y="T9"/>
                </a:cxn>
              </a:cxnLst>
              <a:rect l="T15" t="T16" r="T17" b="T18"/>
              <a:pathLst>
                <a:path w="432" h="268">
                  <a:moveTo>
                    <a:pt x="0" y="0"/>
                  </a:moveTo>
                  <a:cubicBezTo>
                    <a:pt x="36" y="10"/>
                    <a:pt x="169" y="41"/>
                    <a:pt x="222" y="58"/>
                  </a:cubicBezTo>
                  <a:cubicBezTo>
                    <a:pt x="275" y="75"/>
                    <a:pt x="287" y="85"/>
                    <a:pt x="318" y="104"/>
                  </a:cubicBezTo>
                  <a:cubicBezTo>
                    <a:pt x="349" y="123"/>
                    <a:pt x="387" y="147"/>
                    <a:pt x="406" y="174"/>
                  </a:cubicBezTo>
                  <a:cubicBezTo>
                    <a:pt x="425" y="201"/>
                    <a:pt x="427" y="249"/>
                    <a:pt x="432" y="268"/>
                  </a:cubicBezTo>
                </a:path>
              </a:pathLst>
            </a:custGeom>
            <a:noFill/>
            <a:ln w="6350">
              <a:solidFill>
                <a:schemeClr val="tx1"/>
              </a:solidFill>
              <a:round/>
              <a:headEnd/>
              <a:tailEnd/>
            </a:ln>
          </p:spPr>
          <p:txBody>
            <a:bodyPr/>
            <a:lstStyle/>
            <a:p>
              <a:endParaRPr lang="en-US"/>
            </a:p>
          </p:txBody>
        </p:sp>
        <p:sp>
          <p:nvSpPr>
            <p:cNvPr id="47" name="Freeform 409"/>
            <p:cNvSpPr>
              <a:spLocks/>
            </p:cNvSpPr>
            <p:nvPr/>
          </p:nvSpPr>
          <p:spPr bwMode="auto">
            <a:xfrm rot="-2068224">
              <a:off x="6272213" y="4025900"/>
              <a:ext cx="52387" cy="57150"/>
            </a:xfrm>
            <a:custGeom>
              <a:avLst/>
              <a:gdLst>
                <a:gd name="T0" fmla="*/ 2147483647 w 185"/>
                <a:gd name="T1" fmla="*/ 90609910 h 202"/>
                <a:gd name="T2" fmla="*/ 431405812 w 185"/>
                <a:gd name="T3" fmla="*/ 317054903 h 202"/>
                <a:gd name="T4" fmla="*/ 113544716 w 185"/>
                <a:gd name="T5" fmla="*/ 1947554871 h 202"/>
                <a:gd name="T6" fmla="*/ 1067207859 w 185"/>
                <a:gd name="T7" fmla="*/ 2147483647 h 202"/>
                <a:gd name="T8" fmla="*/ 2066336970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48" name="Freeform 410"/>
            <p:cNvSpPr>
              <a:spLocks/>
            </p:cNvSpPr>
            <p:nvPr/>
          </p:nvSpPr>
          <p:spPr bwMode="auto">
            <a:xfrm rot="-2068224">
              <a:off x="6272213" y="4043363"/>
              <a:ext cx="11112" cy="30162"/>
            </a:xfrm>
            <a:custGeom>
              <a:avLst/>
              <a:gdLst>
                <a:gd name="T0" fmla="*/ 725125549 w 38"/>
                <a:gd name="T1" fmla="*/ 82478537 h 110"/>
                <a:gd name="T2" fmla="*/ 925219041 w 38"/>
                <a:gd name="T3" fmla="*/ 1236954040 h 110"/>
                <a:gd name="T4" fmla="*/ 575140744 w 38"/>
                <a:gd name="T5" fmla="*/ 2147483647 h 110"/>
                <a:gd name="T6" fmla="*/ 24968956 w 38"/>
                <a:gd name="T7" fmla="*/ 1030795124 h 110"/>
                <a:gd name="T8" fmla="*/ 475093852 w 38"/>
                <a:gd name="T9" fmla="*/ 0 h 110"/>
                <a:gd name="T10" fmla="*/ 725125549 w 38"/>
                <a:gd name="T11" fmla="*/ 82478537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49" name="Freeform 411"/>
            <p:cNvSpPr>
              <a:spLocks/>
            </p:cNvSpPr>
            <p:nvPr/>
          </p:nvSpPr>
          <p:spPr bwMode="auto">
            <a:xfrm>
              <a:off x="6046788" y="4194175"/>
              <a:ext cx="107950" cy="65088"/>
            </a:xfrm>
            <a:custGeom>
              <a:avLst/>
              <a:gdLst>
                <a:gd name="T0" fmla="*/ 2147483647 w 68"/>
                <a:gd name="T1" fmla="*/ 0 h 41"/>
                <a:gd name="T2" fmla="*/ 2147483647 w 68"/>
                <a:gd name="T3" fmla="*/ 2147483647 h 41"/>
                <a:gd name="T4" fmla="*/ 0 w 68"/>
                <a:gd name="T5" fmla="*/ 2147483647 h 41"/>
                <a:gd name="T6" fmla="*/ 0 60000 65536"/>
                <a:gd name="T7" fmla="*/ 0 60000 65536"/>
                <a:gd name="T8" fmla="*/ 0 60000 65536"/>
                <a:gd name="T9" fmla="*/ 0 w 68"/>
                <a:gd name="T10" fmla="*/ 0 h 41"/>
                <a:gd name="T11" fmla="*/ 68 w 68"/>
                <a:gd name="T12" fmla="*/ 41 h 41"/>
              </a:gdLst>
              <a:ahLst/>
              <a:cxnLst>
                <a:cxn ang="T6">
                  <a:pos x="T0" y="T1"/>
                </a:cxn>
                <a:cxn ang="T7">
                  <a:pos x="T2" y="T3"/>
                </a:cxn>
                <a:cxn ang="T8">
                  <a:pos x="T4" y="T5"/>
                </a:cxn>
              </a:cxnLst>
              <a:rect l="T9" t="T10" r="T11" b="T12"/>
              <a:pathLst>
                <a:path w="68" h="41">
                  <a:moveTo>
                    <a:pt x="68" y="0"/>
                  </a:moveTo>
                  <a:cubicBezTo>
                    <a:pt x="60" y="5"/>
                    <a:pt x="31" y="15"/>
                    <a:pt x="20" y="22"/>
                  </a:cubicBezTo>
                  <a:cubicBezTo>
                    <a:pt x="9" y="29"/>
                    <a:pt x="4" y="37"/>
                    <a:pt x="0" y="41"/>
                  </a:cubicBezTo>
                </a:path>
              </a:pathLst>
            </a:custGeom>
            <a:noFill/>
            <a:ln w="9525">
              <a:solidFill>
                <a:schemeClr val="tx1"/>
              </a:solidFill>
              <a:round/>
              <a:headEnd/>
              <a:tailEnd/>
            </a:ln>
          </p:spPr>
          <p:txBody>
            <a:bodyPr/>
            <a:lstStyle/>
            <a:p>
              <a:endParaRPr lang="en-US"/>
            </a:p>
          </p:txBody>
        </p:sp>
        <p:sp>
          <p:nvSpPr>
            <p:cNvPr id="50" name="Freeform 412"/>
            <p:cNvSpPr>
              <a:spLocks/>
            </p:cNvSpPr>
            <p:nvPr/>
          </p:nvSpPr>
          <p:spPr bwMode="auto">
            <a:xfrm rot="-2068224">
              <a:off x="6110288" y="4111625"/>
              <a:ext cx="7937" cy="50800"/>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51" name="Freeform 413"/>
            <p:cNvSpPr>
              <a:spLocks/>
            </p:cNvSpPr>
            <p:nvPr/>
          </p:nvSpPr>
          <p:spPr bwMode="auto">
            <a:xfrm rot="-2068224">
              <a:off x="6116638" y="410527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52" name="Freeform 414"/>
            <p:cNvSpPr>
              <a:spLocks/>
            </p:cNvSpPr>
            <p:nvPr/>
          </p:nvSpPr>
          <p:spPr bwMode="auto">
            <a:xfrm rot="-2068224">
              <a:off x="5749925" y="3960813"/>
              <a:ext cx="257175" cy="201612"/>
            </a:xfrm>
            <a:custGeom>
              <a:avLst/>
              <a:gdLst>
                <a:gd name="T0" fmla="*/ 1726199029 w 916"/>
                <a:gd name="T1" fmla="*/ 2147483647 h 720"/>
                <a:gd name="T2" fmla="*/ 2147483647 w 916"/>
                <a:gd name="T3" fmla="*/ 2147483647 h 720"/>
                <a:gd name="T4" fmla="*/ 2147483647 w 916"/>
                <a:gd name="T5" fmla="*/ 2147483647 h 720"/>
                <a:gd name="T6" fmla="*/ 2147483647 w 916"/>
                <a:gd name="T7" fmla="*/ 2147483647 h 720"/>
                <a:gd name="T8" fmla="*/ 2147483647 w 916"/>
                <a:gd name="T9" fmla="*/ 1844265931 h 720"/>
                <a:gd name="T10" fmla="*/ 2147483647 w 916"/>
                <a:gd name="T11" fmla="*/ 2147483647 h 720"/>
                <a:gd name="T12" fmla="*/ 0 w 916"/>
                <a:gd name="T13" fmla="*/ 2147483647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53" name="Freeform 415"/>
            <p:cNvSpPr>
              <a:spLocks/>
            </p:cNvSpPr>
            <p:nvPr/>
          </p:nvSpPr>
          <p:spPr bwMode="auto">
            <a:xfrm rot="-2068224">
              <a:off x="5732463" y="3956050"/>
              <a:ext cx="279400" cy="233363"/>
            </a:xfrm>
            <a:custGeom>
              <a:avLst/>
              <a:gdLst>
                <a:gd name="T0" fmla="*/ 2147483647 w 996"/>
                <a:gd name="T1" fmla="*/ 0 h 835"/>
                <a:gd name="T2" fmla="*/ 2147483647 w 996"/>
                <a:gd name="T3" fmla="*/ 1135131850 h 835"/>
                <a:gd name="T4" fmla="*/ 2147483647 w 996"/>
                <a:gd name="T5" fmla="*/ 2147483647 h 835"/>
                <a:gd name="T6" fmla="*/ 2147483647 w 996"/>
                <a:gd name="T7" fmla="*/ 2147483647 h 835"/>
                <a:gd name="T8" fmla="*/ 2147483647 w 996"/>
                <a:gd name="T9" fmla="*/ 2147483647 h 835"/>
                <a:gd name="T10" fmla="*/ 375285255 w 996"/>
                <a:gd name="T11" fmla="*/ 2147483647 h 835"/>
                <a:gd name="T12" fmla="*/ 0 w 996"/>
                <a:gd name="T13" fmla="*/ 2147483647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sp>
          <p:nvSpPr>
            <p:cNvPr id="54" name="Oval 417"/>
            <p:cNvSpPr>
              <a:spLocks noChangeArrowheads="1"/>
            </p:cNvSpPr>
            <p:nvPr/>
          </p:nvSpPr>
          <p:spPr bwMode="auto">
            <a:xfrm rot="-9412019">
              <a:off x="6332538" y="4127500"/>
              <a:ext cx="38100" cy="47625"/>
            </a:xfrm>
            <a:prstGeom prst="ellipse">
              <a:avLst/>
            </a:prstGeom>
            <a:solidFill>
              <a:srgbClr val="C3EE6E"/>
            </a:solidFill>
            <a:ln w="9525">
              <a:solidFill>
                <a:schemeClr val="tx1"/>
              </a:solidFill>
              <a:round/>
              <a:headEnd/>
              <a:tailEnd/>
            </a:ln>
          </p:spPr>
          <p:txBody>
            <a:bodyPr wrap="none" anchor="ctr"/>
            <a:lstStyle/>
            <a:p>
              <a:endParaRPr lang="en-US"/>
            </a:p>
          </p:txBody>
        </p:sp>
        <p:sp>
          <p:nvSpPr>
            <p:cNvPr id="55" name="Freeform 418"/>
            <p:cNvSpPr>
              <a:spLocks/>
            </p:cNvSpPr>
            <p:nvPr/>
          </p:nvSpPr>
          <p:spPr bwMode="auto">
            <a:xfrm rot="-2068224">
              <a:off x="6253163" y="4244975"/>
              <a:ext cx="7937" cy="50800"/>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56" name="Freeform 419"/>
            <p:cNvSpPr>
              <a:spLocks/>
            </p:cNvSpPr>
            <p:nvPr/>
          </p:nvSpPr>
          <p:spPr bwMode="auto">
            <a:xfrm rot="-2068224">
              <a:off x="6259513" y="423862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57" name="Freeform 420"/>
            <p:cNvSpPr>
              <a:spLocks/>
            </p:cNvSpPr>
            <p:nvPr/>
          </p:nvSpPr>
          <p:spPr bwMode="auto">
            <a:xfrm rot="-2068224">
              <a:off x="6365875" y="4167188"/>
              <a:ext cx="52388" cy="57150"/>
            </a:xfrm>
            <a:custGeom>
              <a:avLst/>
              <a:gdLst>
                <a:gd name="T0" fmla="*/ 2147483647 w 185"/>
                <a:gd name="T1" fmla="*/ 90609910 h 202"/>
                <a:gd name="T2" fmla="*/ 431422259 w 185"/>
                <a:gd name="T3" fmla="*/ 317054903 h 202"/>
                <a:gd name="T4" fmla="*/ 113549149 w 185"/>
                <a:gd name="T5" fmla="*/ 1947554871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58" name="Freeform 421"/>
            <p:cNvSpPr>
              <a:spLocks/>
            </p:cNvSpPr>
            <p:nvPr/>
          </p:nvSpPr>
          <p:spPr bwMode="auto">
            <a:xfrm rot="-2068224">
              <a:off x="6365875" y="4184650"/>
              <a:ext cx="11113" cy="30163"/>
            </a:xfrm>
            <a:custGeom>
              <a:avLst/>
              <a:gdLst>
                <a:gd name="T0" fmla="*/ 725341416 w 38"/>
                <a:gd name="T1" fmla="*/ 82484014 h 110"/>
                <a:gd name="T2" fmla="*/ 925471046 w 38"/>
                <a:gd name="T3" fmla="*/ 1237111315 h 110"/>
                <a:gd name="T4" fmla="*/ 575244266 w 38"/>
                <a:gd name="T5" fmla="*/ 2147483647 h 110"/>
                <a:gd name="T6" fmla="*/ 24973543 w 38"/>
                <a:gd name="T7" fmla="*/ 1030863576 h 110"/>
                <a:gd name="T8" fmla="*/ 475264992 w 38"/>
                <a:gd name="T9" fmla="*/ 0 h 110"/>
                <a:gd name="T10" fmla="*/ 725341416 w 38"/>
                <a:gd name="T11" fmla="*/ 82484014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59" name="Freeform 422"/>
            <p:cNvSpPr>
              <a:spLocks/>
            </p:cNvSpPr>
            <p:nvPr/>
          </p:nvSpPr>
          <p:spPr bwMode="auto">
            <a:xfrm>
              <a:off x="6332538" y="4221163"/>
              <a:ext cx="231775" cy="315912"/>
            </a:xfrm>
            <a:custGeom>
              <a:avLst/>
              <a:gdLst>
                <a:gd name="T0" fmla="*/ 2147483647 w 146"/>
                <a:gd name="T1" fmla="*/ 0 h 199"/>
                <a:gd name="T2" fmla="*/ 2147483647 w 146"/>
                <a:gd name="T3" fmla="*/ 2147483647 h 199"/>
                <a:gd name="T4" fmla="*/ 2147483647 w 146"/>
                <a:gd name="T5" fmla="*/ 2147483647 h 199"/>
                <a:gd name="T6" fmla="*/ 0 w 146"/>
                <a:gd name="T7" fmla="*/ 2147483647 h 199"/>
                <a:gd name="T8" fmla="*/ 2147483647 w 146"/>
                <a:gd name="T9" fmla="*/ 2147483647 h 199"/>
                <a:gd name="T10" fmla="*/ 2147483647 w 146"/>
                <a:gd name="T11" fmla="*/ 2147483647 h 199"/>
                <a:gd name="T12" fmla="*/ 2147483647 w 146"/>
                <a:gd name="T13" fmla="*/ 2147483647 h 199"/>
                <a:gd name="T14" fmla="*/ 2147483647 w 146"/>
                <a:gd name="T15" fmla="*/ 0 h 199"/>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99"/>
                <a:gd name="T26" fmla="*/ 146 w 146"/>
                <a:gd name="T27" fmla="*/ 199 h 1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199">
                  <a:moveTo>
                    <a:pt x="63" y="0"/>
                  </a:moveTo>
                  <a:cubicBezTo>
                    <a:pt x="63" y="0"/>
                    <a:pt x="35" y="19"/>
                    <a:pt x="8" y="39"/>
                  </a:cubicBezTo>
                  <a:cubicBezTo>
                    <a:pt x="28" y="67"/>
                    <a:pt x="43" y="73"/>
                    <a:pt x="42" y="129"/>
                  </a:cubicBezTo>
                  <a:lnTo>
                    <a:pt x="0" y="105"/>
                  </a:lnTo>
                  <a:lnTo>
                    <a:pt x="29" y="199"/>
                  </a:lnTo>
                  <a:lnTo>
                    <a:pt x="146" y="145"/>
                  </a:lnTo>
                  <a:lnTo>
                    <a:pt x="88" y="134"/>
                  </a:lnTo>
                  <a:cubicBezTo>
                    <a:pt x="95" y="29"/>
                    <a:pt x="63" y="0"/>
                    <a:pt x="63" y="0"/>
                  </a:cubicBezTo>
                  <a:close/>
                </a:path>
              </a:pathLst>
            </a:custGeom>
            <a:solidFill>
              <a:schemeClr val="tx1"/>
            </a:solidFill>
            <a:ln w="9525">
              <a:noFill/>
              <a:round/>
              <a:headEnd/>
              <a:tailEnd/>
            </a:ln>
          </p:spPr>
          <p:txBody>
            <a:bodyPr/>
            <a:lstStyle/>
            <a:p>
              <a:endParaRPr lang="en-US"/>
            </a:p>
          </p:txBody>
        </p:sp>
      </p:grpSp>
      <p:grpSp>
        <p:nvGrpSpPr>
          <p:cNvPr id="60" name="Group 185"/>
          <p:cNvGrpSpPr>
            <a:grpSpLocks/>
          </p:cNvGrpSpPr>
          <p:nvPr/>
        </p:nvGrpSpPr>
        <p:grpSpPr bwMode="auto">
          <a:xfrm>
            <a:off x="2930631" y="4304845"/>
            <a:ext cx="2174769" cy="1579547"/>
            <a:chOff x="5543550" y="2233613"/>
            <a:chExt cx="1385888" cy="1006475"/>
          </a:xfrm>
        </p:grpSpPr>
        <p:grpSp>
          <p:nvGrpSpPr>
            <p:cNvPr id="61" name="Group 468"/>
            <p:cNvGrpSpPr>
              <a:grpSpLocks/>
            </p:cNvGrpSpPr>
            <p:nvPr/>
          </p:nvGrpSpPr>
          <p:grpSpPr bwMode="auto">
            <a:xfrm>
              <a:off x="5543550" y="2233613"/>
              <a:ext cx="1246188" cy="1001712"/>
              <a:chOff x="1406" y="2896"/>
              <a:chExt cx="785" cy="631"/>
            </a:xfrm>
          </p:grpSpPr>
          <p:sp>
            <p:nvSpPr>
              <p:cNvPr id="99" name="Freeform 469"/>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00" name="Freeform 470"/>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01" name="Freeform 471"/>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02" name="Freeform 472"/>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62" name="Freeform 473"/>
            <p:cNvSpPr>
              <a:spLocks/>
            </p:cNvSpPr>
            <p:nvPr/>
          </p:nvSpPr>
          <p:spPr bwMode="auto">
            <a:xfrm rot="-2068224">
              <a:off x="6407150" y="2724150"/>
              <a:ext cx="246063" cy="147638"/>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63" name="Freeform 474"/>
            <p:cNvSpPr>
              <a:spLocks/>
            </p:cNvSpPr>
            <p:nvPr/>
          </p:nvSpPr>
          <p:spPr bwMode="auto">
            <a:xfrm rot="-2068224">
              <a:off x="6638925" y="2659063"/>
              <a:ext cx="198438" cy="258762"/>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241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64" name="Freeform 475"/>
            <p:cNvSpPr>
              <a:spLocks/>
            </p:cNvSpPr>
            <p:nvPr/>
          </p:nvSpPr>
          <p:spPr bwMode="auto">
            <a:xfrm rot="-2068224">
              <a:off x="6618288" y="2995613"/>
              <a:ext cx="71437" cy="46037"/>
            </a:xfrm>
            <a:custGeom>
              <a:avLst/>
              <a:gdLst>
                <a:gd name="T0" fmla="*/ 0 w 258"/>
                <a:gd name="T1" fmla="*/ 2147483647 h 160"/>
                <a:gd name="T2" fmla="*/ 1613298320 w 258"/>
                <a:gd name="T3" fmla="*/ 571742710 h 160"/>
                <a:gd name="T4" fmla="*/ 2147483647 w 258"/>
                <a:gd name="T5" fmla="*/ 428765600 h 160"/>
                <a:gd name="T6" fmla="*/ 2147483647 w 258"/>
                <a:gd name="T7" fmla="*/ 1572168154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65" name="Freeform 476"/>
            <p:cNvSpPr>
              <a:spLocks/>
            </p:cNvSpPr>
            <p:nvPr/>
          </p:nvSpPr>
          <p:spPr bwMode="auto">
            <a:xfrm rot="-2068224">
              <a:off x="6673850" y="2970213"/>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66" name="Freeform 477"/>
            <p:cNvSpPr>
              <a:spLocks/>
            </p:cNvSpPr>
            <p:nvPr/>
          </p:nvSpPr>
          <p:spPr bwMode="auto">
            <a:xfrm rot="-2068224">
              <a:off x="6746875" y="2928938"/>
              <a:ext cx="90488" cy="71437"/>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166118 h 252"/>
                <a:gd name="T8" fmla="*/ 2147483647 w 325"/>
                <a:gd name="T9" fmla="*/ 182258749 h 252"/>
                <a:gd name="T10" fmla="*/ 2147483647 w 325"/>
                <a:gd name="T11" fmla="*/ 182258749 h 252"/>
                <a:gd name="T12" fmla="*/ 2147483647 w 325"/>
                <a:gd name="T13" fmla="*/ 1002342752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67" name="Freeform 478"/>
            <p:cNvSpPr>
              <a:spLocks/>
            </p:cNvSpPr>
            <p:nvPr/>
          </p:nvSpPr>
          <p:spPr bwMode="auto">
            <a:xfrm rot="-2068224">
              <a:off x="6845300" y="2865438"/>
              <a:ext cx="84138" cy="77787"/>
            </a:xfrm>
            <a:custGeom>
              <a:avLst/>
              <a:gdLst>
                <a:gd name="T0" fmla="*/ 0 w 300"/>
                <a:gd name="T1" fmla="*/ 2147483647 h 279"/>
                <a:gd name="T2" fmla="*/ 264762093 w 300"/>
                <a:gd name="T3" fmla="*/ 2147483647 h 279"/>
                <a:gd name="T4" fmla="*/ 1323653687 w 300"/>
                <a:gd name="T5" fmla="*/ 1972164759 h 279"/>
                <a:gd name="T6" fmla="*/ 2147483647 w 300"/>
                <a:gd name="T7" fmla="*/ 281704645 h 279"/>
                <a:gd name="T8" fmla="*/ 2147483647 w 300"/>
                <a:gd name="T9" fmla="*/ 238407118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68" name="Freeform 479"/>
            <p:cNvSpPr>
              <a:spLocks/>
            </p:cNvSpPr>
            <p:nvPr/>
          </p:nvSpPr>
          <p:spPr bwMode="auto">
            <a:xfrm rot="-2068224">
              <a:off x="6546850" y="2908300"/>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69" name="Freeform 480"/>
            <p:cNvSpPr>
              <a:spLocks/>
            </p:cNvSpPr>
            <p:nvPr/>
          </p:nvSpPr>
          <p:spPr bwMode="auto">
            <a:xfrm rot="-2068224">
              <a:off x="6665913" y="2962275"/>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70" name="Freeform 481"/>
            <p:cNvSpPr>
              <a:spLocks/>
            </p:cNvSpPr>
            <p:nvPr/>
          </p:nvSpPr>
          <p:spPr bwMode="auto">
            <a:xfrm rot="-2068224">
              <a:off x="6756400" y="2914650"/>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71" name="Freeform 482"/>
            <p:cNvSpPr>
              <a:spLocks/>
            </p:cNvSpPr>
            <p:nvPr/>
          </p:nvSpPr>
          <p:spPr bwMode="auto">
            <a:xfrm rot="-2068224">
              <a:off x="6645275" y="3030538"/>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72" name="Freeform 483"/>
            <p:cNvSpPr>
              <a:spLocks/>
            </p:cNvSpPr>
            <p:nvPr/>
          </p:nvSpPr>
          <p:spPr bwMode="auto">
            <a:xfrm rot="-2068224">
              <a:off x="6699250" y="3006725"/>
              <a:ext cx="50800" cy="17463"/>
            </a:xfrm>
            <a:custGeom>
              <a:avLst/>
              <a:gdLst>
                <a:gd name="T0" fmla="*/ 0 w 182"/>
                <a:gd name="T1" fmla="*/ 1340729148 h 62"/>
                <a:gd name="T2" fmla="*/ 1826641837 w 182"/>
                <a:gd name="T3" fmla="*/ 1161912253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73" name="Freeform 484"/>
            <p:cNvSpPr>
              <a:spLocks/>
            </p:cNvSpPr>
            <p:nvPr/>
          </p:nvSpPr>
          <p:spPr bwMode="auto">
            <a:xfrm rot="-2068224">
              <a:off x="6773863" y="2967038"/>
              <a:ext cx="52387" cy="23812"/>
            </a:xfrm>
            <a:custGeom>
              <a:avLst/>
              <a:gdLst>
                <a:gd name="T0" fmla="*/ 0 w 184"/>
                <a:gd name="T1" fmla="*/ 1743501381 h 88"/>
                <a:gd name="T2" fmla="*/ 2147483647 w 184"/>
                <a:gd name="T3" fmla="*/ 673618750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74" name="Freeform 485"/>
            <p:cNvSpPr>
              <a:spLocks/>
            </p:cNvSpPr>
            <p:nvPr/>
          </p:nvSpPr>
          <p:spPr bwMode="auto">
            <a:xfrm rot="-2068224">
              <a:off x="6826250" y="27686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75" name="Freeform 486"/>
            <p:cNvSpPr>
              <a:spLocks/>
            </p:cNvSpPr>
            <p:nvPr/>
          </p:nvSpPr>
          <p:spPr bwMode="auto">
            <a:xfrm rot="-2068224">
              <a:off x="6815138" y="2784475"/>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76" name="Freeform 487"/>
            <p:cNvSpPr>
              <a:spLocks/>
            </p:cNvSpPr>
            <p:nvPr/>
          </p:nvSpPr>
          <p:spPr bwMode="auto">
            <a:xfrm rot="-2068224">
              <a:off x="6826250" y="27686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77" name="Oval 488"/>
            <p:cNvSpPr>
              <a:spLocks noChangeArrowheads="1"/>
            </p:cNvSpPr>
            <p:nvPr/>
          </p:nvSpPr>
          <p:spPr bwMode="auto">
            <a:xfrm rot="-9412019">
              <a:off x="6354763" y="2614613"/>
              <a:ext cx="39687" cy="49212"/>
            </a:xfrm>
            <a:prstGeom prst="ellipse">
              <a:avLst/>
            </a:prstGeom>
            <a:solidFill>
              <a:srgbClr val="C3EE6E"/>
            </a:solidFill>
            <a:ln w="9525">
              <a:solidFill>
                <a:schemeClr val="tx1"/>
              </a:solidFill>
              <a:round/>
              <a:headEnd/>
              <a:tailEnd/>
            </a:ln>
          </p:spPr>
          <p:txBody>
            <a:bodyPr wrap="none" anchor="ctr"/>
            <a:lstStyle/>
            <a:p>
              <a:endParaRPr lang="en-US"/>
            </a:p>
          </p:txBody>
        </p:sp>
        <p:sp>
          <p:nvSpPr>
            <p:cNvPr id="78" name="Freeform 489"/>
            <p:cNvSpPr>
              <a:spLocks/>
            </p:cNvSpPr>
            <p:nvPr/>
          </p:nvSpPr>
          <p:spPr bwMode="auto">
            <a:xfrm>
              <a:off x="5562600" y="2514600"/>
              <a:ext cx="854075" cy="725488"/>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79" name="Freeform 490"/>
            <p:cNvSpPr>
              <a:spLocks/>
            </p:cNvSpPr>
            <p:nvPr/>
          </p:nvSpPr>
          <p:spPr bwMode="auto">
            <a:xfrm rot="-2068224">
              <a:off x="6273800" y="25146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80" name="Freeform 491"/>
            <p:cNvSpPr>
              <a:spLocks/>
            </p:cNvSpPr>
            <p:nvPr/>
          </p:nvSpPr>
          <p:spPr bwMode="auto">
            <a:xfrm rot="-2068224">
              <a:off x="6273800" y="2532063"/>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81" name="Freeform 492"/>
            <p:cNvSpPr>
              <a:spLocks/>
            </p:cNvSpPr>
            <p:nvPr/>
          </p:nvSpPr>
          <p:spPr bwMode="auto">
            <a:xfrm>
              <a:off x="6072188" y="2584450"/>
              <a:ext cx="239712" cy="133350"/>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82" name="Freeform 493"/>
            <p:cNvSpPr>
              <a:spLocks/>
            </p:cNvSpPr>
            <p:nvPr/>
          </p:nvSpPr>
          <p:spPr bwMode="auto">
            <a:xfrm rot="-2068224">
              <a:off x="6108700" y="2601913"/>
              <a:ext cx="7938" cy="52387"/>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83" name="Freeform 494"/>
            <p:cNvSpPr>
              <a:spLocks/>
            </p:cNvSpPr>
            <p:nvPr/>
          </p:nvSpPr>
          <p:spPr bwMode="auto">
            <a:xfrm rot="-2068224">
              <a:off x="6115050" y="2595563"/>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84" name="Freeform 495"/>
            <p:cNvSpPr>
              <a:spLocks/>
            </p:cNvSpPr>
            <p:nvPr/>
          </p:nvSpPr>
          <p:spPr bwMode="auto">
            <a:xfrm rot="-2068224">
              <a:off x="6318250" y="25781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85" name="Freeform 496"/>
            <p:cNvSpPr>
              <a:spLocks/>
            </p:cNvSpPr>
            <p:nvPr/>
          </p:nvSpPr>
          <p:spPr bwMode="auto">
            <a:xfrm rot="-2068224">
              <a:off x="6318250" y="2595563"/>
              <a:ext cx="12700" cy="31750"/>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86" name="Freeform 497"/>
            <p:cNvSpPr>
              <a:spLocks/>
            </p:cNvSpPr>
            <p:nvPr/>
          </p:nvSpPr>
          <p:spPr bwMode="auto">
            <a:xfrm rot="-2068224">
              <a:off x="6337300" y="2651125"/>
              <a:ext cx="52388" cy="58738"/>
            </a:xfrm>
            <a:custGeom>
              <a:avLst/>
              <a:gdLst>
                <a:gd name="T0" fmla="*/ 2147483647 w 185"/>
                <a:gd name="T1" fmla="*/ 98336717 h 202"/>
                <a:gd name="T2" fmla="*/ 431422259 w 185"/>
                <a:gd name="T3" fmla="*/ 344220382 h 202"/>
                <a:gd name="T4" fmla="*/ 113549149 w 185"/>
                <a:gd name="T5" fmla="*/ 2114448779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87" name="Freeform 498"/>
            <p:cNvSpPr>
              <a:spLocks/>
            </p:cNvSpPr>
            <p:nvPr/>
          </p:nvSpPr>
          <p:spPr bwMode="auto">
            <a:xfrm rot="-2068224">
              <a:off x="6337300" y="2668588"/>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88" name="Freeform 499"/>
            <p:cNvSpPr>
              <a:spLocks/>
            </p:cNvSpPr>
            <p:nvPr/>
          </p:nvSpPr>
          <p:spPr bwMode="auto">
            <a:xfrm rot="-2068224">
              <a:off x="6346825" y="2728913"/>
              <a:ext cx="53975" cy="58737"/>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89" name="Freeform 500"/>
            <p:cNvSpPr>
              <a:spLocks/>
            </p:cNvSpPr>
            <p:nvPr/>
          </p:nvSpPr>
          <p:spPr bwMode="auto">
            <a:xfrm rot="-2068224">
              <a:off x="6346825" y="2746375"/>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90" name="Freeform 501"/>
            <p:cNvSpPr>
              <a:spLocks/>
            </p:cNvSpPr>
            <p:nvPr/>
          </p:nvSpPr>
          <p:spPr bwMode="auto">
            <a:xfrm>
              <a:off x="6119813" y="2659063"/>
              <a:ext cx="215900" cy="133350"/>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91" name="Freeform 502"/>
            <p:cNvSpPr>
              <a:spLocks/>
            </p:cNvSpPr>
            <p:nvPr/>
          </p:nvSpPr>
          <p:spPr bwMode="auto">
            <a:xfrm>
              <a:off x="6161088" y="2730500"/>
              <a:ext cx="206375" cy="122238"/>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92" name="Freeform 503"/>
            <p:cNvSpPr>
              <a:spLocks/>
            </p:cNvSpPr>
            <p:nvPr/>
          </p:nvSpPr>
          <p:spPr bwMode="auto">
            <a:xfrm rot="-2068224">
              <a:off x="6172200" y="2676525"/>
              <a:ext cx="7938" cy="52388"/>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93" name="Freeform 504"/>
            <p:cNvSpPr>
              <a:spLocks/>
            </p:cNvSpPr>
            <p:nvPr/>
          </p:nvSpPr>
          <p:spPr bwMode="auto">
            <a:xfrm rot="-2068224">
              <a:off x="6178550" y="2667000"/>
              <a:ext cx="14288" cy="53975"/>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94" name="Freeform 505"/>
            <p:cNvSpPr>
              <a:spLocks/>
            </p:cNvSpPr>
            <p:nvPr/>
          </p:nvSpPr>
          <p:spPr bwMode="auto">
            <a:xfrm rot="-2068224">
              <a:off x="6215063" y="2751138"/>
              <a:ext cx="7937" cy="52387"/>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95" name="Freeform 506"/>
            <p:cNvSpPr>
              <a:spLocks/>
            </p:cNvSpPr>
            <p:nvPr/>
          </p:nvSpPr>
          <p:spPr bwMode="auto">
            <a:xfrm rot="-2068224">
              <a:off x="6218238" y="2738438"/>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96" name="Freeform 507"/>
            <p:cNvSpPr>
              <a:spLocks/>
            </p:cNvSpPr>
            <p:nvPr/>
          </p:nvSpPr>
          <p:spPr bwMode="auto">
            <a:xfrm rot="-2068224">
              <a:off x="6224588" y="2825750"/>
              <a:ext cx="7937" cy="52388"/>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97" name="Freeform 508"/>
            <p:cNvSpPr>
              <a:spLocks/>
            </p:cNvSpPr>
            <p:nvPr/>
          </p:nvSpPr>
          <p:spPr bwMode="auto">
            <a:xfrm rot="-2068224">
              <a:off x="6230938" y="2819400"/>
              <a:ext cx="14287" cy="53975"/>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98" name="Freeform 509"/>
            <p:cNvSpPr>
              <a:spLocks/>
            </p:cNvSpPr>
            <p:nvPr/>
          </p:nvSpPr>
          <p:spPr bwMode="auto">
            <a:xfrm>
              <a:off x="5886450" y="2738438"/>
              <a:ext cx="360363" cy="338137"/>
            </a:xfrm>
            <a:custGeom>
              <a:avLst/>
              <a:gdLst>
                <a:gd name="T0" fmla="*/ 2147483647 w 227"/>
                <a:gd name="T1" fmla="*/ 2147483647 h 213"/>
                <a:gd name="T2" fmla="*/ 2147483647 w 227"/>
                <a:gd name="T3" fmla="*/ 2147483647 h 213"/>
                <a:gd name="T4" fmla="*/ 2147483647 w 227"/>
                <a:gd name="T5" fmla="*/ 2147483647 h 213"/>
                <a:gd name="T6" fmla="*/ 2147483647 w 227"/>
                <a:gd name="T7" fmla="*/ 2147483647 h 213"/>
                <a:gd name="T8" fmla="*/ 2147483647 w 227"/>
                <a:gd name="T9" fmla="*/ 2147483647 h 213"/>
                <a:gd name="T10" fmla="*/ 2147483647 w 227"/>
                <a:gd name="T11" fmla="*/ 2147483647 h 213"/>
                <a:gd name="T12" fmla="*/ 2147483647 w 227"/>
                <a:gd name="T13" fmla="*/ 2147483647 h 213"/>
                <a:gd name="T14" fmla="*/ 2147483647 w 227"/>
                <a:gd name="T15" fmla="*/ 2147483647 h 213"/>
                <a:gd name="T16" fmla="*/ 2147483647 w 227"/>
                <a:gd name="T17" fmla="*/ 2147483647 h 213"/>
                <a:gd name="T18" fmla="*/ 2147483647 w 227"/>
                <a:gd name="T19" fmla="*/ 2147483647 h 213"/>
                <a:gd name="T20" fmla="*/ 2147483647 w 227"/>
                <a:gd name="T21" fmla="*/ 2147483647 h 213"/>
                <a:gd name="T22" fmla="*/ 2147483647 w 227"/>
                <a:gd name="T23" fmla="*/ 2147483647 h 213"/>
                <a:gd name="T24" fmla="*/ 2147483647 w 227"/>
                <a:gd name="T25" fmla="*/ 2147483647 h 213"/>
                <a:gd name="T26" fmla="*/ 2147483647 w 227"/>
                <a:gd name="T27" fmla="*/ 2147483647 h 213"/>
                <a:gd name="T28" fmla="*/ 2147483647 w 227"/>
                <a:gd name="T29" fmla="*/ 2147483647 h 213"/>
                <a:gd name="T30" fmla="*/ 2147483647 w 227"/>
                <a:gd name="T31" fmla="*/ 2147483647 h 2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7"/>
                <a:gd name="T49" fmla="*/ 0 h 213"/>
                <a:gd name="T50" fmla="*/ 227 w 227"/>
                <a:gd name="T51" fmla="*/ 213 h 2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7" h="213">
                  <a:moveTo>
                    <a:pt x="81" y="207"/>
                  </a:moveTo>
                  <a:cubicBezTo>
                    <a:pt x="80" y="184"/>
                    <a:pt x="80" y="161"/>
                    <a:pt x="80" y="161"/>
                  </a:cubicBezTo>
                  <a:cubicBezTo>
                    <a:pt x="55" y="128"/>
                    <a:pt x="56" y="128"/>
                    <a:pt x="54" y="114"/>
                  </a:cubicBezTo>
                  <a:cubicBezTo>
                    <a:pt x="52" y="100"/>
                    <a:pt x="58" y="84"/>
                    <a:pt x="68" y="75"/>
                  </a:cubicBezTo>
                  <a:cubicBezTo>
                    <a:pt x="78" y="66"/>
                    <a:pt x="101" y="56"/>
                    <a:pt x="114" y="60"/>
                  </a:cubicBezTo>
                  <a:cubicBezTo>
                    <a:pt x="127" y="59"/>
                    <a:pt x="140" y="84"/>
                    <a:pt x="147" y="102"/>
                  </a:cubicBezTo>
                  <a:cubicBezTo>
                    <a:pt x="154" y="117"/>
                    <a:pt x="159" y="146"/>
                    <a:pt x="156" y="152"/>
                  </a:cubicBezTo>
                  <a:lnTo>
                    <a:pt x="128" y="140"/>
                  </a:lnTo>
                  <a:lnTo>
                    <a:pt x="123" y="213"/>
                  </a:lnTo>
                  <a:lnTo>
                    <a:pt x="227" y="192"/>
                  </a:lnTo>
                  <a:lnTo>
                    <a:pt x="192" y="170"/>
                  </a:lnTo>
                  <a:cubicBezTo>
                    <a:pt x="195" y="152"/>
                    <a:pt x="201" y="112"/>
                    <a:pt x="192" y="87"/>
                  </a:cubicBezTo>
                  <a:cubicBezTo>
                    <a:pt x="183" y="62"/>
                    <a:pt x="189" y="34"/>
                    <a:pt x="140" y="17"/>
                  </a:cubicBezTo>
                  <a:cubicBezTo>
                    <a:pt x="91" y="0"/>
                    <a:pt x="69" y="18"/>
                    <a:pt x="47" y="32"/>
                  </a:cubicBezTo>
                  <a:cubicBezTo>
                    <a:pt x="25" y="46"/>
                    <a:pt x="0" y="72"/>
                    <a:pt x="6" y="101"/>
                  </a:cubicBezTo>
                  <a:cubicBezTo>
                    <a:pt x="12" y="130"/>
                    <a:pt x="2" y="143"/>
                    <a:pt x="81" y="207"/>
                  </a:cubicBezTo>
                  <a:close/>
                </a:path>
              </a:pathLst>
            </a:custGeom>
            <a:solidFill>
              <a:schemeClr val="tx1"/>
            </a:solidFill>
            <a:ln w="9525">
              <a:noFill/>
              <a:round/>
              <a:headEnd/>
              <a:tailEnd/>
            </a:ln>
          </p:spPr>
          <p:txBody>
            <a:bodyPr/>
            <a:lstStyle/>
            <a:p>
              <a:endParaRPr lang="en-US"/>
            </a:p>
          </p:txBody>
        </p:sp>
      </p:grpSp>
      <p:sp>
        <p:nvSpPr>
          <p:cNvPr id="105" name="Rectangle 19"/>
          <p:cNvSpPr>
            <a:spLocks noChangeArrowheads="1"/>
          </p:cNvSpPr>
          <p:nvPr/>
        </p:nvSpPr>
        <p:spPr bwMode="auto">
          <a:xfrm>
            <a:off x="228600" y="5830669"/>
            <a:ext cx="5943600" cy="646331"/>
          </a:xfrm>
          <a:prstGeom prst="rect">
            <a:avLst/>
          </a:prstGeom>
          <a:noFill/>
          <a:ln w="9525">
            <a:noFill/>
            <a:miter lim="800000"/>
            <a:headEnd/>
            <a:tailEnd/>
          </a:ln>
        </p:spPr>
        <p:txBody>
          <a:bodyPr wrap="square">
            <a:spAutoFit/>
          </a:bodyPr>
          <a:lstStyle/>
          <a:p>
            <a:pPr algn="l"/>
            <a:r>
              <a:rPr lang="en-US" sz="3600" dirty="0" smtClean="0">
                <a:solidFill>
                  <a:schemeClr val="tx1">
                    <a:lumMod val="75000"/>
                    <a:lumOff val="25000"/>
                  </a:schemeClr>
                </a:solidFill>
              </a:rPr>
              <a:t>techniques &amp; 2 user studies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6031919" y="1859101"/>
            <a:ext cx="897251" cy="3170099"/>
          </a:xfrm>
          <a:prstGeom prst="rect">
            <a:avLst/>
          </a:prstGeom>
          <a:noFill/>
        </p:spPr>
        <p:txBody>
          <a:bodyPr wrap="none" rtlCol="0">
            <a:spAutoFit/>
          </a:bodyPr>
          <a:lstStyle/>
          <a:p>
            <a:r>
              <a:rPr lang="en-US" sz="20000" b="1" dirty="0" smtClean="0">
                <a:solidFill>
                  <a:srgbClr val="BFBFBF"/>
                </a:solidFill>
              </a:rPr>
              <a:t>I</a:t>
            </a:r>
          </a:p>
        </p:txBody>
      </p:sp>
      <p:sp>
        <p:nvSpPr>
          <p:cNvPr id="6" name="TextBox 5"/>
          <p:cNvSpPr txBox="1"/>
          <p:nvPr/>
        </p:nvSpPr>
        <p:spPr>
          <a:xfrm>
            <a:off x="360766" y="1859101"/>
            <a:ext cx="1849034" cy="3170099"/>
          </a:xfrm>
          <a:prstGeom prst="rect">
            <a:avLst/>
          </a:prstGeom>
          <a:noFill/>
        </p:spPr>
        <p:txBody>
          <a:bodyPr wrap="none" rtlCol="0">
            <a:spAutoFit/>
          </a:bodyPr>
          <a:lstStyle/>
          <a:p>
            <a:r>
              <a:rPr lang="en-US" sz="20000" b="1" dirty="0" smtClean="0">
                <a:solidFill>
                  <a:srgbClr val="BFBFBF"/>
                </a:solidFill>
              </a:rPr>
              <a:t>P</a:t>
            </a:r>
          </a:p>
        </p:txBody>
      </p:sp>
      <p:sp>
        <p:nvSpPr>
          <p:cNvPr id="7" name="TextBox 6"/>
          <p:cNvSpPr txBox="1"/>
          <p:nvPr/>
        </p:nvSpPr>
        <p:spPr>
          <a:xfrm>
            <a:off x="1532016" y="1859101"/>
            <a:ext cx="2031325" cy="3170099"/>
          </a:xfrm>
          <a:prstGeom prst="rect">
            <a:avLst/>
          </a:prstGeom>
          <a:noFill/>
        </p:spPr>
        <p:txBody>
          <a:bodyPr wrap="none" rtlCol="0">
            <a:spAutoFit/>
          </a:bodyPr>
          <a:lstStyle/>
          <a:p>
            <a:r>
              <a:rPr lang="en-US" sz="20000" b="1" dirty="0" smtClean="0">
                <a:solidFill>
                  <a:srgbClr val="BFBFBF"/>
                </a:solidFill>
              </a:rPr>
              <a:t>A</a:t>
            </a:r>
          </a:p>
        </p:txBody>
      </p:sp>
      <p:sp>
        <p:nvSpPr>
          <p:cNvPr id="8" name="TextBox 7"/>
          <p:cNvSpPr txBox="1"/>
          <p:nvPr/>
        </p:nvSpPr>
        <p:spPr>
          <a:xfrm>
            <a:off x="2992314" y="1859101"/>
            <a:ext cx="2036886" cy="3170099"/>
          </a:xfrm>
          <a:prstGeom prst="rect">
            <a:avLst/>
          </a:prstGeom>
          <a:noFill/>
        </p:spPr>
        <p:txBody>
          <a:bodyPr wrap="none" rtlCol="0">
            <a:spAutoFit/>
          </a:bodyPr>
          <a:lstStyle/>
          <a:p>
            <a:r>
              <a:rPr lang="en-US" sz="20000" b="1" dirty="0" smtClean="0">
                <a:solidFill>
                  <a:srgbClr val="BFBFBF"/>
                </a:solidFill>
              </a:rPr>
              <a:t>R</a:t>
            </a:r>
          </a:p>
        </p:txBody>
      </p:sp>
      <p:sp>
        <p:nvSpPr>
          <p:cNvPr id="9" name="TextBox 8"/>
          <p:cNvSpPr txBox="1"/>
          <p:nvPr/>
        </p:nvSpPr>
        <p:spPr>
          <a:xfrm>
            <a:off x="4343400" y="1872469"/>
            <a:ext cx="1751351" cy="3170099"/>
          </a:xfrm>
          <a:prstGeom prst="rect">
            <a:avLst/>
          </a:prstGeom>
          <a:noFill/>
        </p:spPr>
        <p:txBody>
          <a:bodyPr wrap="none" rtlCol="0">
            <a:spAutoFit/>
          </a:bodyPr>
          <a:lstStyle/>
          <a:p>
            <a:r>
              <a:rPr lang="en-US" sz="20000" b="1" dirty="0" smtClean="0">
                <a:solidFill>
                  <a:srgbClr val="BFBFBF"/>
                </a:solidFill>
              </a:rPr>
              <a:t>T</a:t>
            </a:r>
          </a:p>
        </p:txBody>
      </p:sp>
      <p:sp>
        <p:nvSpPr>
          <p:cNvPr id="4" name="TextBox 3"/>
          <p:cNvSpPr txBox="1"/>
          <p:nvPr/>
        </p:nvSpPr>
        <p:spPr>
          <a:xfrm>
            <a:off x="4572000" y="4419600"/>
            <a:ext cx="3846275" cy="461665"/>
          </a:xfrm>
          <a:prstGeom prst="rect">
            <a:avLst/>
          </a:prstGeom>
          <a:noFill/>
        </p:spPr>
        <p:txBody>
          <a:bodyPr wrap="none" rtlCol="0">
            <a:spAutoFit/>
          </a:bodyPr>
          <a:lstStyle/>
          <a:p>
            <a:r>
              <a:rPr lang="en-US" dirty="0" smtClean="0">
                <a:solidFill>
                  <a:srgbClr val="404040"/>
                </a:solidFill>
              </a:rPr>
              <a:t>exploring the design space</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3" name="TextBox 2"/>
          <p:cNvSpPr txBox="1"/>
          <p:nvPr/>
        </p:nvSpPr>
        <p:spPr>
          <a:xfrm>
            <a:off x="6389568" y="2590800"/>
            <a:ext cx="2858738" cy="2400657"/>
          </a:xfrm>
          <a:prstGeom prst="rect">
            <a:avLst/>
          </a:prstGeom>
          <a:noFill/>
        </p:spPr>
        <p:txBody>
          <a:bodyPr wrap="none" rtlCol="0">
            <a:spAutoFit/>
          </a:bodyPr>
          <a:lstStyle/>
          <a:p>
            <a:pPr algn="r"/>
            <a:r>
              <a:rPr lang="en-US" sz="15000" b="1" dirty="0" smtClean="0">
                <a:solidFill>
                  <a:srgbClr val="DDDDDD"/>
                </a:solidFill>
              </a:rPr>
              <a:t>1.1</a:t>
            </a:r>
          </a:p>
        </p:txBody>
      </p:sp>
      <p:sp>
        <p:nvSpPr>
          <p:cNvPr id="11266" name="Text Box 2"/>
          <p:cNvSpPr txBox="1">
            <a:spLocks noChangeArrowheads="1"/>
          </p:cNvSpPr>
          <p:nvPr/>
        </p:nvSpPr>
        <p:spPr bwMode="auto">
          <a:xfrm>
            <a:off x="994570" y="3962400"/>
            <a:ext cx="8158985" cy="1323439"/>
          </a:xfrm>
          <a:prstGeom prst="rect">
            <a:avLst/>
          </a:prstGeom>
          <a:noFill/>
          <a:ln w="9525">
            <a:noFill/>
            <a:miter lim="800000"/>
            <a:headEnd/>
            <a:tailEnd/>
          </a:ln>
        </p:spPr>
        <p:txBody>
          <a:bodyPr wrap="none" lIns="0" tIns="0" rIns="0" bIns="0">
            <a:spAutoFit/>
          </a:bodyPr>
          <a:lstStyle/>
          <a:p>
            <a:pPr algn="r">
              <a:lnSpc>
                <a:spcPct val="70000"/>
              </a:lnSpc>
            </a:pPr>
            <a:r>
              <a:rPr lang="en-US" sz="8000" b="1" dirty="0" smtClean="0">
                <a:solidFill>
                  <a:schemeClr val="tx1">
                    <a:lumMod val="50000"/>
                    <a:lumOff val="50000"/>
                  </a:schemeClr>
                </a:solidFill>
              </a:rPr>
              <a:t> </a:t>
            </a:r>
            <a:br>
              <a:rPr lang="en-US" sz="8000" b="1" dirty="0" smtClean="0">
                <a:solidFill>
                  <a:schemeClr val="tx1">
                    <a:lumMod val="50000"/>
                    <a:lumOff val="50000"/>
                  </a:schemeClr>
                </a:solidFill>
              </a:rPr>
            </a:br>
            <a:r>
              <a:rPr lang="en-US" sz="4000" b="1" dirty="0" smtClean="0">
                <a:solidFill>
                  <a:srgbClr val="B7F15A"/>
                </a:solidFill>
              </a:rPr>
              <a:t>= eliminating human constraints</a:t>
            </a:r>
            <a:endParaRPr lang="en-US" sz="4000" b="1" dirty="0">
              <a:solidFill>
                <a:srgbClr val="B7F15A"/>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Content Placeholder 2"/>
          <p:cNvSpPr>
            <a:spLocks noGrp="1"/>
          </p:cNvSpPr>
          <p:nvPr>
            <p:ph idx="1"/>
          </p:nvPr>
        </p:nvSpPr>
        <p:spPr/>
        <p:txBody>
          <a:bodyPr/>
          <a:lstStyle/>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r>
              <a:rPr lang="en-US" b="1" dirty="0" smtClean="0">
                <a:solidFill>
                  <a:srgbClr val="B7F15A"/>
                </a:solidFill>
                <a:ea typeface="ＭＳ Ｐゴシック" pitchFamily="34" charset="-128"/>
              </a:rPr>
              <a:t>infinitely small hardware...</a:t>
            </a:r>
          </a:p>
          <a:p>
            <a:pPr marL="0" indent="0"/>
            <a:endParaRPr lang="en-US" dirty="0" smtClean="0">
              <a:ea typeface="ＭＳ Ｐゴシック" pitchFamily="34" charset="-128"/>
            </a:endParaRPr>
          </a:p>
          <a:p>
            <a:pPr marL="0" indent="0" algn="r"/>
            <a:r>
              <a:rPr lang="en-US" dirty="0" smtClean="0">
                <a:ea typeface="ＭＳ Ｐゴシック" pitchFamily="34" charset="-128"/>
              </a:rPr>
              <a:t>...would that automatically give us </a:t>
            </a:r>
            <a:r>
              <a:rPr lang="en-US" b="1" dirty="0" smtClean="0">
                <a:solidFill>
                  <a:srgbClr val="FF9900"/>
                </a:solidFill>
                <a:ea typeface="ＭＳ Ｐゴシック" pitchFamily="34" charset="-128"/>
              </a:rPr>
              <a:t>infinitely small devices?</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506" name="Picture 3" descr="wireless_hero20080115.jpg"/>
          <p:cNvPicPr>
            <a:picLocks noChangeAspect="1"/>
          </p:cNvPicPr>
          <p:nvPr/>
        </p:nvPicPr>
        <p:blipFill>
          <a:blip r:embed="rId3"/>
          <a:srcRect/>
          <a:stretch>
            <a:fillRect/>
          </a:stretch>
        </p:blipFill>
        <p:spPr bwMode="auto">
          <a:xfrm>
            <a:off x="0" y="2057400"/>
            <a:ext cx="9144000" cy="4279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5" name="Group 11"/>
          <p:cNvGrpSpPr>
            <a:grpSpLocks/>
          </p:cNvGrpSpPr>
          <p:nvPr/>
        </p:nvGrpSpPr>
        <p:grpSpPr bwMode="auto">
          <a:xfrm>
            <a:off x="-439738" y="941388"/>
            <a:ext cx="7654926" cy="5586412"/>
            <a:chOff x="-439738" y="941388"/>
            <a:chExt cx="7654926" cy="5586412"/>
          </a:xfrm>
        </p:grpSpPr>
        <p:pic>
          <p:nvPicPr>
            <p:cNvPr id="6"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7"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8"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9"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10"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1"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3"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
        <p:nvSpPr>
          <p:cNvPr id="21" name="Rectangle 20"/>
          <p:cNvSpPr/>
          <p:nvPr/>
        </p:nvSpPr>
        <p:spPr>
          <a:xfrm>
            <a:off x="1371600" y="533400"/>
            <a:ext cx="7391400" cy="1262910"/>
          </a:xfrm>
          <a:prstGeom prst="rect">
            <a:avLst/>
          </a:prstGeom>
        </p:spPr>
        <p:txBody>
          <a:bodyPr>
            <a:spAutoFit/>
          </a:bodyPr>
          <a:lstStyle/>
          <a:p>
            <a:pPr algn="r">
              <a:lnSpc>
                <a:spcPct val="90000"/>
              </a:lnSpc>
            </a:pPr>
            <a:r>
              <a:rPr lang="en-US" sz="2800" dirty="0" smtClean="0">
                <a:solidFill>
                  <a:srgbClr val="595959"/>
                </a:solidFill>
              </a:rPr>
              <a:t>if hardware </a:t>
            </a:r>
            <a:r>
              <a:rPr lang="en-US" sz="2800" b="1" dirty="0" smtClean="0">
                <a:solidFill>
                  <a:srgbClr val="B7F15A"/>
                </a:solidFill>
              </a:rPr>
              <a:t>miniaturization </a:t>
            </a:r>
            <a:r>
              <a:rPr lang="en-US" sz="2800" dirty="0" smtClean="0">
                <a:solidFill>
                  <a:srgbClr val="595959"/>
                </a:solidFill>
              </a:rPr>
              <a:t>continues,</a:t>
            </a:r>
          </a:p>
          <a:p>
            <a:pPr algn="r">
              <a:lnSpc>
                <a:spcPct val="90000"/>
              </a:lnSpc>
            </a:pPr>
            <a:r>
              <a:rPr lang="en-US" sz="2800" dirty="0" smtClean="0">
                <a:solidFill>
                  <a:srgbClr val="595959"/>
                </a:solidFill>
              </a:rPr>
              <a:t>what does that mean for the (ultimate) future</a:t>
            </a:r>
            <a:br>
              <a:rPr lang="en-US" sz="2800" dirty="0" smtClean="0">
                <a:solidFill>
                  <a:srgbClr val="595959"/>
                </a:solidFill>
              </a:rPr>
            </a:br>
            <a:r>
              <a:rPr lang="en-US" sz="2800" dirty="0" smtClean="0">
                <a:solidFill>
                  <a:srgbClr val="595959"/>
                </a:solidFill>
              </a:rPr>
              <a:t>of </a:t>
            </a:r>
            <a:r>
              <a:rPr lang="en-US" sz="2800" b="1" dirty="0" smtClean="0">
                <a:solidFill>
                  <a:srgbClr val="B7F15A"/>
                </a:solidFill>
              </a:rPr>
              <a:t>mobile devices?</a:t>
            </a:r>
            <a:endParaRPr lang="en-US" sz="2800" b="1" dirty="0">
              <a:solidFill>
                <a:srgbClr val="B7F15A"/>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30" name="Picture 23" descr="aQ5Vu1wXJvBOwlEc.jpg"/>
          <p:cNvPicPr>
            <a:picLocks noChangeAspect="1"/>
          </p:cNvPicPr>
          <p:nvPr/>
        </p:nvPicPr>
        <p:blipFill>
          <a:blip r:embed="rId3"/>
          <a:srcRect t="91521"/>
          <a:stretch>
            <a:fillRect/>
          </a:stretch>
        </p:blipFill>
        <p:spPr bwMode="auto">
          <a:xfrm>
            <a:off x="0" y="6276975"/>
            <a:ext cx="9144000" cy="581025"/>
          </a:xfrm>
          <a:prstGeom prst="rect">
            <a:avLst/>
          </a:prstGeom>
          <a:noFill/>
          <a:ln w="9525">
            <a:noFill/>
            <a:miter lim="800000"/>
            <a:headEnd/>
            <a:tailEnd/>
          </a:ln>
        </p:spPr>
      </p:pic>
      <p:pic>
        <p:nvPicPr>
          <p:cNvPr id="22531" name="Picture 5" descr="aQ5Vu1wXJvBOwlEc.jpg"/>
          <p:cNvPicPr>
            <a:picLocks noChangeAspect="1"/>
          </p:cNvPicPr>
          <p:nvPr/>
        </p:nvPicPr>
        <p:blipFill>
          <a:blip r:embed="rId3"/>
          <a:srcRect t="7777"/>
          <a:stretch>
            <a:fillRect/>
          </a:stretch>
        </p:blipFill>
        <p:spPr bwMode="auto">
          <a:xfrm>
            <a:off x="0" y="0"/>
            <a:ext cx="9144000" cy="6324600"/>
          </a:xfrm>
          <a:prstGeom prst="rect">
            <a:avLst/>
          </a:prstGeom>
          <a:noFill/>
          <a:ln w="9525">
            <a:noFill/>
            <a:miter lim="800000"/>
            <a:headEnd/>
            <a:tailEnd/>
          </a:ln>
        </p:spPr>
      </p:pic>
      <p:sp>
        <p:nvSpPr>
          <p:cNvPr id="22536" name="TextBox 20"/>
          <p:cNvSpPr txBox="1">
            <a:spLocks noChangeArrowheads="1"/>
          </p:cNvSpPr>
          <p:nvPr/>
        </p:nvSpPr>
        <p:spPr bwMode="auto">
          <a:xfrm>
            <a:off x="-152400" y="6019800"/>
            <a:ext cx="9144000" cy="769441"/>
          </a:xfrm>
          <a:prstGeom prst="rect">
            <a:avLst/>
          </a:prstGeom>
          <a:noFill/>
          <a:ln w="9525">
            <a:noFill/>
            <a:miter lim="800000"/>
            <a:headEnd/>
            <a:tailEnd/>
          </a:ln>
        </p:spPr>
        <p:txBody>
          <a:bodyPr>
            <a:spAutoFit/>
          </a:bodyPr>
          <a:lstStyle/>
          <a:p>
            <a:pPr algn="r"/>
            <a:r>
              <a:rPr lang="en-US" sz="4400" b="1" dirty="0" smtClean="0">
                <a:solidFill>
                  <a:srgbClr val="FF9900"/>
                </a:solidFill>
              </a:rPr>
              <a:t>user </a:t>
            </a:r>
            <a:r>
              <a:rPr lang="en-US" sz="4400" b="1" dirty="0">
                <a:solidFill>
                  <a:srgbClr val="FF9900"/>
                </a:solidFill>
              </a:rPr>
              <a:t>interface hardware</a:t>
            </a:r>
          </a:p>
        </p:txBody>
      </p:sp>
      <p:grpSp>
        <p:nvGrpSpPr>
          <p:cNvPr id="21" name="Group 20"/>
          <p:cNvGrpSpPr/>
          <p:nvPr/>
        </p:nvGrpSpPr>
        <p:grpSpPr>
          <a:xfrm>
            <a:off x="66675" y="3806825"/>
            <a:ext cx="4826000" cy="2505075"/>
            <a:chOff x="66675" y="3806825"/>
            <a:chExt cx="4826000" cy="2505075"/>
          </a:xfrm>
        </p:grpSpPr>
        <p:sp>
          <p:nvSpPr>
            <p:cNvPr id="22534" name="Freeform 8"/>
            <p:cNvSpPr>
              <a:spLocks noChangeArrowheads="1"/>
            </p:cNvSpPr>
            <p:nvPr/>
          </p:nvSpPr>
          <p:spPr bwMode="auto">
            <a:xfrm>
              <a:off x="1203325" y="3806825"/>
              <a:ext cx="3689350" cy="1765300"/>
            </a:xfrm>
            <a:custGeom>
              <a:avLst/>
              <a:gdLst>
                <a:gd name="T0" fmla="*/ 0 w 3689684"/>
                <a:gd name="T1" fmla="*/ 508192 h 1764632"/>
                <a:gd name="T2" fmla="*/ 160406 w 3689684"/>
                <a:gd name="T3" fmla="*/ 1765300 h 1764632"/>
                <a:gd name="T4" fmla="*/ 3689350 w 3689684"/>
                <a:gd name="T5" fmla="*/ 1029759 h 1764632"/>
                <a:gd name="T6" fmla="*/ 3127927 w 3689684"/>
                <a:gd name="T7" fmla="*/ 0 h 1764632"/>
                <a:gd name="T8" fmla="*/ 0 w 3689684"/>
                <a:gd name="T9" fmla="*/ 508192 h 1764632"/>
                <a:gd name="T10" fmla="*/ 0 60000 65536"/>
                <a:gd name="T11" fmla="*/ 0 60000 65536"/>
                <a:gd name="T12" fmla="*/ 0 60000 65536"/>
                <a:gd name="T13" fmla="*/ 0 60000 65536"/>
                <a:gd name="T14" fmla="*/ 0 60000 65536"/>
                <a:gd name="T15" fmla="*/ 0 w 3689684"/>
                <a:gd name="T16" fmla="*/ 0 h 1764632"/>
                <a:gd name="T17" fmla="*/ 3689684 w 3689684"/>
                <a:gd name="T18" fmla="*/ 1764632 h 1764632"/>
              </a:gdLst>
              <a:ahLst/>
              <a:cxnLst>
                <a:cxn ang="T10">
                  <a:pos x="T0" y="T1"/>
                </a:cxn>
                <a:cxn ang="T11">
                  <a:pos x="T2" y="T3"/>
                </a:cxn>
                <a:cxn ang="T12">
                  <a:pos x="T4" y="T5"/>
                </a:cxn>
                <a:cxn ang="T13">
                  <a:pos x="T6" y="T7"/>
                </a:cxn>
                <a:cxn ang="T14">
                  <a:pos x="T8" y="T9"/>
                </a:cxn>
              </a:cxnLst>
              <a:rect l="T15" t="T16" r="T17" b="T18"/>
              <a:pathLst>
                <a:path w="3689684" h="1764632">
                  <a:moveTo>
                    <a:pt x="0" y="508000"/>
                  </a:moveTo>
                  <a:lnTo>
                    <a:pt x="160421" y="1764632"/>
                  </a:lnTo>
                  <a:lnTo>
                    <a:pt x="3689684" y="1029369"/>
                  </a:lnTo>
                  <a:lnTo>
                    <a:pt x="3128210" y="0"/>
                  </a:lnTo>
                  <a:lnTo>
                    <a:pt x="0" y="508000"/>
                  </a:lnTo>
                  <a:close/>
                </a:path>
              </a:pathLst>
            </a:custGeom>
            <a:solidFill>
              <a:srgbClr val="EBECEE">
                <a:alpha val="0"/>
              </a:srgbClr>
            </a:solidFill>
            <a:ln w="76200">
              <a:solidFill>
                <a:srgbClr val="B7F15A"/>
              </a:solidFill>
              <a:round/>
              <a:headEnd/>
              <a:tailEnd/>
            </a:ln>
          </p:spPr>
          <p:txBody>
            <a:bodyPr wrap="none" lIns="0" tIns="0" rIns="0" bIns="0">
              <a:spAutoFit/>
            </a:bodyPr>
            <a:lstStyle/>
            <a:p>
              <a:endParaRPr lang="en-US"/>
            </a:p>
          </p:txBody>
        </p:sp>
        <p:cxnSp>
          <p:nvCxnSpPr>
            <p:cNvPr id="22535" name="Straight Connector 10"/>
            <p:cNvCxnSpPr>
              <a:cxnSpLocks noChangeShapeType="1"/>
              <a:stCxn id="22534" idx="1"/>
            </p:cNvCxnSpPr>
            <p:nvPr/>
          </p:nvCxnSpPr>
          <p:spPr bwMode="auto">
            <a:xfrm flipH="1">
              <a:off x="561975" y="5572125"/>
              <a:ext cx="801688" cy="427038"/>
            </a:xfrm>
            <a:prstGeom prst="line">
              <a:avLst/>
            </a:prstGeom>
            <a:noFill/>
            <a:ln w="57150">
              <a:solidFill>
                <a:srgbClr val="B7F15A"/>
              </a:solidFill>
              <a:round/>
              <a:headEnd/>
              <a:tailEnd/>
            </a:ln>
          </p:spPr>
        </p:cxnSp>
        <p:sp>
          <p:nvSpPr>
            <p:cNvPr id="22537" name="TextBox 11"/>
            <p:cNvSpPr txBox="1">
              <a:spLocks noChangeArrowheads="1"/>
            </p:cNvSpPr>
            <p:nvPr/>
          </p:nvSpPr>
          <p:spPr bwMode="auto">
            <a:xfrm>
              <a:off x="66675" y="5849938"/>
              <a:ext cx="1125538" cy="461962"/>
            </a:xfrm>
            <a:prstGeom prst="rect">
              <a:avLst/>
            </a:prstGeom>
            <a:solidFill>
              <a:srgbClr val="FFFFFF">
                <a:alpha val="52940"/>
              </a:srgbClr>
            </a:solidFill>
            <a:ln w="9525">
              <a:noFill/>
              <a:miter lim="800000"/>
              <a:headEnd/>
              <a:tailEnd/>
            </a:ln>
          </p:spPr>
          <p:txBody>
            <a:bodyPr wrap="none">
              <a:spAutoFit/>
            </a:bodyPr>
            <a:lstStyle/>
            <a:p>
              <a:r>
                <a:rPr lang="en-US">
                  <a:solidFill>
                    <a:schemeClr val="tx1"/>
                  </a:solidFill>
                </a:rPr>
                <a:t>battery</a:t>
              </a:r>
            </a:p>
          </p:txBody>
        </p:sp>
      </p:grpSp>
      <p:grpSp>
        <p:nvGrpSpPr>
          <p:cNvPr id="19" name="Group 18"/>
          <p:cNvGrpSpPr/>
          <p:nvPr/>
        </p:nvGrpSpPr>
        <p:grpSpPr>
          <a:xfrm>
            <a:off x="2219325" y="2992438"/>
            <a:ext cx="4791075" cy="1135062"/>
            <a:chOff x="2219325" y="2992438"/>
            <a:chExt cx="4791075" cy="1135062"/>
          </a:xfrm>
        </p:grpSpPr>
        <p:sp>
          <p:nvSpPr>
            <p:cNvPr id="7" name="Freeform 6"/>
            <p:cNvSpPr>
              <a:spLocks noChangeArrowheads="1"/>
            </p:cNvSpPr>
            <p:nvPr/>
          </p:nvSpPr>
          <p:spPr bwMode="auto">
            <a:xfrm>
              <a:off x="2219325" y="2992438"/>
              <a:ext cx="2433638" cy="1135062"/>
            </a:xfrm>
            <a:custGeom>
              <a:avLst/>
              <a:gdLst>
                <a:gd name="T0" fmla="*/ 454635 w 2433053"/>
                <a:gd name="T1" fmla="*/ 320488 h 1136315"/>
                <a:gd name="T2" fmla="*/ 2072603 w 2433053"/>
                <a:gd name="T3" fmla="*/ 0 h 1136315"/>
                <a:gd name="T4" fmla="*/ 2433638 w 2433053"/>
                <a:gd name="T5" fmla="*/ 640976 h 1136315"/>
                <a:gd name="T6" fmla="*/ 1698197 w 2433053"/>
                <a:gd name="T7" fmla="*/ 761160 h 1136315"/>
                <a:gd name="T8" fmla="*/ 1765055 w 2433053"/>
                <a:gd name="T9" fmla="*/ 921404 h 1136315"/>
                <a:gd name="T10" fmla="*/ 695325 w 2433053"/>
                <a:gd name="T11" fmla="*/ 1135062 h 1136315"/>
                <a:gd name="T12" fmla="*/ 668582 w 2433053"/>
                <a:gd name="T13" fmla="*/ 961465 h 1136315"/>
                <a:gd name="T14" fmla="*/ 26743 w 2433053"/>
                <a:gd name="T15" fmla="*/ 1081648 h 1136315"/>
                <a:gd name="T16" fmla="*/ 0 w 2433053"/>
                <a:gd name="T17" fmla="*/ 814574 h 1136315"/>
                <a:gd name="T18" fmla="*/ 574980 w 2433053"/>
                <a:gd name="T19" fmla="*/ 654330 h 1136315"/>
                <a:gd name="T20" fmla="*/ 454635 w 2433053"/>
                <a:gd name="T21" fmla="*/ 320488 h 11363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3053"/>
                <a:gd name="T34" fmla="*/ 0 h 1136315"/>
                <a:gd name="T35" fmla="*/ 2433053 w 2433053"/>
                <a:gd name="T36" fmla="*/ 1136315 h 11363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3053" h="1136315">
                  <a:moveTo>
                    <a:pt x="454526" y="320842"/>
                  </a:moveTo>
                  <a:lnTo>
                    <a:pt x="2072105" y="0"/>
                  </a:lnTo>
                  <a:lnTo>
                    <a:pt x="2433053" y="641684"/>
                  </a:lnTo>
                  <a:lnTo>
                    <a:pt x="1697789" y="762000"/>
                  </a:lnTo>
                  <a:lnTo>
                    <a:pt x="1764631" y="922421"/>
                  </a:lnTo>
                  <a:lnTo>
                    <a:pt x="695158" y="1136315"/>
                  </a:lnTo>
                  <a:lnTo>
                    <a:pt x="668421" y="962526"/>
                  </a:lnTo>
                  <a:lnTo>
                    <a:pt x="26737" y="1082842"/>
                  </a:lnTo>
                  <a:lnTo>
                    <a:pt x="0" y="815473"/>
                  </a:lnTo>
                  <a:lnTo>
                    <a:pt x="574842" y="655052"/>
                  </a:lnTo>
                  <a:lnTo>
                    <a:pt x="454526" y="320842"/>
                  </a:lnTo>
                  <a:close/>
                </a:path>
              </a:pathLst>
            </a:custGeom>
            <a:solidFill>
              <a:srgbClr val="EBECEE">
                <a:alpha val="0"/>
              </a:srgbClr>
            </a:solidFill>
            <a:ln w="76200">
              <a:solidFill>
                <a:srgbClr val="B7F15A"/>
              </a:solidFill>
              <a:round/>
              <a:headEnd/>
              <a:tailEnd/>
            </a:ln>
            <a:effectLst>
              <a:outerShdw dist="38100" dir="2700000" rotWithShape="0">
                <a:srgbClr val="808080">
                  <a:alpha val="42999"/>
                </a:srgbClr>
              </a:outerShdw>
            </a:effectLst>
          </p:spPr>
          <p:txBody>
            <a:bodyPr wrap="none" lIns="0" tIns="0" rIns="0" bIns="0">
              <a:spAutoFit/>
            </a:bodyPr>
            <a:lstStyle/>
            <a:p>
              <a:endParaRPr lang="en-US"/>
            </a:p>
          </p:txBody>
        </p:sp>
        <p:sp>
          <p:nvSpPr>
            <p:cNvPr id="22539" name="TextBox 13"/>
            <p:cNvSpPr txBox="1">
              <a:spLocks noChangeArrowheads="1"/>
            </p:cNvSpPr>
            <p:nvPr/>
          </p:nvSpPr>
          <p:spPr bwMode="auto">
            <a:xfrm>
              <a:off x="5080000" y="3141663"/>
              <a:ext cx="1930400" cy="461962"/>
            </a:xfrm>
            <a:prstGeom prst="rect">
              <a:avLst/>
            </a:prstGeom>
            <a:solidFill>
              <a:srgbClr val="FFFFFF">
                <a:alpha val="52940"/>
              </a:srgbClr>
            </a:solidFill>
            <a:ln w="9525">
              <a:noFill/>
              <a:miter lim="800000"/>
              <a:headEnd/>
              <a:tailEnd/>
            </a:ln>
          </p:spPr>
          <p:txBody>
            <a:bodyPr wrap="none">
              <a:spAutoFit/>
            </a:bodyPr>
            <a:lstStyle/>
            <a:p>
              <a:r>
                <a:rPr lang="en-US" dirty="0">
                  <a:solidFill>
                    <a:schemeClr val="tx1"/>
                  </a:solidFill>
                </a:rPr>
                <a:t>motherboard</a:t>
              </a:r>
            </a:p>
          </p:txBody>
        </p:sp>
        <p:cxnSp>
          <p:nvCxnSpPr>
            <p:cNvPr id="22540" name="Straight Connector 14"/>
            <p:cNvCxnSpPr>
              <a:cxnSpLocks noChangeShapeType="1"/>
              <a:stCxn id="22539" idx="1"/>
            </p:cNvCxnSpPr>
            <p:nvPr/>
          </p:nvCxnSpPr>
          <p:spPr bwMode="auto">
            <a:xfrm rot="10800000" flipV="1">
              <a:off x="4505160" y="3372643"/>
              <a:ext cx="574840" cy="9569"/>
            </a:xfrm>
            <a:prstGeom prst="line">
              <a:avLst/>
            </a:prstGeom>
            <a:noFill/>
            <a:ln w="57150">
              <a:solidFill>
                <a:srgbClr val="B7F15A"/>
              </a:solidFill>
              <a:round/>
              <a:headEnd/>
              <a:tailEnd/>
            </a:ln>
          </p:spPr>
        </p:cxnSp>
      </p:grpSp>
      <p:grpSp>
        <p:nvGrpSpPr>
          <p:cNvPr id="20" name="Group 19"/>
          <p:cNvGrpSpPr/>
          <p:nvPr/>
        </p:nvGrpSpPr>
        <p:grpSpPr>
          <a:xfrm>
            <a:off x="30163" y="2470150"/>
            <a:ext cx="2149475" cy="1136650"/>
            <a:chOff x="30163" y="2470150"/>
            <a:chExt cx="2149475" cy="1136650"/>
          </a:xfrm>
        </p:grpSpPr>
        <p:sp>
          <p:nvSpPr>
            <p:cNvPr id="22533" name="Freeform 7"/>
            <p:cNvSpPr>
              <a:spLocks noChangeArrowheads="1"/>
            </p:cNvSpPr>
            <p:nvPr/>
          </p:nvSpPr>
          <p:spPr bwMode="auto">
            <a:xfrm>
              <a:off x="1082675" y="2938463"/>
              <a:ext cx="1096963" cy="668337"/>
            </a:xfrm>
            <a:custGeom>
              <a:avLst/>
              <a:gdLst>
                <a:gd name="T0" fmla="*/ 0 w 1096211"/>
                <a:gd name="T1" fmla="*/ 160401 h 668421"/>
                <a:gd name="T2" fmla="*/ 93643 w 1096211"/>
                <a:gd name="T3" fmla="*/ 668337 h 668421"/>
                <a:gd name="T4" fmla="*/ 1096963 w 1096211"/>
                <a:gd name="T5" fmla="*/ 481203 h 668421"/>
                <a:gd name="T6" fmla="*/ 936432 w 1096211"/>
                <a:gd name="T7" fmla="*/ 0 h 668421"/>
                <a:gd name="T8" fmla="*/ 0 w 1096211"/>
                <a:gd name="T9" fmla="*/ 160401 h 668421"/>
                <a:gd name="T10" fmla="*/ 0 60000 65536"/>
                <a:gd name="T11" fmla="*/ 0 60000 65536"/>
                <a:gd name="T12" fmla="*/ 0 60000 65536"/>
                <a:gd name="T13" fmla="*/ 0 60000 65536"/>
                <a:gd name="T14" fmla="*/ 0 60000 65536"/>
                <a:gd name="T15" fmla="*/ 0 w 1096211"/>
                <a:gd name="T16" fmla="*/ 0 h 668421"/>
                <a:gd name="T17" fmla="*/ 1096211 w 1096211"/>
                <a:gd name="T18" fmla="*/ 668421 h 668421"/>
              </a:gdLst>
              <a:ahLst/>
              <a:cxnLst>
                <a:cxn ang="T10">
                  <a:pos x="T0" y="T1"/>
                </a:cxn>
                <a:cxn ang="T11">
                  <a:pos x="T2" y="T3"/>
                </a:cxn>
                <a:cxn ang="T12">
                  <a:pos x="T4" y="T5"/>
                </a:cxn>
                <a:cxn ang="T13">
                  <a:pos x="T6" y="T7"/>
                </a:cxn>
                <a:cxn ang="T14">
                  <a:pos x="T8" y="T9"/>
                </a:cxn>
              </a:cxnLst>
              <a:rect l="T15" t="T16" r="T17" b="T18"/>
              <a:pathLst>
                <a:path w="1096211" h="668421">
                  <a:moveTo>
                    <a:pt x="0" y="160421"/>
                  </a:moveTo>
                  <a:lnTo>
                    <a:pt x="93579" y="668421"/>
                  </a:lnTo>
                  <a:lnTo>
                    <a:pt x="1096211" y="481263"/>
                  </a:lnTo>
                  <a:lnTo>
                    <a:pt x="935790" y="0"/>
                  </a:lnTo>
                  <a:lnTo>
                    <a:pt x="0" y="160421"/>
                  </a:lnTo>
                  <a:close/>
                </a:path>
              </a:pathLst>
            </a:custGeom>
            <a:solidFill>
              <a:srgbClr val="EBECEE">
                <a:alpha val="0"/>
              </a:srgbClr>
            </a:solidFill>
            <a:ln w="76200">
              <a:solidFill>
                <a:srgbClr val="B7F15A"/>
              </a:solidFill>
              <a:round/>
              <a:headEnd/>
              <a:tailEnd/>
            </a:ln>
          </p:spPr>
          <p:txBody>
            <a:bodyPr wrap="none" lIns="0" tIns="0" rIns="0" bIns="0">
              <a:spAutoFit/>
            </a:bodyPr>
            <a:lstStyle/>
            <a:p>
              <a:endParaRPr lang="en-US"/>
            </a:p>
          </p:txBody>
        </p:sp>
        <p:sp>
          <p:nvSpPr>
            <p:cNvPr id="22538" name="TextBox 12"/>
            <p:cNvSpPr txBox="1">
              <a:spLocks noChangeArrowheads="1"/>
            </p:cNvSpPr>
            <p:nvPr/>
          </p:nvSpPr>
          <p:spPr bwMode="auto">
            <a:xfrm>
              <a:off x="30163" y="2470150"/>
              <a:ext cx="1211262" cy="461963"/>
            </a:xfrm>
            <a:prstGeom prst="rect">
              <a:avLst/>
            </a:prstGeom>
            <a:solidFill>
              <a:srgbClr val="FFFFFF">
                <a:alpha val="52940"/>
              </a:srgbClr>
            </a:solidFill>
            <a:ln w="9525">
              <a:noFill/>
              <a:miter lim="800000"/>
              <a:headEnd/>
              <a:tailEnd/>
            </a:ln>
          </p:spPr>
          <p:txBody>
            <a:bodyPr wrap="none">
              <a:spAutoFit/>
            </a:bodyPr>
            <a:lstStyle/>
            <a:p>
              <a:r>
                <a:rPr lang="en-US" dirty="0">
                  <a:solidFill>
                    <a:schemeClr val="tx1"/>
                  </a:solidFill>
                </a:rPr>
                <a:t>storage</a:t>
              </a:r>
            </a:p>
          </p:txBody>
        </p:sp>
        <p:cxnSp>
          <p:nvCxnSpPr>
            <p:cNvPr id="22541" name="Straight Connector 18"/>
            <p:cNvCxnSpPr>
              <a:cxnSpLocks noChangeShapeType="1"/>
            </p:cNvCxnSpPr>
            <p:nvPr/>
          </p:nvCxnSpPr>
          <p:spPr bwMode="auto">
            <a:xfrm rot="10800000">
              <a:off x="708025" y="2911475"/>
              <a:ext cx="457200" cy="163513"/>
            </a:xfrm>
            <a:prstGeom prst="line">
              <a:avLst/>
            </a:prstGeom>
            <a:noFill/>
            <a:ln w="57150">
              <a:solidFill>
                <a:srgbClr val="B7F15A"/>
              </a:solidFill>
              <a:round/>
              <a:headEnd/>
              <a:tailEnd/>
            </a:ln>
          </p:spPr>
        </p:cxnSp>
      </p:grpSp>
      <p:grpSp>
        <p:nvGrpSpPr>
          <p:cNvPr id="40" name="Group 39"/>
          <p:cNvGrpSpPr/>
          <p:nvPr/>
        </p:nvGrpSpPr>
        <p:grpSpPr>
          <a:xfrm>
            <a:off x="1080168" y="2928938"/>
            <a:ext cx="3810000" cy="2633662"/>
            <a:chOff x="1080168" y="2942306"/>
            <a:chExt cx="3810000" cy="2633662"/>
          </a:xfrm>
        </p:grpSpPr>
        <p:sp>
          <p:nvSpPr>
            <p:cNvPr id="41" name="Freeform 8"/>
            <p:cNvSpPr>
              <a:spLocks noChangeArrowheads="1"/>
            </p:cNvSpPr>
            <p:nvPr/>
          </p:nvSpPr>
          <p:spPr bwMode="auto">
            <a:xfrm>
              <a:off x="1200818" y="3810668"/>
              <a:ext cx="3689350" cy="1765300"/>
            </a:xfrm>
            <a:custGeom>
              <a:avLst/>
              <a:gdLst>
                <a:gd name="T0" fmla="*/ 0 w 3689684"/>
                <a:gd name="T1" fmla="*/ 508192 h 1764632"/>
                <a:gd name="T2" fmla="*/ 160406 w 3689684"/>
                <a:gd name="T3" fmla="*/ 1765300 h 1764632"/>
                <a:gd name="T4" fmla="*/ 3689350 w 3689684"/>
                <a:gd name="T5" fmla="*/ 1029759 h 1764632"/>
                <a:gd name="T6" fmla="*/ 3127927 w 3689684"/>
                <a:gd name="T7" fmla="*/ 0 h 1764632"/>
                <a:gd name="T8" fmla="*/ 0 w 3689684"/>
                <a:gd name="T9" fmla="*/ 508192 h 1764632"/>
                <a:gd name="T10" fmla="*/ 0 60000 65536"/>
                <a:gd name="T11" fmla="*/ 0 60000 65536"/>
                <a:gd name="T12" fmla="*/ 0 60000 65536"/>
                <a:gd name="T13" fmla="*/ 0 60000 65536"/>
                <a:gd name="T14" fmla="*/ 0 60000 65536"/>
                <a:gd name="T15" fmla="*/ 0 w 3689684"/>
                <a:gd name="T16" fmla="*/ 0 h 1764632"/>
                <a:gd name="T17" fmla="*/ 3689684 w 3689684"/>
                <a:gd name="T18" fmla="*/ 1764632 h 1764632"/>
              </a:gdLst>
              <a:ahLst/>
              <a:cxnLst>
                <a:cxn ang="T10">
                  <a:pos x="T0" y="T1"/>
                </a:cxn>
                <a:cxn ang="T11">
                  <a:pos x="T2" y="T3"/>
                </a:cxn>
                <a:cxn ang="T12">
                  <a:pos x="T4" y="T5"/>
                </a:cxn>
                <a:cxn ang="T13">
                  <a:pos x="T6" y="T7"/>
                </a:cxn>
                <a:cxn ang="T14">
                  <a:pos x="T8" y="T9"/>
                </a:cxn>
              </a:cxnLst>
              <a:rect l="T15" t="T16" r="T17" b="T18"/>
              <a:pathLst>
                <a:path w="3689684" h="1764632">
                  <a:moveTo>
                    <a:pt x="0" y="508000"/>
                  </a:moveTo>
                  <a:lnTo>
                    <a:pt x="160421" y="1764632"/>
                  </a:lnTo>
                  <a:lnTo>
                    <a:pt x="3689684" y="1029369"/>
                  </a:lnTo>
                  <a:lnTo>
                    <a:pt x="3128210" y="0"/>
                  </a:lnTo>
                  <a:lnTo>
                    <a:pt x="0" y="508000"/>
                  </a:lnTo>
                  <a:close/>
                </a:path>
              </a:pathLst>
            </a:custGeom>
            <a:solidFill>
              <a:srgbClr val="EBECEE">
                <a:alpha val="85000"/>
              </a:srgbClr>
            </a:solidFill>
            <a:ln w="76200" cap="flat" cmpd="sng" algn="ctr">
              <a:solidFill>
                <a:schemeClr val="bg1">
                  <a:lumMod val="85000"/>
                </a:schemeClr>
              </a:solidFill>
              <a:prstDash val="solid"/>
              <a:round/>
              <a:headEnd type="none" w="med" len="med"/>
              <a:tailEnd type="none" w="med" len="med"/>
            </a:ln>
          </p:spPr>
          <p:txBody>
            <a:bodyPr wrap="none" lIns="0" tIns="0" rIns="0" bIns="0">
              <a:spAutoFit/>
            </a:bodyPr>
            <a:lstStyle/>
            <a:p>
              <a:endParaRPr lang="en-US"/>
            </a:p>
          </p:txBody>
        </p:sp>
        <p:sp>
          <p:nvSpPr>
            <p:cNvPr id="42" name="Freeform 41"/>
            <p:cNvSpPr>
              <a:spLocks noChangeArrowheads="1"/>
            </p:cNvSpPr>
            <p:nvPr/>
          </p:nvSpPr>
          <p:spPr bwMode="auto">
            <a:xfrm>
              <a:off x="2216818" y="2996281"/>
              <a:ext cx="2433638" cy="1135062"/>
            </a:xfrm>
            <a:custGeom>
              <a:avLst/>
              <a:gdLst>
                <a:gd name="T0" fmla="*/ 454635 w 2433053"/>
                <a:gd name="T1" fmla="*/ 320488 h 1136315"/>
                <a:gd name="T2" fmla="*/ 2072603 w 2433053"/>
                <a:gd name="T3" fmla="*/ 0 h 1136315"/>
                <a:gd name="T4" fmla="*/ 2433638 w 2433053"/>
                <a:gd name="T5" fmla="*/ 640976 h 1136315"/>
                <a:gd name="T6" fmla="*/ 1698197 w 2433053"/>
                <a:gd name="T7" fmla="*/ 761160 h 1136315"/>
                <a:gd name="T8" fmla="*/ 1765055 w 2433053"/>
                <a:gd name="T9" fmla="*/ 921404 h 1136315"/>
                <a:gd name="T10" fmla="*/ 695325 w 2433053"/>
                <a:gd name="T11" fmla="*/ 1135062 h 1136315"/>
                <a:gd name="T12" fmla="*/ 668582 w 2433053"/>
                <a:gd name="T13" fmla="*/ 961465 h 1136315"/>
                <a:gd name="T14" fmla="*/ 26743 w 2433053"/>
                <a:gd name="T15" fmla="*/ 1081648 h 1136315"/>
                <a:gd name="T16" fmla="*/ 0 w 2433053"/>
                <a:gd name="T17" fmla="*/ 814574 h 1136315"/>
                <a:gd name="T18" fmla="*/ 574980 w 2433053"/>
                <a:gd name="T19" fmla="*/ 654330 h 1136315"/>
                <a:gd name="T20" fmla="*/ 454635 w 2433053"/>
                <a:gd name="T21" fmla="*/ 320488 h 11363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3053"/>
                <a:gd name="T34" fmla="*/ 0 h 1136315"/>
                <a:gd name="T35" fmla="*/ 2433053 w 2433053"/>
                <a:gd name="T36" fmla="*/ 1136315 h 11363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3053" h="1136315">
                  <a:moveTo>
                    <a:pt x="454526" y="320842"/>
                  </a:moveTo>
                  <a:lnTo>
                    <a:pt x="2072105" y="0"/>
                  </a:lnTo>
                  <a:lnTo>
                    <a:pt x="2433053" y="641684"/>
                  </a:lnTo>
                  <a:lnTo>
                    <a:pt x="1697789" y="762000"/>
                  </a:lnTo>
                  <a:lnTo>
                    <a:pt x="1764631" y="922421"/>
                  </a:lnTo>
                  <a:lnTo>
                    <a:pt x="695158" y="1136315"/>
                  </a:lnTo>
                  <a:lnTo>
                    <a:pt x="668421" y="962526"/>
                  </a:lnTo>
                  <a:lnTo>
                    <a:pt x="26737" y="1082842"/>
                  </a:lnTo>
                  <a:lnTo>
                    <a:pt x="0" y="815473"/>
                  </a:lnTo>
                  <a:lnTo>
                    <a:pt x="574842" y="655052"/>
                  </a:lnTo>
                  <a:lnTo>
                    <a:pt x="454526" y="320842"/>
                  </a:lnTo>
                  <a:close/>
                </a:path>
              </a:pathLst>
            </a:custGeom>
            <a:solidFill>
              <a:srgbClr val="EBECEE">
                <a:alpha val="85000"/>
              </a:srgbClr>
            </a:solidFill>
            <a:ln w="76200" cap="flat" cmpd="sng" algn="ctr">
              <a:solidFill>
                <a:schemeClr val="bg1">
                  <a:lumMod val="85000"/>
                </a:schemeClr>
              </a:solidFill>
              <a:prstDash val="solid"/>
              <a:round/>
              <a:headEnd type="none" w="med" len="med"/>
              <a:tailEnd type="none" w="med" len="med"/>
            </a:ln>
            <a:effectLst>
              <a:outerShdw dist="38100" dir="2700000" rotWithShape="0">
                <a:srgbClr val="808080">
                  <a:alpha val="42999"/>
                </a:srgbClr>
              </a:outerShdw>
            </a:effectLst>
          </p:spPr>
          <p:txBody>
            <a:bodyPr wrap="none" lIns="0" tIns="0" rIns="0" bIns="0">
              <a:spAutoFit/>
            </a:bodyPr>
            <a:lstStyle/>
            <a:p>
              <a:endParaRPr lang="en-US"/>
            </a:p>
          </p:txBody>
        </p:sp>
        <p:sp>
          <p:nvSpPr>
            <p:cNvPr id="43" name="Freeform 7"/>
            <p:cNvSpPr>
              <a:spLocks noChangeArrowheads="1"/>
            </p:cNvSpPr>
            <p:nvPr/>
          </p:nvSpPr>
          <p:spPr bwMode="auto">
            <a:xfrm>
              <a:off x="1080168" y="2942306"/>
              <a:ext cx="1096963" cy="668337"/>
            </a:xfrm>
            <a:custGeom>
              <a:avLst/>
              <a:gdLst>
                <a:gd name="T0" fmla="*/ 0 w 1096211"/>
                <a:gd name="T1" fmla="*/ 160401 h 668421"/>
                <a:gd name="T2" fmla="*/ 93643 w 1096211"/>
                <a:gd name="T3" fmla="*/ 668337 h 668421"/>
                <a:gd name="T4" fmla="*/ 1096963 w 1096211"/>
                <a:gd name="T5" fmla="*/ 481203 h 668421"/>
                <a:gd name="T6" fmla="*/ 936432 w 1096211"/>
                <a:gd name="T7" fmla="*/ 0 h 668421"/>
                <a:gd name="T8" fmla="*/ 0 w 1096211"/>
                <a:gd name="T9" fmla="*/ 160401 h 668421"/>
                <a:gd name="T10" fmla="*/ 0 60000 65536"/>
                <a:gd name="T11" fmla="*/ 0 60000 65536"/>
                <a:gd name="T12" fmla="*/ 0 60000 65536"/>
                <a:gd name="T13" fmla="*/ 0 60000 65536"/>
                <a:gd name="T14" fmla="*/ 0 60000 65536"/>
                <a:gd name="T15" fmla="*/ 0 w 1096211"/>
                <a:gd name="T16" fmla="*/ 0 h 668421"/>
                <a:gd name="T17" fmla="*/ 1096211 w 1096211"/>
                <a:gd name="T18" fmla="*/ 668421 h 668421"/>
              </a:gdLst>
              <a:ahLst/>
              <a:cxnLst>
                <a:cxn ang="T10">
                  <a:pos x="T0" y="T1"/>
                </a:cxn>
                <a:cxn ang="T11">
                  <a:pos x="T2" y="T3"/>
                </a:cxn>
                <a:cxn ang="T12">
                  <a:pos x="T4" y="T5"/>
                </a:cxn>
                <a:cxn ang="T13">
                  <a:pos x="T6" y="T7"/>
                </a:cxn>
                <a:cxn ang="T14">
                  <a:pos x="T8" y="T9"/>
                </a:cxn>
              </a:cxnLst>
              <a:rect l="T15" t="T16" r="T17" b="T18"/>
              <a:pathLst>
                <a:path w="1096211" h="668421">
                  <a:moveTo>
                    <a:pt x="0" y="160421"/>
                  </a:moveTo>
                  <a:lnTo>
                    <a:pt x="93579" y="668421"/>
                  </a:lnTo>
                  <a:lnTo>
                    <a:pt x="1096211" y="481263"/>
                  </a:lnTo>
                  <a:lnTo>
                    <a:pt x="935790" y="0"/>
                  </a:lnTo>
                  <a:lnTo>
                    <a:pt x="0" y="160421"/>
                  </a:lnTo>
                  <a:close/>
                </a:path>
              </a:pathLst>
            </a:custGeom>
            <a:solidFill>
              <a:srgbClr val="EBECEE">
                <a:alpha val="85000"/>
              </a:srgbClr>
            </a:solidFill>
            <a:ln w="76200" cap="flat" cmpd="sng" algn="ctr">
              <a:solidFill>
                <a:schemeClr val="bg1">
                  <a:lumMod val="85000"/>
                </a:schemeClr>
              </a:solidFill>
              <a:prstDash val="solid"/>
              <a:round/>
              <a:headEnd type="none" w="med" len="med"/>
              <a:tailEnd type="none" w="med" len="med"/>
            </a:ln>
          </p:spPr>
          <p:txBody>
            <a:bodyPr wrap="none" lIns="0" tIns="0" rIns="0" bIns="0">
              <a:spAutoFit/>
            </a:bodyPr>
            <a:lstStyle/>
            <a:p>
              <a:endParaRPr lang="en-US"/>
            </a:p>
          </p:txBody>
        </p:sp>
      </p:grpSp>
      <p:sp>
        <p:nvSpPr>
          <p:cNvPr id="22" name="Freeform 21"/>
          <p:cNvSpPr>
            <a:spLocks noChangeArrowheads="1"/>
          </p:cNvSpPr>
          <p:nvPr/>
        </p:nvSpPr>
        <p:spPr bwMode="auto">
          <a:xfrm>
            <a:off x="0" y="317500"/>
            <a:ext cx="9264650" cy="5614988"/>
          </a:xfrm>
          <a:custGeom>
            <a:avLst/>
            <a:gdLst>
              <a:gd name="T0" fmla="*/ 0 w 9264316"/>
              <a:gd name="T1" fmla="*/ 441178 h 5614737"/>
              <a:gd name="T2" fmla="*/ 3596235 w 9264316"/>
              <a:gd name="T3" fmla="*/ 0 h 5614737"/>
              <a:gd name="T4" fmla="*/ 3596235 w 9264316"/>
              <a:gd name="T5" fmla="*/ 401071 h 5614737"/>
              <a:gd name="T6" fmla="*/ 5334192 w 9264316"/>
              <a:gd name="T7" fmla="*/ 187166 h 5614737"/>
              <a:gd name="T8" fmla="*/ 5334192 w 9264316"/>
              <a:gd name="T9" fmla="*/ 307488 h 5614737"/>
              <a:gd name="T10" fmla="*/ 7085518 w 9264316"/>
              <a:gd name="T11" fmla="*/ 66846 h 5614737"/>
              <a:gd name="T12" fmla="*/ 7132310 w 9264316"/>
              <a:gd name="T13" fmla="*/ 272728 h 5614737"/>
              <a:gd name="T14" fmla="*/ 6938461 w 9264316"/>
              <a:gd name="T15" fmla="*/ 1844925 h 5614737"/>
              <a:gd name="T16" fmla="*/ 7085518 w 9264316"/>
              <a:gd name="T17" fmla="*/ 1831556 h 5614737"/>
              <a:gd name="T18" fmla="*/ 9264650 w 9264316"/>
              <a:gd name="T19" fmla="*/ 3957230 h 5614737"/>
              <a:gd name="T20" fmla="*/ 9264650 w 9264316"/>
              <a:gd name="T21" fmla="*/ 4639050 h 5614737"/>
              <a:gd name="T22" fmla="*/ 6082851 w 9264316"/>
              <a:gd name="T23" fmla="*/ 5614988 h 5614737"/>
              <a:gd name="T24" fmla="*/ 5882317 w 9264316"/>
              <a:gd name="T25" fmla="*/ 5548143 h 5614737"/>
              <a:gd name="T26" fmla="*/ 5574833 w 9264316"/>
              <a:gd name="T27" fmla="*/ 5053490 h 5614737"/>
              <a:gd name="T28" fmla="*/ 5200503 w 9264316"/>
              <a:gd name="T29" fmla="*/ 5160442 h 5614737"/>
              <a:gd name="T30" fmla="*/ 4906388 w 9264316"/>
              <a:gd name="T31" fmla="*/ 4625681 h 5614737"/>
              <a:gd name="T32" fmla="*/ 1363628 w 9264316"/>
              <a:gd name="T33" fmla="*/ 5347608 h 5614737"/>
              <a:gd name="T34" fmla="*/ 1310152 w 9264316"/>
              <a:gd name="T35" fmla="*/ 4933169 h 5614737"/>
              <a:gd name="T36" fmla="*/ 1310152 w 9264316"/>
              <a:gd name="T37" fmla="*/ 4946537 h 5614737"/>
              <a:gd name="T38" fmla="*/ 788765 w 9264316"/>
              <a:gd name="T39" fmla="*/ 5026752 h 5614737"/>
              <a:gd name="T40" fmla="*/ 708552 w 9264316"/>
              <a:gd name="T41" fmla="*/ 3836909 h 5614737"/>
              <a:gd name="T42" fmla="*/ 855610 w 9264316"/>
              <a:gd name="T43" fmla="*/ 3823540 h 5614737"/>
              <a:gd name="T44" fmla="*/ 842241 w 9264316"/>
              <a:gd name="T45" fmla="*/ 3676480 h 5614737"/>
              <a:gd name="T46" fmla="*/ 681814 w 9264316"/>
              <a:gd name="T47" fmla="*/ 3676480 h 5614737"/>
              <a:gd name="T48" fmla="*/ 601601 w 9264316"/>
              <a:gd name="T49" fmla="*/ 3128351 h 5614737"/>
              <a:gd name="T50" fmla="*/ 989299 w 9264316"/>
              <a:gd name="T51" fmla="*/ 3061506 h 5614737"/>
              <a:gd name="T52" fmla="*/ 949192 w 9264316"/>
              <a:gd name="T53" fmla="*/ 2794125 h 5614737"/>
              <a:gd name="T54" fmla="*/ 481280 w 9264316"/>
              <a:gd name="T55" fmla="*/ 2860971 h 5614737"/>
              <a:gd name="T56" fmla="*/ 0 w 9264316"/>
              <a:gd name="T57" fmla="*/ 441178 h 56147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264316"/>
              <a:gd name="T88" fmla="*/ 0 h 5614737"/>
              <a:gd name="T89" fmla="*/ 9264316 w 9264316"/>
              <a:gd name="T90" fmla="*/ 5614737 h 56147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264316" h="5614737">
                <a:moveTo>
                  <a:pt x="0" y="441158"/>
                </a:moveTo>
                <a:lnTo>
                  <a:pt x="3596105" y="0"/>
                </a:lnTo>
                <a:lnTo>
                  <a:pt x="3596105" y="401053"/>
                </a:lnTo>
                <a:lnTo>
                  <a:pt x="5334000" y="187158"/>
                </a:lnTo>
                <a:lnTo>
                  <a:pt x="5334000" y="307474"/>
                </a:lnTo>
                <a:lnTo>
                  <a:pt x="7085263" y="66843"/>
                </a:lnTo>
                <a:lnTo>
                  <a:pt x="7132053" y="272716"/>
                </a:lnTo>
                <a:lnTo>
                  <a:pt x="6938211" y="1844843"/>
                </a:lnTo>
                <a:lnTo>
                  <a:pt x="7085263" y="1831474"/>
                </a:lnTo>
                <a:lnTo>
                  <a:pt x="9264316" y="3957053"/>
                </a:lnTo>
                <a:lnTo>
                  <a:pt x="9264316" y="4638843"/>
                </a:lnTo>
                <a:lnTo>
                  <a:pt x="6082632" y="5614737"/>
                </a:lnTo>
                <a:lnTo>
                  <a:pt x="5882105" y="5547895"/>
                </a:lnTo>
                <a:lnTo>
                  <a:pt x="5574632" y="5053264"/>
                </a:lnTo>
                <a:lnTo>
                  <a:pt x="5200316" y="5160211"/>
                </a:lnTo>
                <a:lnTo>
                  <a:pt x="4906211" y="4625474"/>
                </a:lnTo>
                <a:lnTo>
                  <a:pt x="1363579" y="5347369"/>
                </a:lnTo>
                <a:cubicBezTo>
                  <a:pt x="1345754" y="5209229"/>
                  <a:pt x="1328514" y="5071012"/>
                  <a:pt x="1310105" y="4932948"/>
                </a:cubicBezTo>
                <a:cubicBezTo>
                  <a:pt x="1309516" y="4928531"/>
                  <a:pt x="1310105" y="4941860"/>
                  <a:pt x="1310105" y="4946316"/>
                </a:cubicBezTo>
                <a:lnTo>
                  <a:pt x="788737" y="5026527"/>
                </a:lnTo>
                <a:lnTo>
                  <a:pt x="708526" y="3836737"/>
                </a:lnTo>
                <a:lnTo>
                  <a:pt x="855579" y="3823369"/>
                </a:lnTo>
                <a:lnTo>
                  <a:pt x="842211" y="3676316"/>
                </a:lnTo>
                <a:lnTo>
                  <a:pt x="681789" y="3676316"/>
                </a:lnTo>
                <a:lnTo>
                  <a:pt x="601579" y="3128211"/>
                </a:lnTo>
                <a:lnTo>
                  <a:pt x="989263" y="3061369"/>
                </a:lnTo>
                <a:lnTo>
                  <a:pt x="949158" y="2794000"/>
                </a:lnTo>
                <a:lnTo>
                  <a:pt x="481263" y="2860843"/>
                </a:lnTo>
                <a:lnTo>
                  <a:pt x="0" y="441158"/>
                </a:lnTo>
                <a:close/>
              </a:path>
            </a:pathLst>
          </a:custGeom>
          <a:solidFill>
            <a:schemeClr val="tx1">
              <a:alpha val="45882"/>
            </a:schemeClr>
          </a:solidFill>
          <a:ln w="76200">
            <a:solidFill>
              <a:srgbClr val="FF9900"/>
            </a:solidFill>
            <a:round/>
            <a:headEnd/>
            <a:tailEnd/>
          </a:ln>
        </p:spPr>
        <p:txBody>
          <a:bodyPr wrap="none" lIns="0" tIns="0" rIns="0" bIns="0">
            <a:spAutoFit/>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20"/>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19"/>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5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5" descr="FatFinger2"/>
          <p:cNvPicPr>
            <a:picLocks noChangeAspect="1" noChangeArrowheads="1"/>
          </p:cNvPicPr>
          <p:nvPr/>
        </p:nvPicPr>
        <p:blipFill>
          <a:blip r:embed="rId2"/>
          <a:srcRect/>
          <a:stretch>
            <a:fillRect/>
          </a:stretch>
        </p:blipFill>
        <p:spPr bwMode="auto">
          <a:xfrm>
            <a:off x="533400" y="609600"/>
            <a:ext cx="6419850" cy="6248400"/>
          </a:xfrm>
          <a:prstGeom prst="rect">
            <a:avLst/>
          </a:prstGeom>
          <a:noFill/>
          <a:ln w="9525">
            <a:noFill/>
            <a:miter lim="800000"/>
            <a:headEnd/>
            <a:tailEnd/>
          </a:ln>
        </p:spPr>
      </p:pic>
      <p:sp>
        <p:nvSpPr>
          <p:cNvPr id="4" name="Content Placeholder 2"/>
          <p:cNvSpPr txBox="1">
            <a:spLocks/>
          </p:cNvSpPr>
          <p:nvPr/>
        </p:nvSpPr>
        <p:spPr bwMode="auto">
          <a:xfrm>
            <a:off x="152400" y="5065296"/>
            <a:ext cx="8991600" cy="914400"/>
          </a:xfrm>
          <a:prstGeom prst="rect">
            <a:avLst/>
          </a:prstGeom>
          <a:solidFill>
            <a:srgbClr val="FFFFFF">
              <a:alpha val="57000"/>
            </a:srgbClr>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20000"/>
              </a:spcBef>
              <a:spcAft>
                <a:spcPct val="0"/>
              </a:spcAft>
              <a:buClr>
                <a:schemeClr val="bg2"/>
              </a:buClr>
              <a:buSzTx/>
              <a:buFontTx/>
              <a:buNone/>
              <a:tabLst/>
              <a:defRPr/>
            </a:pPr>
            <a:r>
              <a:rPr kumimoji="0" lang="en-US" sz="2800" i="0" u="none" strike="noStrike" kern="0" cap="none" spc="0" normalizeH="0" baseline="0" noProof="0" dirty="0" smtClean="0">
                <a:ln>
                  <a:noFill/>
                </a:ln>
                <a:solidFill>
                  <a:srgbClr val="595959"/>
                </a:solidFill>
                <a:effectLst/>
                <a:uLnTx/>
                <a:uFillTx/>
                <a:latin typeface="+mn-lt"/>
                <a:ea typeface="ＭＳ Ｐゴシック" pitchFamily="-107" charset="-128"/>
                <a:cs typeface="ＭＳ Ｐゴシック" pitchFamily="-107" charset="-128"/>
              </a:rPr>
              <a:t>bound by </a:t>
            </a:r>
            <a:r>
              <a:rPr kumimoji="0" lang="en-US" sz="2800" b="1" i="0" u="none" strike="noStrike" kern="0" cap="none" spc="0" normalizeH="0" baseline="0" noProof="0" dirty="0" smtClean="0">
                <a:ln>
                  <a:noFill/>
                </a:ln>
                <a:solidFill>
                  <a:srgbClr val="FF9900"/>
                </a:solidFill>
                <a:effectLst/>
                <a:uLnTx/>
                <a:uFillTx/>
                <a:latin typeface="+mn-lt"/>
                <a:ea typeface="ＭＳ Ｐゴシック" pitchFamily="-107" charset="-128"/>
                <a:cs typeface="ＭＳ Ｐゴシック" pitchFamily="-107" charset="-128"/>
              </a:rPr>
              <a:t>human factors</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52400" y="5065296"/>
            <a:ext cx="8991600" cy="914400"/>
          </a:xfrm>
          <a:prstGeom prst="rect">
            <a:avLst/>
          </a:prstGeom>
          <a:solidFill>
            <a:srgbClr val="FFFFFF">
              <a:alpha val="57000"/>
            </a:srgbClr>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20000"/>
              </a:spcBef>
              <a:spcAft>
                <a:spcPct val="0"/>
              </a:spcAft>
              <a:buClr>
                <a:schemeClr val="bg2"/>
              </a:buClr>
              <a:buSzTx/>
              <a:buFontTx/>
              <a:buNone/>
              <a:tabLst/>
              <a:defRPr/>
            </a:pPr>
            <a:r>
              <a:rPr kumimoji="0" lang="en-US" sz="2800" b="0" i="0" u="none" strike="noStrike" kern="0" cap="none" spc="0" normalizeH="0" baseline="0" noProof="0" dirty="0" smtClean="0">
                <a:ln>
                  <a:noFill/>
                </a:ln>
                <a:solidFill>
                  <a:srgbClr val="404040"/>
                </a:solidFill>
                <a:effectLst/>
                <a:uLnTx/>
                <a:uFillTx/>
                <a:latin typeface="+mn-lt"/>
                <a:ea typeface="ＭＳ Ｐゴシック" pitchFamily="-107" charset="-128"/>
                <a:cs typeface="ＭＳ Ｐゴシック" pitchFamily="-107" charset="-128"/>
              </a:rPr>
              <a:t>we </a:t>
            </a:r>
            <a:r>
              <a:rPr kumimoji="0" lang="en-US" sz="2800" b="1" i="0" u="none" strike="noStrike" kern="0" cap="none" spc="0" normalizeH="0" baseline="0" noProof="0" dirty="0" smtClean="0">
                <a:ln>
                  <a:noFill/>
                </a:ln>
                <a:solidFill>
                  <a:srgbClr val="FF9900"/>
                </a:solidFill>
                <a:effectLst/>
                <a:uLnTx/>
                <a:uFillTx/>
                <a:latin typeface="+mn-lt"/>
                <a:ea typeface="ＭＳ Ｐゴシック" pitchFamily="-107" charset="-128"/>
                <a:cs typeface="ＭＳ Ｐゴシック" pitchFamily="-107" charset="-128"/>
              </a:rPr>
              <a:t>do not </a:t>
            </a:r>
            <a:r>
              <a:rPr kumimoji="0" lang="en-US" sz="2800" b="0" i="0" u="none" strike="noStrike" kern="0" cap="none" spc="0" normalizeH="0" baseline="0" noProof="0" dirty="0" smtClean="0">
                <a:ln>
                  <a:noFill/>
                </a:ln>
                <a:solidFill>
                  <a:srgbClr val="404040"/>
                </a:solidFill>
                <a:effectLst/>
                <a:uLnTx/>
                <a:uFillTx/>
                <a:latin typeface="+mn-lt"/>
                <a:ea typeface="ＭＳ Ｐゴシック" pitchFamily="-107" charset="-128"/>
                <a:cs typeface="ＭＳ Ｐゴシック" pitchFamily="-107" charset="-128"/>
              </a:rPr>
              <a:t>get infinitely small devices,</a:t>
            </a:r>
            <a:br>
              <a:rPr kumimoji="0" lang="en-US" sz="2800" b="0" i="0" u="none" strike="noStrike" kern="0" cap="none" spc="0" normalizeH="0" baseline="0" noProof="0" dirty="0" smtClean="0">
                <a:ln>
                  <a:noFill/>
                </a:ln>
                <a:solidFill>
                  <a:srgbClr val="404040"/>
                </a:solidFill>
                <a:effectLst/>
                <a:uLnTx/>
                <a:uFillTx/>
                <a:latin typeface="+mn-lt"/>
                <a:ea typeface="ＭＳ Ｐゴシック" pitchFamily="-107" charset="-128"/>
                <a:cs typeface="ＭＳ Ｐゴシック" pitchFamily="-107" charset="-128"/>
              </a:rPr>
            </a:br>
            <a:r>
              <a:rPr kumimoji="0" lang="en-US" sz="2800" b="0" i="0" u="none" strike="noStrike" kern="0" cap="none" spc="0" normalizeH="0" baseline="0" noProof="0" dirty="0" smtClean="0">
                <a:ln>
                  <a:noFill/>
                </a:ln>
                <a:solidFill>
                  <a:srgbClr val="404040"/>
                </a:solidFill>
                <a:effectLst/>
                <a:uLnTx/>
                <a:uFillTx/>
                <a:latin typeface="+mn-lt"/>
                <a:ea typeface="ＭＳ Ｐゴシック" pitchFamily="-107" charset="-128"/>
                <a:cs typeface="ＭＳ Ｐゴシック" pitchFamily="-107" charset="-128"/>
              </a:rPr>
              <a:t>but devices the size of which is </a:t>
            </a:r>
            <a:r>
              <a:rPr kumimoji="0" lang="en-US" sz="2800" b="1" i="0" u="none" strike="noStrike" kern="0" cap="none" spc="0" normalizeH="0" baseline="0" noProof="0" dirty="0" smtClean="0">
                <a:ln>
                  <a:noFill/>
                </a:ln>
                <a:solidFill>
                  <a:srgbClr val="FF9900"/>
                </a:solidFill>
                <a:effectLst/>
                <a:uLnTx/>
                <a:uFillTx/>
                <a:latin typeface="+mn-lt"/>
                <a:ea typeface="ＭＳ Ｐゴシック" pitchFamily="-107" charset="-128"/>
                <a:cs typeface="ＭＳ Ｐゴシック" pitchFamily="-107" charset="-128"/>
              </a:rPr>
              <a:t>bound by UI hardware</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apple_macbook_macbookpro1.jpg"/>
          <p:cNvPicPr>
            <a:picLocks noChangeAspect="1"/>
          </p:cNvPicPr>
          <p:nvPr/>
        </p:nvPicPr>
        <p:blipFill>
          <a:blip r:embed="rId3"/>
          <a:stretch>
            <a:fillRect/>
          </a:stretch>
        </p:blipFill>
        <p:spPr>
          <a:xfrm>
            <a:off x="0" y="1514308"/>
            <a:ext cx="9144000" cy="4159250"/>
          </a:xfrm>
          <a:prstGeom prst="rect">
            <a:avLst/>
          </a:prstGeom>
        </p:spPr>
      </p:pic>
      <p:sp>
        <p:nvSpPr>
          <p:cNvPr id="5" name="Rectangle 4"/>
          <p:cNvSpPr/>
          <p:nvPr/>
        </p:nvSpPr>
        <p:spPr>
          <a:xfrm>
            <a:off x="0" y="6055894"/>
            <a:ext cx="9144000" cy="802105"/>
          </a:xfrm>
          <a:prstGeom prst="rect">
            <a:avLst/>
          </a:prstGeom>
          <a:solidFill>
            <a:srgbClr val="000000">
              <a:alpha val="54000"/>
            </a:srgbClr>
          </a:solidFill>
        </p:spPr>
        <p:txBody>
          <a:bodyPr wrap="square">
            <a:noAutofit/>
          </a:bodyPr>
          <a:lstStyle/>
          <a:p>
            <a:pPr lvl="0" algn="l" eaLnBrk="0" hangingPunct="0">
              <a:spcBef>
                <a:spcPct val="20000"/>
              </a:spcBef>
              <a:buClr>
                <a:schemeClr val="bg2"/>
              </a:buClr>
              <a:defRPr/>
            </a:pPr>
            <a:r>
              <a:rPr lang="en-US" sz="2800" dirty="0" smtClean="0"/>
              <a:t>for many large devices this </a:t>
            </a:r>
            <a:r>
              <a:rPr lang="en-US" sz="2800" b="1" dirty="0" smtClean="0">
                <a:solidFill>
                  <a:srgbClr val="B7F15A"/>
                </a:solidFill>
              </a:rPr>
              <a:t>has basically happened</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w-100-watch-phone-1.jpg"/>
          <p:cNvPicPr>
            <a:picLocks noChangeAspect="1"/>
          </p:cNvPicPr>
          <p:nvPr/>
        </p:nvPicPr>
        <p:blipFill>
          <a:blip r:embed="rId3"/>
          <a:srcRect b="9459"/>
          <a:stretch>
            <a:fillRect/>
          </a:stretch>
        </p:blipFill>
        <p:spPr>
          <a:xfrm>
            <a:off x="0" y="-1"/>
            <a:ext cx="9144000" cy="6922095"/>
          </a:xfrm>
          <a:prstGeom prst="rect">
            <a:avLst/>
          </a:prstGeom>
        </p:spPr>
      </p:pic>
      <p:sp>
        <p:nvSpPr>
          <p:cNvPr id="4" name="Content Placeholder 2"/>
          <p:cNvSpPr txBox="1">
            <a:spLocks/>
          </p:cNvSpPr>
          <p:nvPr/>
        </p:nvSpPr>
        <p:spPr bwMode="auto">
          <a:xfrm>
            <a:off x="0" y="6096000"/>
            <a:ext cx="9144000" cy="838200"/>
          </a:xfrm>
          <a:prstGeom prst="rect">
            <a:avLst/>
          </a:prstGeom>
          <a:solidFill>
            <a:schemeClr val="tx1">
              <a:alpha val="54000"/>
            </a:schemeClr>
          </a:solidFill>
          <a:ln w="9525">
            <a:noFill/>
            <a:miter lim="800000"/>
            <a:headEnd/>
            <a:tailEnd/>
          </a:ln>
        </p:spPr>
        <p:txBody>
          <a:bodyPr vert="horz" wrap="square" lIns="91440" tIns="45720" rIns="91440" bIns="45720" numCol="1" anchor="t" anchorCtr="0" compatLnSpc="1">
            <a:prstTxWarp prst="textNoShape">
              <a:avLst/>
            </a:prstTxWarp>
          </a:bodyPr>
          <a:lstStyle/>
          <a:p>
            <a:pPr algn="l" eaLnBrk="0" hangingPunct="0">
              <a:spcBef>
                <a:spcPct val="20000"/>
              </a:spcBef>
              <a:buClr>
                <a:schemeClr val="bg2"/>
              </a:buClr>
            </a:pPr>
            <a:r>
              <a:rPr lang="en-US" sz="2800" kern="0" dirty="0" smtClean="0">
                <a:solidFill>
                  <a:srgbClr val="FFFFFF"/>
                </a:solidFill>
                <a:ea typeface="ＭＳ Ｐゴシック" pitchFamily="-107" charset="-128"/>
                <a:cs typeface="ＭＳ Ｐゴシック" pitchFamily="-107" charset="-128"/>
              </a:rPr>
              <a:t>not </a:t>
            </a:r>
            <a:r>
              <a:rPr lang="en-US" sz="2800" b="1" kern="0" dirty="0" smtClean="0">
                <a:solidFill>
                  <a:srgbClr val="FF9900"/>
                </a:solidFill>
                <a:ea typeface="ＭＳ Ｐゴシック" pitchFamily="-107" charset="-128"/>
                <a:cs typeface="ＭＳ Ｐゴシック" pitchFamily="-107" charset="-128"/>
              </a:rPr>
              <a:t>yet </a:t>
            </a:r>
            <a:r>
              <a:rPr lang="en-US" sz="2800" kern="0" dirty="0" smtClean="0">
                <a:ea typeface="ＭＳ Ｐゴシック" pitchFamily="-107" charset="-128"/>
                <a:cs typeface="ＭＳ Ｐゴシック" pitchFamily="-107" charset="-128"/>
              </a:rPr>
              <a:t>for very small devices, such as a phone watch</a:t>
            </a:r>
            <a:br>
              <a:rPr lang="en-US" sz="2800" kern="0" dirty="0" smtClean="0">
                <a:ea typeface="ＭＳ Ｐゴシック" pitchFamily="-107" charset="-128"/>
                <a:cs typeface="ＭＳ Ｐゴシック" pitchFamily="-107" charset="-128"/>
              </a:rPr>
            </a:br>
            <a:endParaRPr lang="en-US" sz="2800" b="1" kern="0" dirty="0" smtClean="0">
              <a:solidFill>
                <a:srgbClr val="B7F15A"/>
              </a:solidFill>
              <a:latin typeface="+mn-lt"/>
              <a:ea typeface="ＭＳ Ｐゴシック" pitchFamily="-107" charset="-128"/>
              <a:cs typeface="ＭＳ Ｐゴシック" pitchFamily="-107" charset="-128"/>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Content Placeholder 2"/>
          <p:cNvSpPr txBox="1">
            <a:spLocks/>
          </p:cNvSpPr>
          <p:nvPr/>
        </p:nvSpPr>
        <p:spPr bwMode="auto">
          <a:xfrm>
            <a:off x="0" y="6096000"/>
            <a:ext cx="9144000" cy="838200"/>
          </a:xfrm>
          <a:prstGeom prst="rect">
            <a:avLst/>
          </a:prstGeom>
          <a:solidFill>
            <a:schemeClr val="tx1">
              <a:alpha val="54000"/>
            </a:schemeClr>
          </a:solidFill>
          <a:ln w="9525">
            <a:noFill/>
            <a:miter lim="800000"/>
            <a:headEnd/>
            <a:tailEnd/>
          </a:ln>
        </p:spPr>
        <p:txBody>
          <a:bodyPr vert="horz" wrap="square" lIns="91440" tIns="45720" rIns="91440" bIns="45720" numCol="1" anchor="t" anchorCtr="0" compatLnSpc="1">
            <a:prstTxWarp prst="textNoShape">
              <a:avLst/>
            </a:prstTxWarp>
          </a:bodyPr>
          <a:lstStyle/>
          <a:p>
            <a:pPr algn="l"/>
            <a:r>
              <a:rPr lang="en-US" sz="2800" kern="0" dirty="0" smtClean="0">
                <a:solidFill>
                  <a:srgbClr val="FFFFFF"/>
                </a:solidFill>
                <a:ea typeface="ＭＳ Ｐゴシック" pitchFamily="-107" charset="-128"/>
                <a:cs typeface="ＭＳ Ｐゴシック" pitchFamily="-107" charset="-128"/>
              </a:rPr>
              <a:t>but turning true for </a:t>
            </a:r>
            <a:r>
              <a:rPr lang="en-US" sz="2800" b="1" kern="0" dirty="0" smtClean="0">
                <a:solidFill>
                  <a:srgbClr val="B7F15A"/>
                </a:solidFill>
                <a:ea typeface="ＭＳ Ｐゴシック" pitchFamily="-107" charset="-128"/>
                <a:cs typeface="ＭＳ Ｐゴシック" pitchFamily="-107" charset="-128"/>
              </a:rPr>
              <a:t>smaller and smaller devices</a:t>
            </a:r>
            <a:endParaRPr lang="en-US" sz="2800" dirty="0"/>
          </a:p>
        </p:txBody>
      </p:sp>
      <p:pic>
        <p:nvPicPr>
          <p:cNvPr id="9" name="Picture 8" descr="937.jpeg"/>
          <p:cNvPicPr>
            <a:picLocks noChangeAspect="1"/>
          </p:cNvPicPr>
          <p:nvPr/>
        </p:nvPicPr>
        <p:blipFill>
          <a:blip r:embed="rId3"/>
          <a:srcRect l="40500" t="1500" r="41500"/>
          <a:stretch>
            <a:fillRect/>
          </a:stretch>
        </p:blipFill>
        <p:spPr>
          <a:xfrm>
            <a:off x="1600200" y="457200"/>
            <a:ext cx="914400" cy="5003800"/>
          </a:xfrm>
          <a:prstGeom prst="rect">
            <a:avLst/>
          </a:prstGeom>
        </p:spPr>
      </p:pic>
      <p:pic>
        <p:nvPicPr>
          <p:cNvPr id="10" name="Picture 9" descr="ipod-touch-big.jpg"/>
          <p:cNvPicPr>
            <a:picLocks noChangeAspect="1"/>
          </p:cNvPicPr>
          <p:nvPr/>
        </p:nvPicPr>
        <p:blipFill>
          <a:blip r:embed="rId4"/>
          <a:srcRect l="45818"/>
          <a:stretch>
            <a:fillRect/>
          </a:stretch>
        </p:blipFill>
        <p:spPr>
          <a:xfrm>
            <a:off x="4150895" y="457200"/>
            <a:ext cx="3784600" cy="5016500"/>
          </a:xfrm>
          <a:prstGeom prst="rect">
            <a:avLst/>
          </a:prstGeom>
        </p:spPr>
      </p:pic>
      <p:sp>
        <p:nvSpPr>
          <p:cNvPr id="14" name="Cross 13"/>
          <p:cNvSpPr/>
          <p:nvPr/>
        </p:nvSpPr>
        <p:spPr bwMode="auto">
          <a:xfrm rot="1800000">
            <a:off x="990600" y="3124200"/>
            <a:ext cx="1990558" cy="1990558"/>
          </a:xfrm>
          <a:prstGeom prst="plus">
            <a:avLst>
              <a:gd name="adj" fmla="val 39775"/>
            </a:avLst>
          </a:prstGeom>
          <a:solidFill>
            <a:srgbClr val="FF9900"/>
          </a:solid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grpSp>
        <p:nvGrpSpPr>
          <p:cNvPr id="17" name="Group 16"/>
          <p:cNvGrpSpPr/>
          <p:nvPr/>
        </p:nvGrpSpPr>
        <p:grpSpPr>
          <a:xfrm rot="2158431">
            <a:off x="7485193" y="3116425"/>
            <a:ext cx="947895" cy="1664854"/>
            <a:chOff x="-172843" y="0"/>
            <a:chExt cx="1239643" cy="2177272"/>
          </a:xfrm>
          <a:solidFill>
            <a:srgbClr val="B7F15A"/>
          </a:solidFill>
        </p:grpSpPr>
        <p:sp>
          <p:nvSpPr>
            <p:cNvPr id="15" name="Rectangle 14"/>
            <p:cNvSpPr/>
            <p:nvPr/>
          </p:nvSpPr>
          <p:spPr bwMode="auto">
            <a:xfrm>
              <a:off x="-172843" y="1651320"/>
              <a:ext cx="1227220" cy="525952"/>
            </a:xfrm>
            <a:prstGeom prst="rect">
              <a:avLst/>
            </a:prstGeom>
            <a:grp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16" name="Rectangle 15"/>
            <p:cNvSpPr/>
            <p:nvPr/>
          </p:nvSpPr>
          <p:spPr bwMode="auto">
            <a:xfrm>
              <a:off x="533400" y="0"/>
              <a:ext cx="533400" cy="1676400"/>
            </a:xfrm>
            <a:prstGeom prst="rect">
              <a:avLst/>
            </a:prstGeom>
            <a:grp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gr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317035" y="3429000"/>
            <a:ext cx="8826965" cy="1505028"/>
          </a:xfrm>
          <a:prstGeom prst="rect">
            <a:avLst/>
          </a:prstGeom>
          <a:noFill/>
          <a:ln w="9525">
            <a:noFill/>
            <a:miter lim="800000"/>
            <a:headEnd/>
            <a:tailEnd/>
          </a:ln>
        </p:spPr>
        <p:txBody>
          <a:bodyPr wrap="square" lIns="0" tIns="0" rIns="0" bIns="0">
            <a:spAutoFit/>
          </a:bodyPr>
          <a:lstStyle/>
          <a:p>
            <a:pPr algn="l">
              <a:lnSpc>
                <a:spcPct val="90000"/>
              </a:lnSpc>
            </a:pPr>
            <a:r>
              <a:rPr lang="en-US" sz="3600" dirty="0" smtClean="0">
                <a:solidFill>
                  <a:schemeClr val="tx1">
                    <a:lumMod val="75000"/>
                    <a:lumOff val="25000"/>
                  </a:schemeClr>
                </a:solidFill>
              </a:rPr>
              <a:t>to scale devices further:</a:t>
            </a:r>
          </a:p>
          <a:p>
            <a:pPr algn="l">
              <a:lnSpc>
                <a:spcPct val="90000"/>
              </a:lnSpc>
            </a:pPr>
            <a:r>
              <a:rPr lang="en-US" sz="3600" b="1" dirty="0" smtClean="0">
                <a:solidFill>
                  <a:srgbClr val="B7F15A"/>
                </a:solidFill>
                <a:sym typeface="Wingdings"/>
              </a:rPr>
              <a:t>1. s</a:t>
            </a:r>
            <a:r>
              <a:rPr lang="en-US" sz="3600" b="1" dirty="0" smtClean="0">
                <a:solidFill>
                  <a:srgbClr val="B7F15A"/>
                </a:solidFill>
              </a:rPr>
              <a:t>cale “surface” UI to size zero </a:t>
            </a:r>
            <a:r>
              <a:rPr lang="en-US" sz="3600" dirty="0" smtClean="0">
                <a:solidFill>
                  <a:schemeClr val="tx1">
                    <a:lumMod val="75000"/>
                    <a:lumOff val="25000"/>
                  </a:schemeClr>
                </a:solidFill>
                <a:sym typeface="Wingdings"/>
              </a:rPr>
              <a:t>or </a:t>
            </a:r>
            <a:r>
              <a:rPr lang="en-US" sz="3600" dirty="0" smtClean="0">
                <a:solidFill>
                  <a:srgbClr val="B7F15A"/>
                </a:solidFill>
                <a:sym typeface="Wingdings"/>
              </a:rPr>
              <a:t/>
            </a:r>
            <a:br>
              <a:rPr lang="en-US" sz="3600" dirty="0" smtClean="0">
                <a:solidFill>
                  <a:srgbClr val="B7F15A"/>
                </a:solidFill>
                <a:sym typeface="Wingdings"/>
              </a:rPr>
            </a:br>
            <a:r>
              <a:rPr lang="en-US" sz="3600" b="1" dirty="0" smtClean="0">
                <a:solidFill>
                  <a:srgbClr val="B7F15A"/>
                </a:solidFill>
                <a:sym typeface="Wingdings"/>
              </a:rPr>
              <a:t>2. move into 3-space (perspective)</a:t>
            </a:r>
            <a:endParaRPr lang="en-US" sz="3600" dirty="0">
              <a:solidFill>
                <a:schemeClr val="tx1">
                  <a:lumMod val="75000"/>
                  <a:lumOff val="25000"/>
                </a:schemeClr>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diecledplaced.jpg"/>
          <p:cNvPicPr>
            <a:picLocks noChangeAspect="1"/>
          </p:cNvPicPr>
          <p:nvPr/>
        </p:nvPicPr>
        <p:blipFill>
          <a:blip r:embed="rId3"/>
          <a:srcRect r="10933"/>
          <a:stretch>
            <a:fillRect/>
          </a:stretch>
        </p:blipFill>
        <p:spPr>
          <a:xfrm>
            <a:off x="-1" y="0"/>
            <a:ext cx="9144001" cy="6858000"/>
          </a:xfrm>
          <a:prstGeom prst="rect">
            <a:avLst/>
          </a:prstGeom>
        </p:spPr>
      </p:pic>
      <p:sp>
        <p:nvSpPr>
          <p:cNvPr id="3" name="Content Placeholder 2"/>
          <p:cNvSpPr>
            <a:spLocks noGrp="1"/>
          </p:cNvSpPr>
          <p:nvPr>
            <p:ph idx="1"/>
          </p:nvPr>
        </p:nvSpPr>
        <p:spPr>
          <a:xfrm>
            <a:off x="0" y="3352800"/>
            <a:ext cx="9144000" cy="1981200"/>
          </a:xfrm>
          <a:solidFill>
            <a:srgbClr val="000000">
              <a:alpha val="44000"/>
            </a:srgbClr>
          </a:solidFill>
        </p:spPr>
        <p:txBody>
          <a:bodyPr/>
          <a:lstStyle/>
          <a:p>
            <a:r>
              <a:rPr lang="en-US" b="1" dirty="0" smtClean="0">
                <a:solidFill>
                  <a:srgbClr val="FF9900"/>
                </a:solidFill>
                <a:sym typeface="Wingdings"/>
              </a:rPr>
              <a:t>screen</a:t>
            </a:r>
            <a:r>
              <a:rPr lang="en-US" dirty="0" smtClean="0">
                <a:sym typeface="Wingdings"/>
              </a:rPr>
              <a:t>	</a:t>
            </a:r>
            <a:r>
              <a:rPr lang="en-US" dirty="0" smtClean="0">
                <a:solidFill>
                  <a:schemeClr val="bg1"/>
                </a:solidFill>
                <a:sym typeface="Wingdings"/>
              </a:rPr>
              <a:t> indistinguishable from </a:t>
            </a:r>
            <a:r>
              <a:rPr lang="en-US" b="1" dirty="0" smtClean="0">
                <a:solidFill>
                  <a:srgbClr val="B7F15A"/>
                </a:solidFill>
                <a:sym typeface="Wingdings"/>
              </a:rPr>
              <a:t>a pixel</a:t>
            </a:r>
          </a:p>
          <a:p>
            <a:r>
              <a:rPr lang="en-US" b="1" dirty="0" smtClean="0">
                <a:solidFill>
                  <a:srgbClr val="FF9900"/>
                </a:solidFill>
              </a:rPr>
              <a:t>touchpad</a:t>
            </a:r>
            <a:r>
              <a:rPr lang="en-US" dirty="0" smtClean="0"/>
              <a:t>	</a:t>
            </a:r>
            <a:r>
              <a:rPr lang="en-US" dirty="0" smtClean="0">
                <a:solidFill>
                  <a:srgbClr val="FFFFFF"/>
                </a:solidFill>
                <a:sym typeface="Wingdings"/>
              </a:rPr>
              <a:t> indistinguishable from </a:t>
            </a:r>
            <a:r>
              <a:rPr lang="en-US" b="1" dirty="0" smtClean="0">
                <a:solidFill>
                  <a:srgbClr val="B7F15A"/>
                </a:solidFill>
                <a:sym typeface="Wingdings"/>
              </a:rPr>
              <a:t>a touch sensor</a:t>
            </a:r>
          </a:p>
          <a:p>
            <a:r>
              <a:rPr lang="en-US" b="1" dirty="0" smtClean="0">
                <a:solidFill>
                  <a:srgbClr val="FF9900"/>
                </a:solidFill>
                <a:sym typeface="Wingdings"/>
              </a:rPr>
              <a:t>keyboard</a:t>
            </a:r>
            <a:r>
              <a:rPr lang="en-US" dirty="0" smtClean="0">
                <a:sym typeface="Wingdings"/>
              </a:rPr>
              <a:t>	</a:t>
            </a:r>
            <a:r>
              <a:rPr lang="en-US" dirty="0" smtClean="0">
                <a:solidFill>
                  <a:srgbClr val="FFFFFF"/>
                </a:solidFill>
                <a:sym typeface="Wingdings"/>
              </a:rPr>
              <a:t> indistinguishable from </a:t>
            </a:r>
            <a:r>
              <a:rPr lang="en-US" b="1" dirty="0" smtClean="0">
                <a:solidFill>
                  <a:srgbClr val="B7F15A"/>
                </a:solidFill>
                <a:sym typeface="Wingdings"/>
              </a:rPr>
              <a:t>a key</a:t>
            </a:r>
          </a:p>
          <a:p>
            <a:r>
              <a:rPr lang="en-US" b="1" dirty="0" smtClean="0">
                <a:solidFill>
                  <a:srgbClr val="FF9900"/>
                </a:solidFill>
                <a:sym typeface="Wingdings"/>
              </a:rPr>
              <a:t>...	</a:t>
            </a:r>
            <a:r>
              <a:rPr lang="en-US" dirty="0" smtClean="0">
                <a:sym typeface="Wingdings"/>
              </a:rPr>
              <a:t>	</a:t>
            </a:r>
            <a:r>
              <a:rPr lang="en-US" dirty="0" smtClean="0">
                <a:solidFill>
                  <a:srgbClr val="FFFFFF"/>
                </a:solidFill>
                <a:sym typeface="Wingdings"/>
              </a:rPr>
              <a:t> indistinguishable from </a:t>
            </a:r>
            <a:r>
              <a:rPr lang="en-US" b="1" dirty="0" smtClean="0">
                <a:solidFill>
                  <a:srgbClr val="B7F15A"/>
                </a:solidFill>
                <a:sym typeface="Wingdings"/>
              </a:rPr>
              <a:t>…</a:t>
            </a:r>
          </a:p>
          <a:p>
            <a:endParaRPr lang="en-US" b="1" dirty="0" smtClean="0">
              <a:solidFill>
                <a:srgbClr val="B7F15A"/>
              </a:solidFill>
              <a:sym typeface="Wingdings"/>
            </a:endParaRPr>
          </a:p>
          <a:p>
            <a:endParaRPr lang="en-US" dirty="0" smtClean="0"/>
          </a:p>
        </p:txBody>
      </p:sp>
      <p:sp>
        <p:nvSpPr>
          <p:cNvPr id="5" name="Rectangle 4"/>
          <p:cNvSpPr/>
          <p:nvPr/>
        </p:nvSpPr>
        <p:spPr>
          <a:xfrm>
            <a:off x="4928784" y="6396335"/>
            <a:ext cx="4215216" cy="461665"/>
          </a:xfrm>
          <a:prstGeom prst="rect">
            <a:avLst/>
          </a:prstGeom>
          <a:solidFill>
            <a:schemeClr val="tx1">
              <a:alpha val="62000"/>
            </a:schemeClr>
          </a:solidFill>
        </p:spPr>
        <p:txBody>
          <a:bodyPr wrap="none">
            <a:spAutoFit/>
          </a:bodyPr>
          <a:lstStyle/>
          <a:p>
            <a:r>
              <a:rPr lang="en-US" dirty="0" smtClean="0">
                <a:solidFill>
                  <a:srgbClr val="FFFFFF"/>
                </a:solidFill>
                <a:sym typeface="Wingdings"/>
              </a:rPr>
              <a:t> </a:t>
            </a:r>
            <a:r>
              <a:rPr lang="en-US" dirty="0" smtClean="0">
                <a:solidFill>
                  <a:srgbClr val="FFFFFF"/>
                </a:solidFill>
              </a:rPr>
              <a:t>[1.0x 0.8x0.2mm </a:t>
            </a:r>
            <a:r>
              <a:rPr lang="en-US" dirty="0" err="1" smtClean="0">
                <a:solidFill>
                  <a:srgbClr val="FFFFFF"/>
                </a:solidFill>
              </a:rPr>
              <a:t>PicoLED</a:t>
            </a:r>
            <a:r>
              <a:rPr lang="en-US" dirty="0" smtClean="0">
                <a:solidFill>
                  <a:srgbClr val="FFFFFF"/>
                </a:solidFill>
              </a:rPr>
              <a:t>]</a:t>
            </a:r>
            <a:endParaRPr lang="en-US" dirty="0">
              <a:solidFill>
                <a:srgbClr val="FFFFFF"/>
              </a:solidFill>
            </a:endParaRPr>
          </a:p>
        </p:txBody>
      </p:sp>
      <p:sp>
        <p:nvSpPr>
          <p:cNvPr id="7" name="TextBox 6"/>
          <p:cNvSpPr txBox="1"/>
          <p:nvPr/>
        </p:nvSpPr>
        <p:spPr>
          <a:xfrm>
            <a:off x="-152400" y="-381000"/>
            <a:ext cx="9508282" cy="1631216"/>
          </a:xfrm>
          <a:prstGeom prst="rect">
            <a:avLst/>
          </a:prstGeom>
          <a:solidFill>
            <a:srgbClr val="000000">
              <a:alpha val="38000"/>
            </a:srgbClr>
          </a:solidFill>
        </p:spPr>
        <p:txBody>
          <a:bodyPr wrap="none" rtlCol="0">
            <a:spAutoFit/>
          </a:bodyPr>
          <a:lstStyle/>
          <a:p>
            <a:r>
              <a:rPr lang="en-US" sz="10000" b="1" dirty="0" smtClean="0"/>
              <a:t>#1 scale</a:t>
            </a:r>
            <a:r>
              <a:rPr lang="en-US" sz="4000" b="1" dirty="0" smtClean="0"/>
              <a:t> </a:t>
            </a:r>
            <a:r>
              <a:rPr lang="en-US" sz="10000" b="1" dirty="0" smtClean="0"/>
              <a:t>to</a:t>
            </a:r>
            <a:r>
              <a:rPr lang="en-US" sz="4000" b="1" dirty="0" smtClean="0"/>
              <a:t> </a:t>
            </a:r>
            <a:r>
              <a:rPr lang="en-US" sz="10000" b="1" dirty="0" smtClean="0"/>
              <a:t>zero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2820996" y="3962400"/>
            <a:ext cx="6006001" cy="892552"/>
          </a:xfrm>
          <a:prstGeom prst="rect">
            <a:avLst/>
          </a:prstGeom>
          <a:noFill/>
          <a:ln w="9525">
            <a:noFill/>
            <a:miter lim="800000"/>
            <a:headEnd/>
            <a:tailEnd/>
          </a:ln>
        </p:spPr>
        <p:txBody>
          <a:bodyPr wrap="none" lIns="0" tIns="0" rIns="0" bIns="0">
            <a:spAutoFit/>
          </a:bodyPr>
          <a:lstStyle/>
          <a:p>
            <a:pPr algn="r">
              <a:lnSpc>
                <a:spcPct val="70000"/>
              </a:lnSpc>
            </a:pPr>
            <a:r>
              <a:rPr lang="en-US" sz="4000" dirty="0" smtClean="0">
                <a:solidFill>
                  <a:schemeClr val="tx1">
                    <a:lumMod val="75000"/>
                    <a:lumOff val="25000"/>
                  </a:schemeClr>
                </a:solidFill>
                <a:sym typeface="Wingdings"/>
              </a:rPr>
              <a:t> </a:t>
            </a:r>
            <a:r>
              <a:rPr lang="en-US" sz="4000" dirty="0" smtClean="0">
                <a:solidFill>
                  <a:schemeClr val="tx1">
                    <a:lumMod val="75000"/>
                    <a:lumOff val="25000"/>
                  </a:schemeClr>
                </a:solidFill>
              </a:rPr>
              <a:t>*board, *screen, &amp; *pad</a:t>
            </a:r>
            <a:br>
              <a:rPr lang="en-US" sz="4000" dirty="0" smtClean="0">
                <a:solidFill>
                  <a:schemeClr val="tx1">
                    <a:lumMod val="75000"/>
                    <a:lumOff val="25000"/>
                  </a:schemeClr>
                </a:solidFill>
              </a:rPr>
            </a:br>
            <a:r>
              <a:rPr lang="en-US" sz="4000" dirty="0" smtClean="0">
                <a:solidFill>
                  <a:schemeClr val="tx1">
                    <a:lumMod val="75000"/>
                    <a:lumOff val="25000"/>
                  </a:schemeClr>
                </a:solidFill>
              </a:rPr>
              <a:t>is </a:t>
            </a:r>
            <a:r>
              <a:rPr lang="en-US" sz="4000" b="1" dirty="0" smtClean="0">
                <a:solidFill>
                  <a:srgbClr val="FF9900"/>
                </a:solidFill>
              </a:rPr>
              <a:t>not part of it</a:t>
            </a:r>
            <a:endParaRPr lang="en-US" sz="4000" b="1" dirty="0">
              <a:solidFill>
                <a:srgbClr val="FF9900"/>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0"/>
            <a:ext cx="8458200" cy="3810000"/>
          </a:xfrm>
        </p:spPr>
        <p:txBody>
          <a:bodyPr/>
          <a:lstStyle/>
          <a:p>
            <a:r>
              <a:rPr lang="en-US" dirty="0" smtClean="0">
                <a:solidFill>
                  <a:schemeClr val="tx1">
                    <a:lumMod val="75000"/>
                    <a:lumOff val="25000"/>
                  </a:schemeClr>
                </a:solidFill>
              </a:rPr>
              <a:t>force = pressure * surface area</a:t>
            </a:r>
          </a:p>
          <a:p>
            <a:r>
              <a:rPr lang="en-US" dirty="0" smtClean="0">
                <a:solidFill>
                  <a:schemeClr val="tx1">
                    <a:lumMod val="75000"/>
                    <a:lumOff val="25000"/>
                  </a:schemeClr>
                </a:solidFill>
              </a:rPr>
              <a:t>surface area = 0 </a:t>
            </a:r>
            <a:r>
              <a:rPr lang="en-US" dirty="0" smtClean="0">
                <a:solidFill>
                  <a:schemeClr val="tx1">
                    <a:lumMod val="75000"/>
                    <a:lumOff val="25000"/>
                  </a:schemeClr>
                </a:solidFill>
                <a:sym typeface="Wingdings"/>
              </a:rPr>
              <a:t> force = 0</a:t>
            </a:r>
          </a:p>
          <a:p>
            <a:endParaRPr lang="en-US" dirty="0" smtClean="0">
              <a:solidFill>
                <a:schemeClr val="tx1">
                  <a:lumMod val="75000"/>
                  <a:lumOff val="25000"/>
                </a:schemeClr>
              </a:solidFill>
            </a:endParaRPr>
          </a:p>
          <a:p>
            <a:r>
              <a:rPr lang="en-US" dirty="0" smtClean="0">
                <a:solidFill>
                  <a:schemeClr val="tx1">
                    <a:lumMod val="75000"/>
                    <a:lumOff val="25000"/>
                  </a:schemeClr>
                </a:solidFill>
              </a:rPr>
              <a:t>cannot build up a force against something very small. </a:t>
            </a:r>
            <a:r>
              <a:rPr lang="en-US" b="1" dirty="0" smtClean="0">
                <a:solidFill>
                  <a:srgbClr val="FF9900"/>
                </a:solidFill>
              </a:rPr>
              <a:t>No joysticks, pressure sensor, torque</a:t>
            </a:r>
            <a:endParaRPr lang="en-US" b="1" dirty="0">
              <a:solidFill>
                <a:srgbClr val="FF9900"/>
              </a:solidFill>
            </a:endParaRPr>
          </a:p>
        </p:txBody>
      </p:sp>
      <p:sp>
        <p:nvSpPr>
          <p:cNvPr id="4" name="TextBox 3"/>
          <p:cNvSpPr txBox="1"/>
          <p:nvPr/>
        </p:nvSpPr>
        <p:spPr>
          <a:xfrm>
            <a:off x="-152400" y="-381000"/>
            <a:ext cx="8303876" cy="1631216"/>
          </a:xfrm>
          <a:prstGeom prst="rect">
            <a:avLst/>
          </a:prstGeom>
          <a:noFill/>
        </p:spPr>
        <p:txBody>
          <a:bodyPr wrap="none" rtlCol="0">
            <a:spAutoFit/>
          </a:bodyPr>
          <a:lstStyle/>
          <a:p>
            <a:r>
              <a:rPr lang="en-US" sz="10000" b="1" dirty="0" smtClean="0">
                <a:solidFill>
                  <a:schemeClr val="tx1">
                    <a:lumMod val="50000"/>
                    <a:lumOff val="50000"/>
                  </a:schemeClr>
                </a:solidFill>
              </a:rPr>
              <a:t>joysticks etc.</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626953" y="3962400"/>
            <a:ext cx="8378696" cy="923330"/>
          </a:xfrm>
          <a:prstGeom prst="rect">
            <a:avLst/>
          </a:prstGeom>
          <a:noFill/>
          <a:ln w="9525">
            <a:noFill/>
            <a:miter lim="800000"/>
            <a:headEnd/>
            <a:tailEnd/>
          </a:ln>
        </p:spPr>
        <p:txBody>
          <a:bodyPr wrap="none" lIns="0" tIns="0" rIns="0" bIns="0">
            <a:spAutoFit/>
          </a:bodyPr>
          <a:lstStyle/>
          <a:p>
            <a:pPr algn="r">
              <a:lnSpc>
                <a:spcPct val="70000"/>
              </a:lnSpc>
            </a:pPr>
            <a:r>
              <a:rPr lang="en-US" sz="8000" b="1" dirty="0" smtClean="0">
                <a:solidFill>
                  <a:schemeClr val="tx1">
                    <a:lumMod val="50000"/>
                    <a:lumOff val="50000"/>
                  </a:schemeClr>
                </a:solidFill>
              </a:rPr>
              <a:t>why the question</a:t>
            </a:r>
            <a:endParaRPr lang="en-US" sz="4000" b="1" dirty="0">
              <a:solidFill>
                <a:srgbClr val="B7F15A"/>
              </a:solidFill>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Rectangle 19"/>
          <p:cNvSpPr>
            <a:spLocks noChangeArrowheads="1"/>
          </p:cNvSpPr>
          <p:nvPr/>
        </p:nvSpPr>
        <p:spPr bwMode="auto">
          <a:xfrm>
            <a:off x="0" y="3811250"/>
            <a:ext cx="9144000" cy="1446550"/>
          </a:xfrm>
          <a:prstGeom prst="rect">
            <a:avLst/>
          </a:prstGeom>
          <a:noFill/>
          <a:ln w="9525">
            <a:noFill/>
            <a:miter lim="800000"/>
            <a:headEnd/>
            <a:tailEnd/>
          </a:ln>
        </p:spPr>
        <p:txBody>
          <a:bodyPr>
            <a:spAutoFit/>
          </a:bodyPr>
          <a:lstStyle/>
          <a:p>
            <a:pPr algn="l"/>
            <a:r>
              <a:rPr lang="en-US" sz="4400" dirty="0" smtClean="0">
                <a:solidFill>
                  <a:schemeClr val="tx1">
                    <a:lumMod val="75000"/>
                    <a:lumOff val="25000"/>
                  </a:schemeClr>
                </a:solidFill>
              </a:rPr>
              <a:t>this took us through </a:t>
            </a:r>
            <a:br>
              <a:rPr lang="en-US" sz="4400" dirty="0" smtClean="0">
                <a:solidFill>
                  <a:schemeClr val="tx1">
                    <a:lumMod val="75000"/>
                    <a:lumOff val="25000"/>
                  </a:schemeClr>
                </a:solidFill>
              </a:rPr>
            </a:br>
            <a:r>
              <a:rPr lang="en-US" sz="4400" b="1" dirty="0" smtClean="0">
                <a:solidFill>
                  <a:srgbClr val="B7F15A"/>
                </a:solidFill>
              </a:rPr>
              <a:t>wearable </a:t>
            </a:r>
            <a:r>
              <a:rPr lang="en-US" sz="4400" dirty="0">
                <a:solidFill>
                  <a:schemeClr val="tx1">
                    <a:lumMod val="75000"/>
                    <a:lumOff val="25000"/>
                  </a:schemeClr>
                </a:solidFill>
              </a:rPr>
              <a:t>&gt; </a:t>
            </a:r>
            <a:r>
              <a:rPr lang="en-US" sz="4400" dirty="0" smtClean="0">
                <a:solidFill>
                  <a:schemeClr val="tx1">
                    <a:lumMod val="75000"/>
                    <a:lumOff val="25000"/>
                  </a:schemeClr>
                </a:solidFill>
              </a:rPr>
              <a:t>gestures</a:t>
            </a:r>
            <a:endParaRPr lang="en-US" sz="4400" dirty="0">
              <a:solidFill>
                <a:schemeClr val="tx1">
                  <a:lumMod val="75000"/>
                  <a:lumOff val="25000"/>
                </a:schemeClr>
              </a:solidFill>
            </a:endParaRPr>
          </a:p>
        </p:txBody>
      </p:sp>
      <p:sp>
        <p:nvSpPr>
          <p:cNvPr id="5" name="TextBox 4"/>
          <p:cNvSpPr txBox="1"/>
          <p:nvPr/>
        </p:nvSpPr>
        <p:spPr>
          <a:xfrm>
            <a:off x="-76200" y="-381000"/>
            <a:ext cx="9527606" cy="1554272"/>
          </a:xfrm>
          <a:prstGeom prst="rect">
            <a:avLst/>
          </a:prstGeom>
          <a:solidFill>
            <a:srgbClr val="000000">
              <a:alpha val="38000"/>
            </a:srgbClr>
          </a:solidFill>
        </p:spPr>
        <p:txBody>
          <a:bodyPr wrap="none" rtlCol="0">
            <a:spAutoFit/>
          </a:bodyPr>
          <a:lstStyle/>
          <a:p>
            <a:r>
              <a:rPr lang="en-US" sz="9500" b="1" dirty="0" smtClean="0"/>
              <a:t>#2 move into 3D</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102402" name="Picture 2"/>
          <p:cNvPicPr>
            <a:picLocks noChangeAspect="1" noChangeArrowheads="1"/>
          </p:cNvPicPr>
          <p:nvPr/>
        </p:nvPicPr>
        <p:blipFill>
          <a:blip r:embed="rId3"/>
          <a:srcRect l="406" t="960" r="53803" b="1523"/>
          <a:stretch>
            <a:fillRect/>
          </a:stretch>
        </p:blipFill>
        <p:spPr bwMode="auto">
          <a:xfrm>
            <a:off x="-8868" y="0"/>
            <a:ext cx="9152867" cy="6858000"/>
          </a:xfrm>
          <a:prstGeom prst="rect">
            <a:avLst/>
          </a:prstGeom>
          <a:noFill/>
          <a:ln w="9525" cap="flat" cmpd="sng" algn="ctr">
            <a:noFill/>
            <a:prstDash val="solid"/>
            <a:miter lim="800000"/>
            <a:headEnd type="none" w="med" len="med"/>
            <a:tailEnd type="none" w="med" len="med"/>
          </a:ln>
        </p:spPr>
      </p:pic>
      <p:sp>
        <p:nvSpPr>
          <p:cNvPr id="7" name="TextBox 8"/>
          <p:cNvSpPr txBox="1">
            <a:spLocks noChangeArrowheads="1"/>
          </p:cNvSpPr>
          <p:nvPr/>
        </p:nvSpPr>
        <p:spPr bwMode="auto">
          <a:xfrm>
            <a:off x="685800" y="4572000"/>
            <a:ext cx="4018664" cy="861774"/>
          </a:xfrm>
          <a:prstGeom prst="rect">
            <a:avLst/>
          </a:prstGeom>
          <a:noFill/>
          <a:ln w="9525">
            <a:noFill/>
            <a:miter lim="800000"/>
            <a:headEnd/>
            <a:tailEnd/>
          </a:ln>
        </p:spPr>
        <p:txBody>
          <a:bodyPr wrap="none">
            <a:spAutoFit/>
          </a:bodyPr>
          <a:lstStyle/>
          <a:p>
            <a:r>
              <a:rPr lang="en-US" sz="5000" dirty="0" smtClean="0">
                <a:solidFill>
                  <a:schemeClr val="bg1">
                    <a:lumMod val="65000"/>
                  </a:schemeClr>
                </a:solidFill>
              </a:rPr>
              <a:t>HP </a:t>
            </a:r>
            <a:r>
              <a:rPr lang="en-US" sz="5000" dirty="0" err="1" smtClean="0">
                <a:solidFill>
                  <a:schemeClr val="bg1">
                    <a:lumMod val="65000"/>
                  </a:schemeClr>
                </a:solidFill>
              </a:rPr>
              <a:t>DJammer</a:t>
            </a:r>
            <a:endParaRPr lang="en-US" sz="2000" dirty="0">
              <a:solidFill>
                <a:schemeClr val="bg1">
                  <a:lumMod val="65000"/>
                </a:schemeClr>
              </a:solidFill>
            </a:endParaRPr>
          </a:p>
        </p:txBody>
      </p:sp>
      <p:sp>
        <p:nvSpPr>
          <p:cNvPr id="8" name="TextBox 7"/>
          <p:cNvSpPr txBox="1"/>
          <p:nvPr/>
        </p:nvSpPr>
        <p:spPr>
          <a:xfrm>
            <a:off x="6494742" y="6324600"/>
            <a:ext cx="2573090" cy="461665"/>
          </a:xfrm>
          <a:prstGeom prst="rect">
            <a:avLst/>
          </a:prstGeom>
          <a:noFill/>
        </p:spPr>
        <p:txBody>
          <a:bodyPr wrap="none" rtlCol="0">
            <a:spAutoFit/>
          </a:bodyPr>
          <a:lstStyle/>
          <a:p>
            <a:pPr algn="r"/>
            <a:r>
              <a:rPr lang="en-US" dirty="0" smtClean="0">
                <a:solidFill>
                  <a:schemeClr val="tx1"/>
                </a:solidFill>
              </a:rPr>
              <a:t>[IBM, Wristwatch]</a:t>
            </a:r>
          </a:p>
        </p:txBody>
      </p:sp>
      <p:sp>
        <p:nvSpPr>
          <p:cNvPr id="9" name="Rectangle 19"/>
          <p:cNvSpPr>
            <a:spLocks noChangeArrowheads="1"/>
          </p:cNvSpPr>
          <p:nvPr/>
        </p:nvSpPr>
        <p:spPr bwMode="auto">
          <a:xfrm>
            <a:off x="0" y="3811250"/>
            <a:ext cx="9144000" cy="1446550"/>
          </a:xfrm>
          <a:prstGeom prst="rect">
            <a:avLst/>
          </a:prstGeom>
          <a:solidFill>
            <a:srgbClr val="000000">
              <a:alpha val="50195"/>
            </a:srgbClr>
          </a:solidFill>
          <a:ln w="9525">
            <a:noFill/>
            <a:miter lim="800000"/>
            <a:headEnd/>
            <a:tailEnd/>
          </a:ln>
        </p:spPr>
        <p:txBody>
          <a:bodyPr>
            <a:spAutoFit/>
          </a:bodyPr>
          <a:lstStyle/>
          <a:p>
            <a:pPr algn="l"/>
            <a:r>
              <a:rPr lang="en-US" sz="4400" dirty="0" smtClean="0"/>
              <a:t>this took us through </a:t>
            </a:r>
            <a:br>
              <a:rPr lang="en-US" sz="4400" dirty="0" smtClean="0"/>
            </a:br>
            <a:r>
              <a:rPr lang="en-US" sz="4400" b="1" dirty="0" smtClean="0">
                <a:solidFill>
                  <a:srgbClr val="B7F15A"/>
                </a:solidFill>
              </a:rPr>
              <a:t>wearable </a:t>
            </a:r>
            <a:r>
              <a:rPr lang="en-US" sz="4400" dirty="0"/>
              <a:t>&gt; </a:t>
            </a:r>
            <a:r>
              <a:rPr lang="en-US" sz="4400" dirty="0" smtClean="0"/>
              <a:t>gestures</a:t>
            </a:r>
            <a:endParaRPr lang="en-US" sz="4400" dirty="0"/>
          </a:p>
        </p:txBody>
      </p:sp>
      <p:pic>
        <p:nvPicPr>
          <p:cNvPr id="10" name="Picture 2"/>
          <p:cNvPicPr>
            <a:picLocks noChangeAspect="1" noChangeArrowheads="1"/>
          </p:cNvPicPr>
          <p:nvPr/>
        </p:nvPicPr>
        <p:blipFill>
          <a:blip r:embed="rId3"/>
          <a:srcRect l="406" t="74640" r="95782" b="11274"/>
          <a:stretch>
            <a:fillRect/>
          </a:stretch>
        </p:blipFill>
        <p:spPr bwMode="auto">
          <a:xfrm>
            <a:off x="0" y="5715000"/>
            <a:ext cx="762000" cy="990600"/>
          </a:xfrm>
          <a:prstGeom prst="rect">
            <a:avLst/>
          </a:prstGeom>
          <a:noFill/>
          <a:ln w="9525" cap="flat" cmpd="sng" algn="ctr">
            <a:noFill/>
            <a:prstDash val="solid"/>
            <a:miter lim="800000"/>
            <a:headEnd type="none" w="med" len="med"/>
            <a:tailEnd type="none" w="med" len="me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digital-jewelry-bracelet.jpg"/>
          <p:cNvPicPr>
            <a:picLocks noChangeAspect="1"/>
          </p:cNvPicPr>
          <p:nvPr/>
        </p:nvPicPr>
        <p:blipFill>
          <a:blip r:embed="rId3"/>
          <a:stretch>
            <a:fillRect/>
          </a:stretch>
        </p:blipFill>
        <p:spPr>
          <a:xfrm>
            <a:off x="0" y="0"/>
            <a:ext cx="9144000" cy="7036592"/>
          </a:xfrm>
          <a:prstGeom prst="rect">
            <a:avLst/>
          </a:prstGeom>
        </p:spPr>
      </p:pic>
      <p:pic>
        <p:nvPicPr>
          <p:cNvPr id="7" name="Picture 6" descr="digital-jewelry-necklace.jpg"/>
          <p:cNvPicPr>
            <a:picLocks noChangeAspect="1"/>
          </p:cNvPicPr>
          <p:nvPr/>
        </p:nvPicPr>
        <p:blipFill>
          <a:blip r:embed="rId4"/>
          <a:stretch>
            <a:fillRect/>
          </a:stretch>
        </p:blipFill>
        <p:spPr>
          <a:xfrm>
            <a:off x="0" y="4819650"/>
            <a:ext cx="2844800" cy="2266950"/>
          </a:xfrm>
          <a:prstGeom prst="rect">
            <a:avLst/>
          </a:prstGeom>
        </p:spPr>
      </p:pic>
      <p:sp>
        <p:nvSpPr>
          <p:cNvPr id="12" name="TextBox 11"/>
          <p:cNvSpPr txBox="1"/>
          <p:nvPr/>
        </p:nvSpPr>
        <p:spPr>
          <a:xfrm>
            <a:off x="6146507" y="6472535"/>
            <a:ext cx="2921293" cy="461665"/>
          </a:xfrm>
          <a:prstGeom prst="rect">
            <a:avLst/>
          </a:prstGeom>
          <a:noFill/>
        </p:spPr>
        <p:txBody>
          <a:bodyPr wrap="none" rtlCol="0">
            <a:spAutoFit/>
          </a:bodyPr>
          <a:lstStyle/>
          <a:p>
            <a:pPr algn="r"/>
            <a:r>
              <a:rPr lang="en-US" dirty="0" smtClean="0">
                <a:solidFill>
                  <a:srgbClr val="404040"/>
                </a:solidFill>
              </a:rPr>
              <a:t>[IBM, digital jewelry]</a:t>
            </a:r>
          </a:p>
        </p:txBody>
      </p:sp>
      <p:sp>
        <p:nvSpPr>
          <p:cNvPr id="8" name="Rectangle 19"/>
          <p:cNvSpPr>
            <a:spLocks noChangeArrowheads="1"/>
          </p:cNvSpPr>
          <p:nvPr/>
        </p:nvSpPr>
        <p:spPr bwMode="auto">
          <a:xfrm>
            <a:off x="0" y="3811250"/>
            <a:ext cx="9144000" cy="1446550"/>
          </a:xfrm>
          <a:prstGeom prst="rect">
            <a:avLst/>
          </a:prstGeom>
          <a:solidFill>
            <a:srgbClr val="000000">
              <a:alpha val="50195"/>
            </a:srgbClr>
          </a:solidFill>
          <a:ln w="9525">
            <a:noFill/>
            <a:miter lim="800000"/>
            <a:headEnd/>
            <a:tailEnd/>
          </a:ln>
        </p:spPr>
        <p:txBody>
          <a:bodyPr>
            <a:spAutoFit/>
          </a:bodyPr>
          <a:lstStyle/>
          <a:p>
            <a:pPr algn="l"/>
            <a:r>
              <a:rPr lang="en-US" sz="4400" dirty="0" smtClean="0"/>
              <a:t>this took us through </a:t>
            </a:r>
            <a:br>
              <a:rPr lang="en-US" sz="4400" dirty="0" smtClean="0"/>
            </a:br>
            <a:r>
              <a:rPr lang="en-US" sz="4400" b="1" dirty="0" smtClean="0">
                <a:solidFill>
                  <a:srgbClr val="B7F15A"/>
                </a:solidFill>
              </a:rPr>
              <a:t>wearable </a:t>
            </a:r>
            <a:r>
              <a:rPr lang="en-US" sz="4400" dirty="0"/>
              <a:t>&gt; </a:t>
            </a:r>
            <a:r>
              <a:rPr lang="en-US" sz="4400" dirty="0" smtClean="0"/>
              <a:t>gestures</a:t>
            </a:r>
            <a:endParaRPr lang="en-US" sz="4400"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8"/>
          <p:cNvGrpSpPr/>
          <p:nvPr/>
        </p:nvGrpSpPr>
        <p:grpSpPr>
          <a:xfrm>
            <a:off x="304800" y="1065065"/>
            <a:ext cx="8458200" cy="5259535"/>
            <a:chOff x="685800" y="2438400"/>
            <a:chExt cx="5774800" cy="3590925"/>
          </a:xfrm>
        </p:grpSpPr>
        <p:pic>
          <p:nvPicPr>
            <p:cNvPr id="10" name="Picture 2"/>
            <p:cNvPicPr>
              <a:picLocks noChangeAspect="1" noChangeArrowheads="1"/>
            </p:cNvPicPr>
            <p:nvPr/>
          </p:nvPicPr>
          <p:blipFill>
            <a:blip r:embed="rId3"/>
            <a:srcRect l="56993" t="27812"/>
            <a:stretch>
              <a:fillRect/>
            </a:stretch>
          </p:blipFill>
          <p:spPr bwMode="auto">
            <a:xfrm>
              <a:off x="2895600" y="2667000"/>
              <a:ext cx="3565000" cy="3362325"/>
            </a:xfrm>
            <a:prstGeom prst="rect">
              <a:avLst/>
            </a:prstGeom>
            <a:noFill/>
            <a:ln w="9525" cap="flat" cmpd="sng" algn="ctr">
              <a:noFill/>
              <a:prstDash val="solid"/>
              <a:miter lim="800000"/>
              <a:headEnd type="none" w="med" len="med"/>
              <a:tailEnd type="none" w="med" len="med"/>
            </a:ln>
          </p:spPr>
        </p:pic>
        <p:pic>
          <p:nvPicPr>
            <p:cNvPr id="11" name="Picture 2"/>
            <p:cNvPicPr>
              <a:picLocks noChangeAspect="1" noChangeArrowheads="1"/>
            </p:cNvPicPr>
            <p:nvPr/>
          </p:nvPicPr>
          <p:blipFill>
            <a:blip r:embed="rId3"/>
            <a:srcRect r="66907" b="52556"/>
            <a:stretch>
              <a:fillRect/>
            </a:stretch>
          </p:blipFill>
          <p:spPr bwMode="auto">
            <a:xfrm>
              <a:off x="685800" y="2438400"/>
              <a:ext cx="2743200" cy="2209800"/>
            </a:xfrm>
            <a:prstGeom prst="rect">
              <a:avLst/>
            </a:prstGeom>
            <a:noFill/>
            <a:ln w="9525" cap="flat" cmpd="sng" algn="ctr">
              <a:noFill/>
              <a:prstDash val="solid"/>
              <a:miter lim="800000"/>
              <a:headEnd type="none" w="med" len="med"/>
              <a:tailEnd type="none" w="med" len="med"/>
            </a:ln>
          </p:spPr>
        </p:pic>
      </p:grpSp>
      <p:sp>
        <p:nvSpPr>
          <p:cNvPr id="12" name="TextBox 11"/>
          <p:cNvSpPr txBox="1"/>
          <p:nvPr/>
        </p:nvSpPr>
        <p:spPr>
          <a:xfrm>
            <a:off x="4949091" y="6324600"/>
            <a:ext cx="4118736" cy="461665"/>
          </a:xfrm>
          <a:prstGeom prst="rect">
            <a:avLst/>
          </a:prstGeom>
          <a:noFill/>
        </p:spPr>
        <p:txBody>
          <a:bodyPr wrap="none" rtlCol="0">
            <a:spAutoFit/>
          </a:bodyPr>
          <a:lstStyle/>
          <a:p>
            <a:pPr algn="r"/>
            <a:r>
              <a:rPr lang="en-US" dirty="0" smtClean="0">
                <a:solidFill>
                  <a:schemeClr val="bg1">
                    <a:lumMod val="50000"/>
                  </a:schemeClr>
                </a:solidFill>
              </a:rPr>
              <a:t>[</a:t>
            </a:r>
            <a:r>
              <a:rPr lang="en-US" dirty="0" err="1" smtClean="0">
                <a:solidFill>
                  <a:schemeClr val="bg1">
                    <a:lumMod val="50000"/>
                  </a:schemeClr>
                </a:solidFill>
              </a:rPr>
              <a:t>Fukumoto</a:t>
            </a:r>
            <a:r>
              <a:rPr lang="en-US" dirty="0" smtClean="0">
                <a:solidFill>
                  <a:schemeClr val="bg1">
                    <a:lumMod val="50000"/>
                  </a:schemeClr>
                </a:solidFill>
              </a:rPr>
              <a:t>, Whisper, CHI’99]</a:t>
            </a:r>
          </a:p>
        </p:txBody>
      </p:sp>
      <p:sp>
        <p:nvSpPr>
          <p:cNvPr id="7" name="Rectangle 19"/>
          <p:cNvSpPr>
            <a:spLocks noChangeArrowheads="1"/>
          </p:cNvSpPr>
          <p:nvPr/>
        </p:nvSpPr>
        <p:spPr bwMode="auto">
          <a:xfrm>
            <a:off x="0" y="3811250"/>
            <a:ext cx="9144000" cy="1446550"/>
          </a:xfrm>
          <a:prstGeom prst="rect">
            <a:avLst/>
          </a:prstGeom>
          <a:solidFill>
            <a:srgbClr val="000000">
              <a:alpha val="50195"/>
            </a:srgbClr>
          </a:solidFill>
          <a:ln w="9525">
            <a:noFill/>
            <a:miter lim="800000"/>
            <a:headEnd/>
            <a:tailEnd/>
          </a:ln>
        </p:spPr>
        <p:txBody>
          <a:bodyPr>
            <a:spAutoFit/>
          </a:bodyPr>
          <a:lstStyle/>
          <a:p>
            <a:pPr algn="l"/>
            <a:r>
              <a:rPr lang="en-US" sz="4400" dirty="0" smtClean="0"/>
              <a:t>this took us through </a:t>
            </a:r>
            <a:br>
              <a:rPr lang="en-US" sz="4400" dirty="0" smtClean="0"/>
            </a:br>
            <a:r>
              <a:rPr lang="en-US" sz="4400" b="1" dirty="0" smtClean="0">
                <a:solidFill>
                  <a:srgbClr val="B7F15A"/>
                </a:solidFill>
              </a:rPr>
              <a:t>wearable </a:t>
            </a:r>
            <a:r>
              <a:rPr lang="en-US" sz="4400" dirty="0"/>
              <a:t>&gt; </a:t>
            </a:r>
            <a:r>
              <a:rPr lang="en-US" sz="4400" dirty="0" smtClean="0"/>
              <a:t>gestures</a:t>
            </a:r>
            <a:endParaRPr lang="en-US" sz="4400"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a:srcRect/>
          <a:stretch>
            <a:fillRect/>
          </a:stretch>
        </p:blipFill>
        <p:spPr bwMode="auto">
          <a:xfrm>
            <a:off x="0" y="0"/>
            <a:ext cx="9144000" cy="6858000"/>
          </a:xfrm>
          <a:prstGeom prst="rect">
            <a:avLst/>
          </a:prstGeom>
          <a:noFill/>
          <a:ln w="9525" cap="flat" cmpd="sng" algn="ctr">
            <a:noFill/>
            <a:prstDash val="solid"/>
            <a:miter lim="800000"/>
            <a:headEnd type="none" w="med" len="med"/>
            <a:tailEnd type="none" w="med" len="med"/>
          </a:ln>
        </p:spPr>
      </p:pic>
      <p:sp>
        <p:nvSpPr>
          <p:cNvPr id="9" name="TextBox 8"/>
          <p:cNvSpPr txBox="1"/>
          <p:nvPr/>
        </p:nvSpPr>
        <p:spPr>
          <a:xfrm>
            <a:off x="6819502" y="6324600"/>
            <a:ext cx="2248332" cy="461665"/>
          </a:xfrm>
          <a:prstGeom prst="rect">
            <a:avLst/>
          </a:prstGeom>
          <a:noFill/>
        </p:spPr>
        <p:txBody>
          <a:bodyPr wrap="none" rtlCol="0">
            <a:spAutoFit/>
          </a:bodyPr>
          <a:lstStyle/>
          <a:p>
            <a:pPr algn="r"/>
            <a:r>
              <a:rPr lang="en-US" dirty="0" smtClean="0">
                <a:solidFill>
                  <a:schemeClr val="bg1">
                    <a:lumMod val="50000"/>
                  </a:schemeClr>
                </a:solidFill>
              </a:rPr>
              <a:t>[HP, </a:t>
            </a:r>
            <a:r>
              <a:rPr lang="en-US" dirty="0" err="1" smtClean="0">
                <a:solidFill>
                  <a:schemeClr val="bg1">
                    <a:lumMod val="50000"/>
                  </a:schemeClr>
                </a:solidFill>
              </a:rPr>
              <a:t>DJammer</a:t>
            </a:r>
            <a:r>
              <a:rPr lang="en-US" dirty="0" smtClean="0">
                <a:solidFill>
                  <a:schemeClr val="bg1">
                    <a:lumMod val="50000"/>
                  </a:schemeClr>
                </a:solidFill>
              </a:rPr>
              <a:t>]</a:t>
            </a:r>
          </a:p>
        </p:txBody>
      </p:sp>
      <p:sp>
        <p:nvSpPr>
          <p:cNvPr id="5" name="Rectangle 19"/>
          <p:cNvSpPr>
            <a:spLocks noChangeArrowheads="1"/>
          </p:cNvSpPr>
          <p:nvPr/>
        </p:nvSpPr>
        <p:spPr bwMode="auto">
          <a:xfrm>
            <a:off x="0" y="3811250"/>
            <a:ext cx="9144000" cy="1446550"/>
          </a:xfrm>
          <a:prstGeom prst="rect">
            <a:avLst/>
          </a:prstGeom>
          <a:solidFill>
            <a:srgbClr val="000000">
              <a:alpha val="50195"/>
            </a:srgbClr>
          </a:solidFill>
          <a:ln w="9525">
            <a:noFill/>
            <a:miter lim="800000"/>
            <a:headEnd/>
            <a:tailEnd/>
          </a:ln>
        </p:spPr>
        <p:txBody>
          <a:bodyPr>
            <a:spAutoFit/>
          </a:bodyPr>
          <a:lstStyle/>
          <a:p>
            <a:pPr algn="l"/>
            <a:r>
              <a:rPr lang="en-US" sz="4400" dirty="0" smtClean="0"/>
              <a:t>this took us through </a:t>
            </a:r>
            <a:br>
              <a:rPr lang="en-US" sz="4400" dirty="0" smtClean="0"/>
            </a:br>
            <a:r>
              <a:rPr lang="en-US" sz="4400" b="1" dirty="0" smtClean="0">
                <a:solidFill>
                  <a:srgbClr val="B7F15A"/>
                </a:solidFill>
              </a:rPr>
              <a:t>wearable </a:t>
            </a:r>
            <a:r>
              <a:rPr lang="en-US" sz="4400" dirty="0"/>
              <a:t>&gt; </a:t>
            </a:r>
            <a:r>
              <a:rPr lang="en-US" sz="4400" dirty="0" smtClean="0"/>
              <a:t>gestures</a:t>
            </a:r>
            <a:endParaRPr lang="en-US" sz="4400"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gband.jpg"/>
          <p:cNvPicPr>
            <a:picLocks noChangeAspect="1"/>
          </p:cNvPicPr>
          <p:nvPr/>
        </p:nvPicPr>
        <p:blipFill>
          <a:blip r:embed="rId3"/>
          <a:srcRect l="12806" r="1007" b="15443"/>
          <a:stretch>
            <a:fillRect/>
          </a:stretch>
        </p:blipFill>
        <p:spPr>
          <a:xfrm>
            <a:off x="0" y="0"/>
            <a:ext cx="9197475" cy="6884246"/>
          </a:xfrm>
          <a:prstGeom prst="rect">
            <a:avLst/>
          </a:prstGeom>
        </p:spPr>
      </p:pic>
      <p:sp>
        <p:nvSpPr>
          <p:cNvPr id="12" name="TextBox 11"/>
          <p:cNvSpPr txBox="1"/>
          <p:nvPr/>
        </p:nvSpPr>
        <p:spPr>
          <a:xfrm>
            <a:off x="3620891" y="6324600"/>
            <a:ext cx="5446924" cy="461665"/>
          </a:xfrm>
          <a:prstGeom prst="rect">
            <a:avLst/>
          </a:prstGeom>
          <a:solidFill>
            <a:schemeClr val="tx1">
              <a:alpha val="57000"/>
            </a:schemeClr>
          </a:solidFill>
        </p:spPr>
        <p:txBody>
          <a:bodyPr wrap="none" rtlCol="0">
            <a:spAutoFit/>
          </a:bodyPr>
          <a:lstStyle/>
          <a:p>
            <a:pPr algn="r"/>
            <a:r>
              <a:rPr lang="en-US" dirty="0" smtClean="0"/>
              <a:t>[</a:t>
            </a:r>
            <a:r>
              <a:rPr lang="en-US" dirty="0" err="1" smtClean="0"/>
              <a:t>Rekimoto</a:t>
            </a:r>
            <a:r>
              <a:rPr lang="en-US" dirty="0" smtClean="0"/>
              <a:t>, </a:t>
            </a:r>
            <a:r>
              <a:rPr lang="en-US" dirty="0" err="1" smtClean="0"/>
              <a:t>GestureWrist</a:t>
            </a:r>
            <a:r>
              <a:rPr lang="en-US" dirty="0" smtClean="0"/>
              <a:t>, ISWC 2001]</a:t>
            </a:r>
          </a:p>
        </p:txBody>
      </p:sp>
      <p:sp>
        <p:nvSpPr>
          <p:cNvPr id="6" name="Rectangle 19"/>
          <p:cNvSpPr>
            <a:spLocks noChangeArrowheads="1"/>
          </p:cNvSpPr>
          <p:nvPr/>
        </p:nvSpPr>
        <p:spPr bwMode="auto">
          <a:xfrm>
            <a:off x="0" y="3811250"/>
            <a:ext cx="9144000" cy="1446550"/>
          </a:xfrm>
          <a:prstGeom prst="rect">
            <a:avLst/>
          </a:prstGeom>
          <a:solidFill>
            <a:srgbClr val="000000">
              <a:alpha val="50195"/>
            </a:srgbClr>
          </a:solidFill>
          <a:ln w="9525">
            <a:noFill/>
            <a:miter lim="800000"/>
            <a:headEnd/>
            <a:tailEnd/>
          </a:ln>
        </p:spPr>
        <p:txBody>
          <a:bodyPr>
            <a:spAutoFit/>
          </a:bodyPr>
          <a:lstStyle/>
          <a:p>
            <a:pPr algn="l"/>
            <a:r>
              <a:rPr lang="en-US" sz="4400" dirty="0" smtClean="0"/>
              <a:t>this took us through </a:t>
            </a:r>
            <a:br>
              <a:rPr lang="en-US" sz="4400" dirty="0" smtClean="0"/>
            </a:br>
            <a:r>
              <a:rPr lang="en-US" sz="4400" b="1" dirty="0" smtClean="0">
                <a:solidFill>
                  <a:srgbClr val="B7F15A"/>
                </a:solidFill>
              </a:rPr>
              <a:t>wearable </a:t>
            </a:r>
            <a:r>
              <a:rPr lang="en-US" sz="4400" dirty="0"/>
              <a:t>&gt; </a:t>
            </a:r>
            <a:r>
              <a:rPr lang="en-US" sz="4400" dirty="0" smtClean="0"/>
              <a:t>gestures</a:t>
            </a:r>
            <a:endParaRPr lang="en-US" sz="4400"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gband.jpg"/>
          <p:cNvPicPr>
            <a:picLocks noChangeAspect="1"/>
          </p:cNvPicPr>
          <p:nvPr/>
        </p:nvPicPr>
        <p:blipFill>
          <a:blip r:embed="rId3"/>
          <a:srcRect l="12806" r="1007" b="15443"/>
          <a:stretch>
            <a:fillRect/>
          </a:stretch>
        </p:blipFill>
        <p:spPr>
          <a:xfrm>
            <a:off x="0" y="0"/>
            <a:ext cx="9197475" cy="6884246"/>
          </a:xfrm>
          <a:prstGeom prst="rect">
            <a:avLst/>
          </a:prstGeom>
        </p:spPr>
      </p:pic>
      <p:sp>
        <p:nvSpPr>
          <p:cNvPr id="12" name="TextBox 11"/>
          <p:cNvSpPr txBox="1"/>
          <p:nvPr/>
        </p:nvSpPr>
        <p:spPr>
          <a:xfrm>
            <a:off x="3620891" y="6324600"/>
            <a:ext cx="5446924" cy="461665"/>
          </a:xfrm>
          <a:prstGeom prst="rect">
            <a:avLst/>
          </a:prstGeom>
          <a:solidFill>
            <a:schemeClr val="tx1">
              <a:alpha val="57000"/>
            </a:schemeClr>
          </a:solidFill>
        </p:spPr>
        <p:txBody>
          <a:bodyPr wrap="none" rtlCol="0">
            <a:spAutoFit/>
          </a:bodyPr>
          <a:lstStyle/>
          <a:p>
            <a:pPr algn="r"/>
            <a:r>
              <a:rPr lang="en-US" dirty="0" smtClean="0"/>
              <a:t>[</a:t>
            </a:r>
            <a:r>
              <a:rPr lang="en-US" dirty="0" err="1" smtClean="0"/>
              <a:t>Rekimoto</a:t>
            </a:r>
            <a:r>
              <a:rPr lang="en-US" dirty="0" smtClean="0"/>
              <a:t>, </a:t>
            </a:r>
            <a:r>
              <a:rPr lang="en-US" dirty="0" err="1" smtClean="0"/>
              <a:t>GestureWrist</a:t>
            </a:r>
            <a:r>
              <a:rPr lang="en-US" dirty="0" smtClean="0"/>
              <a:t>, ISWC 2001]</a:t>
            </a:r>
          </a:p>
        </p:txBody>
      </p:sp>
      <p:sp>
        <p:nvSpPr>
          <p:cNvPr id="6" name="Rectangle 19"/>
          <p:cNvSpPr>
            <a:spLocks noChangeArrowheads="1"/>
          </p:cNvSpPr>
          <p:nvPr/>
        </p:nvSpPr>
        <p:spPr bwMode="auto">
          <a:xfrm>
            <a:off x="0" y="3811250"/>
            <a:ext cx="9144000" cy="1446550"/>
          </a:xfrm>
          <a:prstGeom prst="rect">
            <a:avLst/>
          </a:prstGeom>
          <a:solidFill>
            <a:srgbClr val="000000">
              <a:alpha val="50195"/>
            </a:srgbClr>
          </a:solidFill>
          <a:ln w="9525">
            <a:noFill/>
            <a:miter lim="800000"/>
            <a:headEnd/>
            <a:tailEnd/>
          </a:ln>
        </p:spPr>
        <p:txBody>
          <a:bodyPr>
            <a:spAutoFit/>
          </a:bodyPr>
          <a:lstStyle/>
          <a:p>
            <a:pPr algn="l"/>
            <a:r>
              <a:rPr lang="en-US" sz="4400" dirty="0" smtClean="0"/>
              <a:t>this took us through </a:t>
            </a:r>
            <a:br>
              <a:rPr lang="en-US" sz="4400" dirty="0" smtClean="0"/>
            </a:br>
            <a:r>
              <a:rPr lang="en-US" sz="4400" b="1" dirty="0" smtClean="0">
                <a:solidFill>
                  <a:srgbClr val="B7F15A"/>
                </a:solidFill>
              </a:rPr>
              <a:t>wearable </a:t>
            </a:r>
            <a:r>
              <a:rPr lang="en-US" sz="4400" dirty="0"/>
              <a:t>&gt; </a:t>
            </a:r>
            <a:r>
              <a:rPr lang="en-US" sz="4400" dirty="0" smtClean="0"/>
              <a:t>gestures</a:t>
            </a:r>
            <a:endParaRPr lang="en-US" sz="4400" dirty="0"/>
          </a:p>
        </p:txBody>
      </p:sp>
      <p:sp>
        <p:nvSpPr>
          <p:cNvPr id="5" name="Rectangle 4"/>
          <p:cNvSpPr/>
          <p:nvPr/>
        </p:nvSpPr>
        <p:spPr>
          <a:xfrm>
            <a:off x="0" y="1066800"/>
            <a:ext cx="9144000" cy="1569660"/>
          </a:xfrm>
          <a:prstGeom prst="rect">
            <a:avLst/>
          </a:prstGeom>
          <a:solidFill>
            <a:schemeClr val="tx1">
              <a:alpha val="57000"/>
            </a:schemeClr>
          </a:solidFill>
        </p:spPr>
        <p:txBody>
          <a:bodyPr wrap="square">
            <a:spAutoFit/>
          </a:bodyPr>
          <a:lstStyle/>
          <a:p>
            <a:pPr algn="l"/>
            <a:r>
              <a:rPr lang="en-US" sz="3200" dirty="0" smtClean="0"/>
              <a:t>accelerometers, muscle sensing, etc.</a:t>
            </a:r>
          </a:p>
          <a:p>
            <a:pPr algn="l"/>
            <a:r>
              <a:rPr lang="en-US" sz="3200" dirty="0" smtClean="0"/>
              <a:t>promising candidate (but limited bandwidth, hard to trigger an event, </a:t>
            </a:r>
            <a:r>
              <a:rPr lang="en-US" sz="3200" b="1" dirty="0" smtClean="0">
                <a:solidFill>
                  <a:srgbClr val="FF9900"/>
                </a:solidFill>
              </a:rPr>
              <a:t>inadvertent activation</a:t>
            </a:r>
            <a:r>
              <a:rPr lang="en-US" sz="3200" dirty="0" smtClean="0"/>
              <a:t>)</a:t>
            </a:r>
            <a:endParaRPr lang="en-US" sz="3200"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 name="Picture 12" descr="FlowMouseWilson.jpg"/>
          <p:cNvPicPr>
            <a:picLocks noChangeAspect="1"/>
          </p:cNvPicPr>
          <p:nvPr/>
        </p:nvPicPr>
        <p:blipFill>
          <a:blip r:embed="rId3"/>
          <a:stretch>
            <a:fillRect/>
          </a:stretch>
        </p:blipFill>
        <p:spPr>
          <a:xfrm>
            <a:off x="0" y="0"/>
            <a:ext cx="9144000" cy="6858000"/>
          </a:xfrm>
          <a:prstGeom prst="rect">
            <a:avLst/>
          </a:prstGeom>
        </p:spPr>
      </p:pic>
      <p:sp>
        <p:nvSpPr>
          <p:cNvPr id="12" name="TextBox 11"/>
          <p:cNvSpPr txBox="1"/>
          <p:nvPr/>
        </p:nvSpPr>
        <p:spPr>
          <a:xfrm>
            <a:off x="6044040" y="6324600"/>
            <a:ext cx="3023785" cy="461665"/>
          </a:xfrm>
          <a:prstGeom prst="rect">
            <a:avLst/>
          </a:prstGeom>
          <a:noFill/>
        </p:spPr>
        <p:txBody>
          <a:bodyPr wrap="none" rtlCol="0">
            <a:spAutoFit/>
          </a:bodyPr>
          <a:lstStyle/>
          <a:p>
            <a:pPr algn="r"/>
            <a:r>
              <a:rPr lang="en-US" dirty="0" smtClean="0"/>
              <a:t>[Wilson, </a:t>
            </a:r>
            <a:r>
              <a:rPr lang="en-US" dirty="0" err="1" smtClean="0"/>
              <a:t>Flowmouse</a:t>
            </a:r>
            <a:r>
              <a:rPr lang="en-US" dirty="0" smtClean="0"/>
              <a:t>]</a:t>
            </a:r>
          </a:p>
        </p:txBody>
      </p:sp>
      <p:sp>
        <p:nvSpPr>
          <p:cNvPr id="5" name="Rectangle 19"/>
          <p:cNvSpPr>
            <a:spLocks noChangeArrowheads="1"/>
          </p:cNvSpPr>
          <p:nvPr/>
        </p:nvSpPr>
        <p:spPr bwMode="auto">
          <a:xfrm>
            <a:off x="0" y="3811250"/>
            <a:ext cx="9144000" cy="1446550"/>
          </a:xfrm>
          <a:prstGeom prst="rect">
            <a:avLst/>
          </a:prstGeom>
          <a:solidFill>
            <a:srgbClr val="000000">
              <a:alpha val="50195"/>
            </a:srgbClr>
          </a:solidFill>
          <a:ln w="9525">
            <a:noFill/>
            <a:miter lim="800000"/>
            <a:headEnd/>
            <a:tailEnd/>
          </a:ln>
        </p:spPr>
        <p:txBody>
          <a:bodyPr>
            <a:spAutoFit/>
          </a:bodyPr>
          <a:lstStyle/>
          <a:p>
            <a:pPr algn="l"/>
            <a:r>
              <a:rPr lang="en-US" sz="4400" dirty="0" smtClean="0"/>
              <a:t>this took us through </a:t>
            </a:r>
            <a:br>
              <a:rPr lang="en-US" sz="4400" dirty="0" smtClean="0"/>
            </a:br>
            <a:r>
              <a:rPr lang="en-US" sz="4400" b="1" dirty="0" smtClean="0">
                <a:solidFill>
                  <a:srgbClr val="B7F15A"/>
                </a:solidFill>
              </a:rPr>
              <a:t>wearable </a:t>
            </a:r>
            <a:r>
              <a:rPr lang="en-US" sz="4400" dirty="0"/>
              <a:t>&gt; </a:t>
            </a:r>
            <a:r>
              <a:rPr lang="en-US" sz="4400" dirty="0" smtClean="0"/>
              <a:t>gestures</a:t>
            </a:r>
            <a:endParaRPr lang="en-US" sz="4400"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2" name="Picture 3" descr="gesture_pendant1.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0723" name="TextBox 8"/>
          <p:cNvSpPr txBox="1">
            <a:spLocks noChangeArrowheads="1"/>
          </p:cNvSpPr>
          <p:nvPr/>
        </p:nvSpPr>
        <p:spPr bwMode="auto">
          <a:xfrm>
            <a:off x="3108273" y="6324600"/>
            <a:ext cx="6035727" cy="461665"/>
          </a:xfrm>
          <a:prstGeom prst="rect">
            <a:avLst/>
          </a:prstGeom>
          <a:noFill/>
          <a:ln w="9525">
            <a:noFill/>
            <a:miter lim="800000"/>
            <a:headEnd/>
            <a:tailEnd/>
          </a:ln>
        </p:spPr>
        <p:txBody>
          <a:bodyPr wrap="none">
            <a:spAutoFit/>
          </a:bodyPr>
          <a:lstStyle/>
          <a:p>
            <a:pPr algn="l"/>
            <a:r>
              <a:rPr lang="en-US" dirty="0" smtClean="0"/>
              <a:t>[gesture pendant, </a:t>
            </a:r>
            <a:r>
              <a:rPr lang="en-US" dirty="0" err="1" smtClean="0"/>
              <a:t>starner</a:t>
            </a:r>
            <a:r>
              <a:rPr lang="en-US" dirty="0" smtClean="0"/>
              <a:t> </a:t>
            </a:r>
            <a:r>
              <a:rPr lang="en-US" dirty="0"/>
              <a:t>et al ISWC 2000]</a:t>
            </a:r>
          </a:p>
        </p:txBody>
      </p:sp>
      <p:sp>
        <p:nvSpPr>
          <p:cNvPr id="5" name="Rectangle 19"/>
          <p:cNvSpPr>
            <a:spLocks noChangeArrowheads="1"/>
          </p:cNvSpPr>
          <p:nvPr/>
        </p:nvSpPr>
        <p:spPr bwMode="auto">
          <a:xfrm>
            <a:off x="0" y="3811250"/>
            <a:ext cx="9144000" cy="1446550"/>
          </a:xfrm>
          <a:prstGeom prst="rect">
            <a:avLst/>
          </a:prstGeom>
          <a:solidFill>
            <a:srgbClr val="000000">
              <a:alpha val="50195"/>
            </a:srgbClr>
          </a:solidFill>
          <a:ln w="9525">
            <a:noFill/>
            <a:miter lim="800000"/>
            <a:headEnd/>
            <a:tailEnd/>
          </a:ln>
        </p:spPr>
        <p:txBody>
          <a:bodyPr>
            <a:spAutoFit/>
          </a:bodyPr>
          <a:lstStyle/>
          <a:p>
            <a:pPr algn="l"/>
            <a:r>
              <a:rPr lang="en-US" sz="4400" smtClean="0"/>
              <a:t>this took us through </a:t>
            </a:r>
            <a:br>
              <a:rPr lang="en-US" sz="4400" smtClean="0"/>
            </a:br>
            <a:r>
              <a:rPr lang="en-US" sz="4400" b="1" smtClean="0">
                <a:solidFill>
                  <a:srgbClr val="B7F15A"/>
                </a:solidFill>
              </a:rPr>
              <a:t>wearable </a:t>
            </a:r>
            <a:r>
              <a:rPr lang="en-US" sz="4400" smtClean="0"/>
              <a:t>&gt; gestures</a:t>
            </a:r>
            <a:endParaRPr lang="en-US" sz="4400"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2" name="Picture 3" descr="gesture_pendant1.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0723" name="TextBox 8"/>
          <p:cNvSpPr txBox="1">
            <a:spLocks noChangeArrowheads="1"/>
          </p:cNvSpPr>
          <p:nvPr/>
        </p:nvSpPr>
        <p:spPr bwMode="auto">
          <a:xfrm>
            <a:off x="3108273" y="6324600"/>
            <a:ext cx="6035727" cy="461665"/>
          </a:xfrm>
          <a:prstGeom prst="rect">
            <a:avLst/>
          </a:prstGeom>
          <a:noFill/>
          <a:ln w="9525">
            <a:noFill/>
            <a:miter lim="800000"/>
            <a:headEnd/>
            <a:tailEnd/>
          </a:ln>
        </p:spPr>
        <p:txBody>
          <a:bodyPr wrap="none">
            <a:spAutoFit/>
          </a:bodyPr>
          <a:lstStyle/>
          <a:p>
            <a:pPr algn="l"/>
            <a:r>
              <a:rPr lang="en-US" dirty="0" smtClean="0"/>
              <a:t>[gesture pendant, </a:t>
            </a:r>
            <a:r>
              <a:rPr lang="en-US" dirty="0" err="1" smtClean="0"/>
              <a:t>starner</a:t>
            </a:r>
            <a:r>
              <a:rPr lang="en-US" dirty="0" smtClean="0"/>
              <a:t> </a:t>
            </a:r>
            <a:r>
              <a:rPr lang="en-US" dirty="0"/>
              <a:t>et al ISWC 2000]</a:t>
            </a:r>
          </a:p>
        </p:txBody>
      </p:sp>
      <p:sp>
        <p:nvSpPr>
          <p:cNvPr id="6" name="Rectangle 19"/>
          <p:cNvSpPr>
            <a:spLocks noChangeArrowheads="1"/>
          </p:cNvSpPr>
          <p:nvPr/>
        </p:nvSpPr>
        <p:spPr bwMode="auto">
          <a:xfrm>
            <a:off x="0" y="1502159"/>
            <a:ext cx="9144000" cy="1322413"/>
          </a:xfrm>
          <a:prstGeom prst="rect">
            <a:avLst/>
          </a:prstGeom>
          <a:solidFill>
            <a:srgbClr val="000000">
              <a:alpha val="50195"/>
            </a:srgbClr>
          </a:solidFill>
          <a:ln w="9525">
            <a:noFill/>
            <a:miter lim="800000"/>
            <a:headEnd/>
            <a:tailEnd/>
          </a:ln>
        </p:spPr>
        <p:txBody>
          <a:bodyPr>
            <a:spAutoFit/>
          </a:bodyPr>
          <a:lstStyle/>
          <a:p>
            <a:pPr algn="l">
              <a:lnSpc>
                <a:spcPct val="90000"/>
              </a:lnSpc>
            </a:pPr>
            <a:r>
              <a:rPr lang="en-US" sz="4400" dirty="0" smtClean="0"/>
              <a:t>can you make a gesture pendant</a:t>
            </a:r>
            <a:br>
              <a:rPr lang="en-US" sz="4400" dirty="0" smtClean="0"/>
            </a:br>
            <a:r>
              <a:rPr lang="en-US" sz="4400" b="1" dirty="0" smtClean="0">
                <a:solidFill>
                  <a:srgbClr val="FF9900"/>
                </a:solidFill>
              </a:rPr>
              <a:t>the size of a grain of sand?</a:t>
            </a:r>
            <a:endParaRPr lang="en-US" sz="4400" b="1" dirty="0">
              <a:solidFill>
                <a:srgbClr val="FF9900"/>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0" y="3810000"/>
            <a:ext cx="9144000" cy="1524000"/>
          </a:xfrm>
          <a:prstGeom prst="rect">
            <a:avLst/>
          </a:prstGeom>
          <a:solidFill>
            <a:srgbClr val="FFFFFF">
              <a:alpha val="47000"/>
            </a:srgbClr>
          </a:solidFill>
        </p:spPr>
        <p:txBody>
          <a:bodyPr wrap="square">
            <a:noAutofit/>
          </a:bodyPr>
          <a:lstStyle/>
          <a:p>
            <a:pPr algn="r">
              <a:lnSpc>
                <a:spcPct val="90000"/>
              </a:lnSpc>
            </a:pPr>
            <a:r>
              <a:rPr lang="en-US" sz="4000" dirty="0" smtClean="0">
                <a:solidFill>
                  <a:srgbClr val="595959"/>
                </a:solidFill>
              </a:rPr>
              <a:t>as a field, we have explored how to interact with </a:t>
            </a:r>
            <a:r>
              <a:rPr lang="en-US" sz="4000" b="1" dirty="0" smtClean="0">
                <a:solidFill>
                  <a:srgbClr val="B7F15A"/>
                </a:solidFill>
              </a:rPr>
              <a:t>miniature mobile devices</a:t>
            </a:r>
            <a:endParaRPr lang="en-US" sz="4000" dirty="0" smtClean="0">
              <a:solidFill>
                <a:srgbClr val="595959"/>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2" name="Picture 3" descr="gesture_pendant1.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6" name="Rectangle 4"/>
          <p:cNvSpPr>
            <a:spLocks noChangeArrowheads="1"/>
          </p:cNvSpPr>
          <p:nvPr/>
        </p:nvSpPr>
        <p:spPr bwMode="auto">
          <a:xfrm>
            <a:off x="0" y="3810000"/>
            <a:ext cx="9144000" cy="1447800"/>
          </a:xfrm>
          <a:prstGeom prst="rect">
            <a:avLst/>
          </a:prstGeom>
          <a:solidFill>
            <a:srgbClr val="000000">
              <a:alpha val="50195"/>
            </a:srgbClr>
          </a:solidFill>
          <a:ln w="9525">
            <a:noFill/>
            <a:miter lim="800000"/>
            <a:headEnd/>
            <a:tailEnd/>
          </a:ln>
        </p:spPr>
        <p:txBody>
          <a:bodyPr wrap="square" anchor="ctr" anchorCtr="0">
            <a:noAutofit/>
          </a:bodyPr>
          <a:lstStyle/>
          <a:p>
            <a:pPr algn="l"/>
            <a:r>
              <a:rPr lang="en-US" sz="4400" dirty="0" smtClean="0"/>
              <a:t>requires </a:t>
            </a:r>
            <a:r>
              <a:rPr lang="en-US" sz="4400" b="1" dirty="0" smtClean="0">
                <a:solidFill>
                  <a:srgbClr val="FF9900"/>
                </a:solidFill>
              </a:rPr>
              <a:t>illuminant </a:t>
            </a:r>
            <a:r>
              <a:rPr lang="en-US" sz="4400" dirty="0" smtClean="0"/>
              <a:t>(</a:t>
            </a:r>
            <a:r>
              <a:rPr lang="en-US" sz="4400" dirty="0"/>
              <a:t>36</a:t>
            </a:r>
            <a:r>
              <a:rPr lang="en-US" sz="4400" dirty="0" smtClean="0"/>
              <a:t> IR </a:t>
            </a:r>
            <a:r>
              <a:rPr lang="en-US" sz="4400" dirty="0" err="1" smtClean="0"/>
              <a:t>LEDs</a:t>
            </a:r>
            <a:r>
              <a:rPr lang="en-US" sz="4400" dirty="0"/>
              <a:t>)</a:t>
            </a:r>
          </a:p>
        </p:txBody>
      </p:sp>
      <p:sp>
        <p:nvSpPr>
          <p:cNvPr id="4" name="Rectangle 3"/>
          <p:cNvSpPr/>
          <p:nvPr/>
        </p:nvSpPr>
        <p:spPr>
          <a:xfrm>
            <a:off x="0" y="3810000"/>
            <a:ext cx="4272774" cy="461665"/>
          </a:xfrm>
          <a:prstGeom prst="rect">
            <a:avLst/>
          </a:prstGeom>
        </p:spPr>
        <p:txBody>
          <a:bodyPr wrap="none">
            <a:spAutoFit/>
          </a:bodyPr>
          <a:lstStyle/>
          <a:p>
            <a:pPr algn="l"/>
            <a:r>
              <a:rPr lang="en-US" dirty="0" smtClean="0"/>
              <a:t>power limits become essential</a:t>
            </a:r>
            <a:endParaRPr lang="en-US" dirty="0"/>
          </a:p>
        </p:txBody>
      </p:sp>
      <p:sp>
        <p:nvSpPr>
          <p:cNvPr id="5" name="Rectangle 19"/>
          <p:cNvSpPr>
            <a:spLocks noChangeArrowheads="1"/>
          </p:cNvSpPr>
          <p:nvPr/>
        </p:nvSpPr>
        <p:spPr bwMode="auto">
          <a:xfrm>
            <a:off x="0" y="1502159"/>
            <a:ext cx="9144000" cy="1322413"/>
          </a:xfrm>
          <a:prstGeom prst="rect">
            <a:avLst/>
          </a:prstGeom>
          <a:solidFill>
            <a:srgbClr val="000000">
              <a:alpha val="50195"/>
            </a:srgbClr>
          </a:solidFill>
          <a:ln w="9525">
            <a:noFill/>
            <a:miter lim="800000"/>
            <a:headEnd/>
            <a:tailEnd/>
          </a:ln>
        </p:spPr>
        <p:txBody>
          <a:bodyPr>
            <a:spAutoFit/>
          </a:bodyPr>
          <a:lstStyle/>
          <a:p>
            <a:pPr algn="l">
              <a:lnSpc>
                <a:spcPct val="90000"/>
              </a:lnSpc>
            </a:pPr>
            <a:r>
              <a:rPr lang="en-US" sz="4400" dirty="0" smtClean="0"/>
              <a:t>can you make a gesture pendant</a:t>
            </a:r>
            <a:br>
              <a:rPr lang="en-US" sz="4400" dirty="0" smtClean="0"/>
            </a:br>
            <a:r>
              <a:rPr lang="en-US" sz="4400" b="1" dirty="0" smtClean="0">
                <a:solidFill>
                  <a:srgbClr val="FF9900"/>
                </a:solidFill>
              </a:rPr>
              <a:t>the size of a grain of sand?</a:t>
            </a:r>
            <a:endParaRPr lang="en-US" sz="4400" b="1" dirty="0">
              <a:solidFill>
                <a:srgbClr val="FF9900"/>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3" descr="IMG_7866+r"/>
          <p:cNvPicPr>
            <a:picLocks noChangeAspect="1" noChangeArrowheads="1"/>
          </p:cNvPicPr>
          <p:nvPr/>
        </p:nvPicPr>
        <p:blipFill>
          <a:blip r:embed="rId3">
            <a:clrChange>
              <a:clrFrom>
                <a:srgbClr val="FFFFFF"/>
              </a:clrFrom>
              <a:clrTo>
                <a:srgbClr val="FFFFFF">
                  <a:alpha val="0"/>
                </a:srgbClr>
              </a:clrTo>
            </a:clrChange>
          </a:blip>
          <a:srcRect l="5519" t="23746" r="19063" b="9064"/>
          <a:stretch>
            <a:fillRect/>
          </a:stretch>
        </p:blipFill>
        <p:spPr bwMode="auto">
          <a:xfrm>
            <a:off x="0" y="1560513"/>
            <a:ext cx="8913813" cy="5297487"/>
          </a:xfrm>
          <a:prstGeom prst="rect">
            <a:avLst/>
          </a:prstGeom>
          <a:noFill/>
          <a:ln w="9525">
            <a:noFill/>
            <a:miter lim="800000"/>
            <a:headEnd/>
            <a:tailEnd/>
          </a:ln>
        </p:spPr>
      </p:pic>
      <p:sp>
        <p:nvSpPr>
          <p:cNvPr id="4" name="Rectangle 3"/>
          <p:cNvSpPr/>
          <p:nvPr/>
        </p:nvSpPr>
        <p:spPr>
          <a:xfrm>
            <a:off x="5867400" y="6243935"/>
            <a:ext cx="3246352" cy="461665"/>
          </a:xfrm>
          <a:prstGeom prst="rect">
            <a:avLst/>
          </a:prstGeom>
        </p:spPr>
        <p:txBody>
          <a:bodyPr wrap="none">
            <a:spAutoFit/>
          </a:bodyPr>
          <a:lstStyle/>
          <a:p>
            <a:r>
              <a:rPr lang="en-US" dirty="0" smtClean="0">
                <a:solidFill>
                  <a:srgbClr val="595959"/>
                </a:solidFill>
              </a:rPr>
              <a:t>[</a:t>
            </a:r>
            <a:r>
              <a:rPr lang="en-US" dirty="0" err="1" smtClean="0">
                <a:solidFill>
                  <a:srgbClr val="595959"/>
                </a:solidFill>
              </a:rPr>
              <a:t>Reima</a:t>
            </a:r>
            <a:r>
              <a:rPr lang="en-US" dirty="0" smtClean="0">
                <a:solidFill>
                  <a:srgbClr val="595959"/>
                </a:solidFill>
              </a:rPr>
              <a:t> smart clothing]</a:t>
            </a:r>
            <a:endParaRPr lang="en-US" dirty="0">
              <a:solidFill>
                <a:srgbClr val="595959"/>
              </a:solidFill>
            </a:endParaRPr>
          </a:p>
        </p:txBody>
      </p:sp>
      <p:sp>
        <p:nvSpPr>
          <p:cNvPr id="6" name="Rectangle 5"/>
          <p:cNvSpPr/>
          <p:nvPr/>
        </p:nvSpPr>
        <p:spPr>
          <a:xfrm>
            <a:off x="228600" y="228600"/>
            <a:ext cx="8382000" cy="584776"/>
          </a:xfrm>
          <a:prstGeom prst="rect">
            <a:avLst/>
          </a:prstGeom>
        </p:spPr>
        <p:txBody>
          <a:bodyPr wrap="square">
            <a:spAutoFit/>
          </a:bodyPr>
          <a:lstStyle/>
          <a:p>
            <a:pPr algn="l"/>
            <a:r>
              <a:rPr lang="en-US" sz="3200" dirty="0" smtClean="0">
                <a:solidFill>
                  <a:schemeClr val="tx1">
                    <a:lumMod val="65000"/>
                    <a:lumOff val="35000"/>
                  </a:schemeClr>
                </a:solidFill>
                <a:sym typeface="Wingdings"/>
              </a:rPr>
              <a:t> </a:t>
            </a:r>
            <a:r>
              <a:rPr lang="en-US" sz="3200" dirty="0" smtClean="0">
                <a:solidFill>
                  <a:schemeClr val="tx1">
                    <a:lumMod val="65000"/>
                    <a:lumOff val="35000"/>
                  </a:schemeClr>
                </a:solidFill>
              </a:rPr>
              <a:t>limit interaction to the </a:t>
            </a:r>
            <a:r>
              <a:rPr lang="en-US" sz="3200" b="1" dirty="0" smtClean="0">
                <a:solidFill>
                  <a:srgbClr val="B7F15A"/>
                </a:solidFill>
              </a:rPr>
              <a:t>surface</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a:lnSpc>
                <a:spcPct val="80000"/>
              </a:lnSpc>
            </a:pPr>
            <a:endParaRPr lang="en-US" sz="9000" b="1" dirty="0" smtClean="0"/>
          </a:p>
          <a:p>
            <a:pPr algn="r">
              <a:lnSpc>
                <a:spcPct val="80000"/>
              </a:lnSpc>
            </a:pPr>
            <a:r>
              <a:rPr lang="en-US" sz="9000" b="1" dirty="0" smtClean="0"/>
              <a:t>ok…</a:t>
            </a:r>
            <a:endParaRPr lang="en-US" sz="9000" b="1" dirty="0" smtClean="0">
              <a:solidFill>
                <a:srgbClr val="B7F15A"/>
              </a:solidFill>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solidFill>
                  <a:srgbClr val="FF9900"/>
                </a:solidFill>
              </a:rPr>
              <a:t>we have eliminated</a:t>
            </a:r>
          </a:p>
          <a:p>
            <a:endParaRPr lang="en-US" b="1" dirty="0" smtClean="0">
              <a:solidFill>
                <a:srgbClr val="FF9900"/>
              </a:solidFill>
            </a:endParaRPr>
          </a:p>
          <a:p>
            <a:r>
              <a:rPr lang="en-US" dirty="0" smtClean="0"/>
              <a:t>boards, pads, screens (no space)</a:t>
            </a:r>
          </a:p>
          <a:p>
            <a:r>
              <a:rPr lang="en-US" dirty="0" smtClean="0"/>
              <a:t>pressure, torque (nothing to push against)</a:t>
            </a:r>
          </a:p>
          <a:p>
            <a:r>
              <a:rPr lang="en-US" dirty="0" smtClean="0"/>
              <a:t>3-space (no power to illuminate or no resolution)</a:t>
            </a:r>
          </a:p>
          <a:p>
            <a:r>
              <a:rPr lang="en-US" dirty="0" smtClean="0"/>
              <a:t>accelerometers &amp; muscles (inadvertent activation)</a:t>
            </a:r>
          </a:p>
          <a:p>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 name="Group 11"/>
          <p:cNvGrpSpPr>
            <a:grpSpLocks/>
          </p:cNvGrpSpPr>
          <p:nvPr/>
        </p:nvGrpSpPr>
        <p:grpSpPr bwMode="auto">
          <a:xfrm>
            <a:off x="-417145" y="228600"/>
            <a:ext cx="3617545" cy="2640012"/>
            <a:chOff x="-439738" y="941388"/>
            <a:chExt cx="7654926" cy="5586412"/>
          </a:xfrm>
        </p:grpSpPr>
        <p:pic>
          <p:nvPicPr>
            <p:cNvPr id="5" name="Picture 18"/>
            <p:cNvPicPr>
              <a:picLocks noChangeAspect="1" noChangeArrowheads="1"/>
            </p:cNvPicPr>
            <p:nvPr/>
          </p:nvPicPr>
          <p:blipFill>
            <a:blip r:embed="rId2"/>
            <a:srcRect l="1289"/>
            <a:stretch>
              <a:fillRect/>
            </a:stretch>
          </p:blipFill>
          <p:spPr bwMode="auto">
            <a:xfrm>
              <a:off x="-26988" y="1676400"/>
              <a:ext cx="7242176" cy="4851400"/>
            </a:xfrm>
            <a:prstGeom prst="rect">
              <a:avLst/>
            </a:prstGeom>
            <a:noFill/>
            <a:ln w="9525">
              <a:noFill/>
              <a:miter lim="800000"/>
              <a:headEnd/>
              <a:tailEnd/>
            </a:ln>
          </p:spPr>
        </p:pic>
        <p:sp>
          <p:nvSpPr>
            <p:cNvPr id="6"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7"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8"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9"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0"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1"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
        <p:nvSpPr>
          <p:cNvPr id="3" name="Content Placeholder 2"/>
          <p:cNvSpPr>
            <a:spLocks noGrp="1"/>
          </p:cNvSpPr>
          <p:nvPr>
            <p:ph idx="1"/>
          </p:nvPr>
        </p:nvSpPr>
        <p:spPr>
          <a:xfrm>
            <a:off x="228600" y="2863273"/>
            <a:ext cx="8686800" cy="3276600"/>
          </a:xfrm>
        </p:spPr>
        <p:txBody>
          <a:bodyPr/>
          <a:lstStyle/>
          <a:p>
            <a:r>
              <a:rPr lang="en-US" b="1" dirty="0" smtClean="0">
                <a:solidFill>
                  <a:srgbClr val="B7F15A"/>
                </a:solidFill>
              </a:rPr>
              <a:t>touch </a:t>
            </a:r>
            <a:r>
              <a:rPr lang="en-US" dirty="0" smtClean="0"/>
              <a:t>and </a:t>
            </a:r>
            <a:r>
              <a:rPr lang="en-US" b="1" dirty="0" smtClean="0">
                <a:solidFill>
                  <a:srgbClr val="B7F15A"/>
                </a:solidFill>
              </a:rPr>
              <a:t>motion/optical flow </a:t>
            </a:r>
            <a:r>
              <a:rPr lang="en-US" dirty="0" smtClean="0"/>
              <a:t>across the surface</a:t>
            </a:r>
          </a:p>
          <a:p>
            <a:endParaRPr lang="en-US" dirty="0" smtClean="0"/>
          </a:p>
          <a:p>
            <a:r>
              <a:rPr lang="en-US" b="1" dirty="0" smtClean="0">
                <a:solidFill>
                  <a:srgbClr val="B7F15A"/>
                </a:solidFill>
              </a:rPr>
              <a:t>motion: </a:t>
            </a:r>
            <a:r>
              <a:rPr lang="en-US" dirty="0" smtClean="0">
                <a:solidFill>
                  <a:schemeClr val="tx1">
                    <a:lumMod val="75000"/>
                    <a:lumOff val="25000"/>
                  </a:schemeClr>
                </a:solidFill>
              </a:rPr>
              <a:t>continuous input</a:t>
            </a:r>
          </a:p>
          <a:p>
            <a:r>
              <a:rPr lang="en-US" b="1" dirty="0" smtClean="0">
                <a:solidFill>
                  <a:srgbClr val="B7F15A"/>
                </a:solidFill>
              </a:rPr>
              <a:t>out-of-range: </a:t>
            </a:r>
            <a:r>
              <a:rPr lang="en-US" dirty="0" smtClean="0">
                <a:solidFill>
                  <a:srgbClr val="595959"/>
                </a:solidFill>
              </a:rPr>
              <a:t>delimiter</a:t>
            </a:r>
          </a:p>
          <a:p>
            <a:endParaRPr lang="en-US" dirty="0" smtClean="0"/>
          </a:p>
          <a:p>
            <a:r>
              <a:rPr lang="en-US" dirty="0" smtClean="0"/>
              <a:t>good news: there are </a:t>
            </a:r>
            <a:r>
              <a:rPr lang="en-US" b="1" dirty="0" smtClean="0">
                <a:solidFill>
                  <a:srgbClr val="B7F15A"/>
                </a:solidFill>
              </a:rPr>
              <a:t>many way to implement </a:t>
            </a:r>
            <a:r>
              <a:rPr lang="en-US" dirty="0" smtClean="0"/>
              <a:t>including mechanically, capacitive… (we picked light)</a:t>
            </a:r>
          </a:p>
          <a:p>
            <a:endParaRPr lang="en-US" dirty="0" smtClean="0"/>
          </a:p>
        </p:txBody>
      </p:sp>
      <p:sp>
        <p:nvSpPr>
          <p:cNvPr id="12" name="Rectangle 19"/>
          <p:cNvSpPr>
            <a:spLocks noChangeArrowheads="1"/>
          </p:cNvSpPr>
          <p:nvPr/>
        </p:nvSpPr>
        <p:spPr bwMode="auto">
          <a:xfrm>
            <a:off x="0" y="1502159"/>
            <a:ext cx="9144000" cy="713016"/>
          </a:xfrm>
          <a:prstGeom prst="rect">
            <a:avLst/>
          </a:prstGeom>
          <a:solidFill>
            <a:srgbClr val="000000">
              <a:alpha val="50195"/>
            </a:srgbClr>
          </a:solidFill>
          <a:ln w="9525">
            <a:noFill/>
            <a:miter lim="800000"/>
            <a:headEnd/>
            <a:tailEnd/>
          </a:ln>
        </p:spPr>
        <p:txBody>
          <a:bodyPr>
            <a:spAutoFit/>
          </a:bodyPr>
          <a:lstStyle/>
          <a:p>
            <a:pPr algn="r">
              <a:lnSpc>
                <a:spcPct val="90000"/>
              </a:lnSpc>
            </a:pPr>
            <a:r>
              <a:rPr lang="en-US" sz="4400" dirty="0" smtClean="0"/>
              <a:t>most promising</a:t>
            </a:r>
            <a:endParaRPr lang="en-US" sz="4400" b="1" dirty="0">
              <a:solidFill>
                <a:srgbClr val="FF9900"/>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micro-camera-espion-audio.png"/>
          <p:cNvPicPr>
            <a:picLocks noChangeAspect="1"/>
          </p:cNvPicPr>
          <p:nvPr/>
        </p:nvPicPr>
        <p:blipFill>
          <a:blip r:embed="rId3"/>
          <a:srcRect r="5734" b="6170"/>
          <a:stretch>
            <a:fillRect/>
          </a:stretch>
        </p:blipFill>
        <p:spPr>
          <a:xfrm>
            <a:off x="381000" y="1388979"/>
            <a:ext cx="5494421" cy="5469021"/>
          </a:xfrm>
          <a:prstGeom prst="rect">
            <a:avLst/>
          </a:prstGeom>
        </p:spPr>
      </p:pic>
      <p:sp>
        <p:nvSpPr>
          <p:cNvPr id="5" name="Rectangle 4"/>
          <p:cNvSpPr>
            <a:spLocks noChangeArrowheads="1"/>
          </p:cNvSpPr>
          <p:nvPr/>
        </p:nvSpPr>
        <p:spPr bwMode="auto">
          <a:xfrm>
            <a:off x="0" y="3810000"/>
            <a:ext cx="9144000" cy="1447800"/>
          </a:xfrm>
          <a:prstGeom prst="rect">
            <a:avLst/>
          </a:prstGeom>
          <a:solidFill>
            <a:srgbClr val="000000">
              <a:alpha val="50195"/>
            </a:srgbClr>
          </a:solidFill>
          <a:ln w="9525">
            <a:noFill/>
            <a:miter lim="800000"/>
            <a:headEnd/>
            <a:tailEnd/>
          </a:ln>
        </p:spPr>
        <p:txBody>
          <a:bodyPr wrap="square" anchor="ctr" anchorCtr="0">
            <a:noAutofit/>
          </a:bodyPr>
          <a:lstStyle/>
          <a:p>
            <a:pPr algn="l"/>
            <a:r>
              <a:rPr lang="en-US" sz="4400" dirty="0" smtClean="0">
                <a:solidFill>
                  <a:srgbClr val="FFFFFF"/>
                </a:solidFill>
              </a:rPr>
              <a:t>lens, sensor, focal range</a:t>
            </a:r>
            <a:br>
              <a:rPr lang="en-US" sz="4400" dirty="0" smtClean="0">
                <a:solidFill>
                  <a:srgbClr val="FFFFFF"/>
                </a:solidFill>
              </a:rPr>
            </a:br>
            <a:r>
              <a:rPr lang="en-US" sz="4400" b="1" dirty="0" smtClean="0">
                <a:solidFill>
                  <a:srgbClr val="FF9900"/>
                </a:solidFill>
              </a:rPr>
              <a:t>have non-zero size</a:t>
            </a:r>
            <a:endParaRPr lang="en-US" sz="4400" b="1" dirty="0">
              <a:solidFill>
                <a:srgbClr val="FF9900"/>
              </a:solidFill>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0" y="4419600"/>
            <a:ext cx="3909093" cy="461665"/>
          </a:xfrm>
          <a:prstGeom prst="rect">
            <a:avLst/>
          </a:prstGeom>
          <a:noFill/>
        </p:spPr>
        <p:txBody>
          <a:bodyPr wrap="none" rtlCol="0">
            <a:spAutoFit/>
          </a:bodyPr>
          <a:lstStyle/>
          <a:p>
            <a:r>
              <a:rPr lang="en-US" dirty="0" smtClean="0">
                <a:solidFill>
                  <a:srgbClr val="404040"/>
                </a:solidFill>
              </a:rPr>
              <a:t>stuff we built and evaluated</a:t>
            </a:r>
          </a:p>
        </p:txBody>
      </p:sp>
      <p:sp>
        <p:nvSpPr>
          <p:cNvPr id="11" name="TextBox 10"/>
          <p:cNvSpPr txBox="1"/>
          <p:nvPr/>
        </p:nvSpPr>
        <p:spPr>
          <a:xfrm>
            <a:off x="6031919" y="1859101"/>
            <a:ext cx="1609836" cy="3170099"/>
          </a:xfrm>
          <a:prstGeom prst="rect">
            <a:avLst/>
          </a:prstGeom>
          <a:noFill/>
        </p:spPr>
        <p:txBody>
          <a:bodyPr wrap="none" rtlCol="0">
            <a:spAutoFit/>
          </a:bodyPr>
          <a:lstStyle/>
          <a:p>
            <a:r>
              <a:rPr lang="en-US" sz="20000" b="1" dirty="0" smtClean="0">
                <a:solidFill>
                  <a:srgbClr val="BFBFBF"/>
                </a:solidFill>
              </a:rPr>
              <a:t>II</a:t>
            </a:r>
          </a:p>
        </p:txBody>
      </p:sp>
      <p:sp>
        <p:nvSpPr>
          <p:cNvPr id="12" name="TextBox 11"/>
          <p:cNvSpPr txBox="1"/>
          <p:nvPr/>
        </p:nvSpPr>
        <p:spPr>
          <a:xfrm>
            <a:off x="360766" y="1859101"/>
            <a:ext cx="1849034" cy="3170099"/>
          </a:xfrm>
          <a:prstGeom prst="rect">
            <a:avLst/>
          </a:prstGeom>
          <a:noFill/>
        </p:spPr>
        <p:txBody>
          <a:bodyPr wrap="none" rtlCol="0">
            <a:spAutoFit/>
          </a:bodyPr>
          <a:lstStyle/>
          <a:p>
            <a:r>
              <a:rPr lang="en-US" sz="20000" b="1" dirty="0" smtClean="0">
                <a:solidFill>
                  <a:srgbClr val="BFBFBF"/>
                </a:solidFill>
              </a:rPr>
              <a:t>P</a:t>
            </a:r>
          </a:p>
        </p:txBody>
      </p:sp>
      <p:sp>
        <p:nvSpPr>
          <p:cNvPr id="13" name="TextBox 12"/>
          <p:cNvSpPr txBox="1"/>
          <p:nvPr/>
        </p:nvSpPr>
        <p:spPr>
          <a:xfrm>
            <a:off x="1532016" y="1859101"/>
            <a:ext cx="2031325" cy="3170099"/>
          </a:xfrm>
          <a:prstGeom prst="rect">
            <a:avLst/>
          </a:prstGeom>
          <a:noFill/>
        </p:spPr>
        <p:txBody>
          <a:bodyPr wrap="none" rtlCol="0">
            <a:spAutoFit/>
          </a:bodyPr>
          <a:lstStyle/>
          <a:p>
            <a:r>
              <a:rPr lang="en-US" sz="20000" b="1" dirty="0" smtClean="0">
                <a:solidFill>
                  <a:srgbClr val="BFBFBF"/>
                </a:solidFill>
              </a:rPr>
              <a:t>A</a:t>
            </a:r>
          </a:p>
        </p:txBody>
      </p:sp>
      <p:sp>
        <p:nvSpPr>
          <p:cNvPr id="14" name="TextBox 13"/>
          <p:cNvSpPr txBox="1"/>
          <p:nvPr/>
        </p:nvSpPr>
        <p:spPr>
          <a:xfrm>
            <a:off x="2992314" y="1859101"/>
            <a:ext cx="2036886" cy="3170099"/>
          </a:xfrm>
          <a:prstGeom prst="rect">
            <a:avLst/>
          </a:prstGeom>
          <a:noFill/>
        </p:spPr>
        <p:txBody>
          <a:bodyPr wrap="none" rtlCol="0">
            <a:spAutoFit/>
          </a:bodyPr>
          <a:lstStyle/>
          <a:p>
            <a:r>
              <a:rPr lang="en-US" sz="20000" b="1" dirty="0" smtClean="0">
                <a:solidFill>
                  <a:srgbClr val="BFBFBF"/>
                </a:solidFill>
              </a:rPr>
              <a:t>R</a:t>
            </a:r>
          </a:p>
        </p:txBody>
      </p:sp>
      <p:sp>
        <p:nvSpPr>
          <p:cNvPr id="15" name="TextBox 14"/>
          <p:cNvSpPr txBox="1"/>
          <p:nvPr/>
        </p:nvSpPr>
        <p:spPr>
          <a:xfrm>
            <a:off x="4343400" y="1872469"/>
            <a:ext cx="1751351" cy="3170099"/>
          </a:xfrm>
          <a:prstGeom prst="rect">
            <a:avLst/>
          </a:prstGeom>
          <a:noFill/>
        </p:spPr>
        <p:txBody>
          <a:bodyPr wrap="none" rtlCol="0">
            <a:spAutoFit/>
          </a:bodyPr>
          <a:lstStyle/>
          <a:p>
            <a:r>
              <a:rPr lang="en-US" sz="20000" b="1" dirty="0" smtClean="0">
                <a:solidFill>
                  <a:srgbClr val="BFBFBF"/>
                </a:solidFill>
              </a:rPr>
              <a:t>T</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3449621" y="3200400"/>
            <a:ext cx="5703910" cy="2231380"/>
          </a:xfrm>
          <a:prstGeom prst="rect">
            <a:avLst/>
          </a:prstGeom>
          <a:noFill/>
          <a:ln w="9525">
            <a:noFill/>
            <a:miter lim="800000"/>
            <a:headEnd/>
            <a:tailEnd/>
          </a:ln>
        </p:spPr>
        <p:txBody>
          <a:bodyPr wrap="none" lIns="0" tIns="0" rIns="0" bIns="0">
            <a:spAutoFit/>
          </a:bodyPr>
          <a:lstStyle/>
          <a:p>
            <a:pPr algn="r">
              <a:lnSpc>
                <a:spcPct val="70000"/>
              </a:lnSpc>
            </a:pPr>
            <a:r>
              <a:rPr lang="en-US" sz="10000" b="1" dirty="0" smtClean="0">
                <a:solidFill>
                  <a:srgbClr val="B7F15A"/>
                </a:solidFill>
              </a:rPr>
              <a:t/>
            </a:r>
            <a:br>
              <a:rPr lang="en-US" sz="10000" b="1" dirty="0" smtClean="0">
                <a:solidFill>
                  <a:srgbClr val="B7F15A"/>
                </a:solidFill>
              </a:rPr>
            </a:br>
            <a:r>
              <a:rPr lang="en-US" sz="10000" b="1" dirty="0" smtClean="0">
                <a:solidFill>
                  <a:srgbClr val="B7F15A"/>
                </a:solidFill>
              </a:rPr>
              <a:t>mock-up</a:t>
            </a:r>
            <a:endParaRPr lang="en-US" sz="10000" b="1" dirty="0">
              <a:solidFill>
                <a:srgbClr val="B7F15A"/>
              </a:solidFill>
            </a:endParaRPr>
          </a:p>
        </p:txBody>
      </p:sp>
      <p:sp>
        <p:nvSpPr>
          <p:cNvPr id="3" name="TextBox 2"/>
          <p:cNvSpPr txBox="1"/>
          <p:nvPr/>
        </p:nvSpPr>
        <p:spPr>
          <a:xfrm>
            <a:off x="1219200" y="4267200"/>
            <a:ext cx="5160387" cy="461665"/>
          </a:xfrm>
          <a:prstGeom prst="rect">
            <a:avLst/>
          </a:prstGeom>
          <a:noFill/>
        </p:spPr>
        <p:txBody>
          <a:bodyPr wrap="none" rtlCol="0">
            <a:spAutoFit/>
          </a:bodyPr>
          <a:lstStyle/>
          <a:p>
            <a:r>
              <a:rPr lang="en-US" dirty="0" smtClean="0">
                <a:solidFill>
                  <a:srgbClr val="404040"/>
                </a:solidFill>
              </a:rPr>
              <a:t>to try our ideas out we needed a few</a:t>
            </a:r>
          </a:p>
        </p:txBody>
      </p:sp>
      <p:sp>
        <p:nvSpPr>
          <p:cNvPr id="4" name="TextBox 3"/>
          <p:cNvSpPr txBox="1"/>
          <p:nvPr/>
        </p:nvSpPr>
        <p:spPr>
          <a:xfrm>
            <a:off x="7162800" y="5562600"/>
            <a:ext cx="1228221" cy="461665"/>
          </a:xfrm>
          <a:prstGeom prst="rect">
            <a:avLst/>
          </a:prstGeom>
          <a:noFill/>
        </p:spPr>
        <p:txBody>
          <a:bodyPr wrap="none" rtlCol="0">
            <a:spAutoFit/>
          </a:bodyPr>
          <a:lstStyle/>
          <a:p>
            <a:r>
              <a:rPr lang="en-US" dirty="0" smtClean="0">
                <a:solidFill>
                  <a:srgbClr val="404040"/>
                </a:solidFill>
              </a:rPr>
              <a:t>devices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9" name="Rectangle 28"/>
          <p:cNvSpPr>
            <a:spLocks noChangeArrowheads="1"/>
          </p:cNvSpPr>
          <p:nvPr/>
        </p:nvSpPr>
        <p:spPr bwMode="auto">
          <a:xfrm>
            <a:off x="6934200" y="5715000"/>
            <a:ext cx="1316038" cy="276225"/>
          </a:xfrm>
          <a:prstGeom prst="rect">
            <a:avLst/>
          </a:prstGeom>
          <a:noFill/>
          <a:ln w="9525">
            <a:noFill/>
            <a:miter lim="800000"/>
            <a:headEnd/>
            <a:tailEnd/>
          </a:ln>
        </p:spPr>
        <p:txBody>
          <a:bodyPr wrap="none" lIns="0" tIns="0" rIns="0" bIns="0">
            <a:spAutoFit/>
          </a:bodyPr>
          <a:lstStyle/>
          <a:p>
            <a:r>
              <a:rPr lang="en-US">
                <a:solidFill>
                  <a:srgbClr val="000000"/>
                </a:solidFill>
              </a:rPr>
              <a:t>optical mouse</a:t>
            </a:r>
            <a:endParaRPr lang="en-US"/>
          </a:p>
        </p:txBody>
      </p:sp>
      <p:pic>
        <p:nvPicPr>
          <p:cNvPr id="55298" name="Picture 3" descr="IMG_7866+r"/>
          <p:cNvPicPr>
            <a:picLocks noChangeAspect="1" noChangeArrowheads="1"/>
          </p:cNvPicPr>
          <p:nvPr/>
        </p:nvPicPr>
        <p:blipFill>
          <a:blip r:embed="rId3">
            <a:clrChange>
              <a:clrFrom>
                <a:srgbClr val="FFFFFF"/>
              </a:clrFrom>
              <a:clrTo>
                <a:srgbClr val="FFFFFF">
                  <a:alpha val="0"/>
                </a:srgbClr>
              </a:clrTo>
            </a:clrChange>
          </a:blip>
          <a:srcRect l="5519" t="23746" r="19063" b="9064"/>
          <a:stretch>
            <a:fillRect/>
          </a:stretch>
        </p:blipFill>
        <p:spPr bwMode="auto">
          <a:xfrm>
            <a:off x="1" y="4224421"/>
            <a:ext cx="4431390" cy="26335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13" descr="IMG_7863+rm2"/>
          <p:cNvPicPr>
            <a:picLocks noChangeAspect="1" noChangeArrowheads="1"/>
          </p:cNvPicPr>
          <p:nvPr/>
        </p:nvPicPr>
        <p:blipFill>
          <a:blip r:embed="rId3">
            <a:clrChange>
              <a:clrFrom>
                <a:srgbClr val="FFFFFF"/>
              </a:clrFrom>
              <a:clrTo>
                <a:srgbClr val="FFFFFF">
                  <a:alpha val="0"/>
                </a:srgbClr>
              </a:clrTo>
            </a:clrChange>
          </a:blip>
          <a:srcRect l="19333" r="2499" b="16019"/>
          <a:stretch>
            <a:fillRect/>
          </a:stretch>
        </p:blipFill>
        <p:spPr bwMode="auto">
          <a:xfrm>
            <a:off x="1" y="4239416"/>
            <a:ext cx="4108605" cy="2618584"/>
          </a:xfrm>
          <a:prstGeom prst="rect">
            <a:avLst/>
          </a:prstGeom>
          <a:noFill/>
          <a:ln w="9525">
            <a:noFill/>
            <a:miter lim="800000"/>
            <a:headEnd/>
            <a:tailEnd/>
          </a:ln>
        </p:spPr>
      </p:pic>
      <p:sp>
        <p:nvSpPr>
          <p:cNvPr id="5" name="Rectangle 28"/>
          <p:cNvSpPr>
            <a:spLocks noChangeArrowheads="1"/>
          </p:cNvSpPr>
          <p:nvPr/>
        </p:nvSpPr>
        <p:spPr bwMode="auto">
          <a:xfrm>
            <a:off x="6781800" y="5741987"/>
            <a:ext cx="1541463" cy="277813"/>
          </a:xfrm>
          <a:prstGeom prst="rect">
            <a:avLst/>
          </a:prstGeom>
          <a:noFill/>
          <a:ln w="9525">
            <a:noFill/>
            <a:miter lim="800000"/>
            <a:headEnd/>
            <a:tailEnd/>
          </a:ln>
        </p:spPr>
        <p:txBody>
          <a:bodyPr wrap="none" lIns="0" tIns="0" rIns="0" bIns="0">
            <a:spAutoFit/>
          </a:bodyPr>
          <a:lstStyle/>
          <a:p>
            <a:r>
              <a:rPr lang="en-US">
                <a:solidFill>
                  <a:srgbClr val="000000"/>
                </a:solidFill>
              </a:rPr>
              <a:t>xybernaut</a:t>
            </a:r>
            <a:r>
              <a:rPr lang="en-US" dirty="0" err="1">
                <a:solidFill>
                  <a:srgbClr val="000000"/>
                </a:solidFill>
              </a:rPr>
              <a:t>poma</a:t>
            </a: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 name="Picture 11" descr="PARCtab.gif"/>
          <p:cNvPicPr>
            <a:picLocks noChangeAspect="1"/>
          </p:cNvPicPr>
          <p:nvPr/>
        </p:nvPicPr>
        <p:blipFill>
          <a:blip r:embed="rId3"/>
          <a:srcRect r="1543"/>
          <a:stretch>
            <a:fillRect/>
          </a:stretch>
        </p:blipFill>
        <p:spPr>
          <a:xfrm>
            <a:off x="-1" y="0"/>
            <a:ext cx="9144001" cy="6858000"/>
          </a:xfrm>
          <a:prstGeom prst="rect">
            <a:avLst/>
          </a:prstGeom>
        </p:spPr>
      </p:pic>
      <p:sp>
        <p:nvSpPr>
          <p:cNvPr id="17" name="TextBox 16"/>
          <p:cNvSpPr txBox="1"/>
          <p:nvPr/>
        </p:nvSpPr>
        <p:spPr>
          <a:xfrm>
            <a:off x="7303675" y="6324600"/>
            <a:ext cx="1764125" cy="461665"/>
          </a:xfrm>
          <a:prstGeom prst="rect">
            <a:avLst/>
          </a:prstGeom>
          <a:noFill/>
        </p:spPr>
        <p:txBody>
          <a:bodyPr wrap="none" rtlCol="0">
            <a:spAutoFit/>
          </a:bodyPr>
          <a:lstStyle/>
          <a:p>
            <a:pPr algn="r"/>
            <a:r>
              <a:rPr lang="en-US" dirty="0" smtClean="0"/>
              <a:t>[PARC Tab]</a:t>
            </a:r>
          </a:p>
        </p:txBody>
      </p:sp>
      <p:sp>
        <p:nvSpPr>
          <p:cNvPr id="5" name="Rectangle 4"/>
          <p:cNvSpPr/>
          <p:nvPr/>
        </p:nvSpPr>
        <p:spPr>
          <a:xfrm>
            <a:off x="0" y="3810000"/>
            <a:ext cx="9144000" cy="1524000"/>
          </a:xfrm>
          <a:prstGeom prst="rect">
            <a:avLst/>
          </a:prstGeom>
          <a:solidFill>
            <a:schemeClr val="tx1">
              <a:alpha val="47000"/>
            </a:schemeClr>
          </a:solidFill>
        </p:spPr>
        <p:txBody>
          <a:bodyPr wrap="square">
            <a:noAutofit/>
          </a:bodyPr>
          <a:lstStyle/>
          <a:p>
            <a:pPr algn="r">
              <a:lnSpc>
                <a:spcPct val="90000"/>
              </a:lnSpc>
            </a:pPr>
            <a:r>
              <a:rPr lang="en-US" sz="4000" dirty="0" smtClean="0"/>
              <a:t>we have explored how to interact with </a:t>
            </a:r>
            <a:r>
              <a:rPr lang="en-US" sz="4000" b="1" dirty="0" smtClean="0">
                <a:solidFill>
                  <a:srgbClr val="B7F15A"/>
                </a:solidFill>
              </a:rPr>
              <a:t>increasingly smaller mobile devices</a:t>
            </a:r>
            <a:endParaRPr lang="en-US" sz="4000" dirty="0" smtClean="0">
              <a:solidFill>
                <a:srgbClr val="595959"/>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3250" name="Picture 14" descr="IMG_7858+rm1"/>
          <p:cNvPicPr>
            <a:picLocks noChangeAspect="1" noChangeArrowheads="1"/>
          </p:cNvPicPr>
          <p:nvPr/>
        </p:nvPicPr>
        <p:blipFill>
          <a:blip r:embed="rId3">
            <a:clrChange>
              <a:clrFrom>
                <a:srgbClr val="FFFFFF"/>
              </a:clrFrom>
              <a:clrTo>
                <a:srgbClr val="FFFFFF">
                  <a:alpha val="0"/>
                </a:srgbClr>
              </a:clrTo>
            </a:clrChange>
          </a:blip>
          <a:srcRect t="20668" r="26724" b="10333"/>
          <a:stretch>
            <a:fillRect/>
          </a:stretch>
        </p:blipFill>
        <p:spPr bwMode="auto">
          <a:xfrm>
            <a:off x="0" y="1117600"/>
            <a:ext cx="9158288" cy="5740400"/>
          </a:xfrm>
          <a:prstGeom prst="rect">
            <a:avLst/>
          </a:prstGeom>
          <a:noFill/>
          <a:ln w="9525">
            <a:noFill/>
            <a:miter lim="800000"/>
            <a:headEnd/>
            <a:tailEnd/>
          </a:ln>
        </p:spPr>
      </p:pic>
      <p:sp>
        <p:nvSpPr>
          <p:cNvPr id="53251" name="Rectangle 28"/>
          <p:cNvSpPr>
            <a:spLocks noChangeArrowheads="1"/>
          </p:cNvSpPr>
          <p:nvPr/>
        </p:nvSpPr>
        <p:spPr bwMode="auto">
          <a:xfrm>
            <a:off x="5991225" y="4648200"/>
            <a:ext cx="3028950" cy="1108075"/>
          </a:xfrm>
          <a:prstGeom prst="rect">
            <a:avLst/>
          </a:prstGeom>
          <a:noFill/>
          <a:ln w="9525">
            <a:noFill/>
            <a:miter lim="800000"/>
            <a:headEnd/>
            <a:tailEnd/>
          </a:ln>
        </p:spPr>
        <p:txBody>
          <a:bodyPr wrap="none" lIns="0" tIns="0" rIns="0" bIns="0">
            <a:spAutoFit/>
          </a:bodyPr>
          <a:lstStyle/>
          <a:p>
            <a:pPr algn="r"/>
            <a:r>
              <a:rPr lang="en-US"/>
              <a:t>laser track point</a:t>
            </a:r>
            <a:br>
              <a:rPr lang="en-US"/>
            </a:br>
            <a:r>
              <a:rPr lang="en-US">
                <a:solidFill>
                  <a:srgbClr val="A6A6A6"/>
                </a:solidFill>
              </a:rPr>
              <a:t>(research prototype</a:t>
            </a:r>
            <a:br>
              <a:rPr lang="en-US">
                <a:solidFill>
                  <a:srgbClr val="A6A6A6"/>
                </a:solidFill>
              </a:rPr>
            </a:br>
            <a:r>
              <a:rPr lang="en-US">
                <a:solidFill>
                  <a:srgbClr val="A6A6A6"/>
                </a:solidFill>
              </a:rPr>
              <a:t>thanks to John Lutian)</a:t>
            </a:r>
          </a:p>
        </p:txBody>
      </p:sp>
      <p:cxnSp>
        <p:nvCxnSpPr>
          <p:cNvPr id="5" name="Straight Connector 4"/>
          <p:cNvCxnSpPr/>
          <p:nvPr/>
        </p:nvCxnSpPr>
        <p:spPr bwMode="auto">
          <a:xfrm rot="16200000" flipH="1">
            <a:off x="7058353" y="4324350"/>
            <a:ext cx="533400" cy="114300"/>
          </a:xfrm>
          <a:prstGeom prst="line">
            <a:avLst/>
          </a:prstGeom>
          <a:ln w="38100">
            <a:headEnd type="none" w="med" len="med"/>
            <a:tailEnd type="none" w="med" len="med"/>
          </a:ln>
        </p:spPr>
        <p:style>
          <a:lnRef idx="1">
            <a:schemeClr val="accent3"/>
          </a:lnRef>
          <a:fillRef idx="0">
            <a:schemeClr val="accent3"/>
          </a:fillRef>
          <a:effectRef idx="0">
            <a:schemeClr val="accent3"/>
          </a:effectRef>
          <a:fontRef idx="minor">
            <a:schemeClr val="tx1"/>
          </a:fontRef>
        </p:style>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6322" name="Picture 4" descr="lightsensor3"/>
          <p:cNvPicPr>
            <a:picLocks noChangeAspect="1" noChangeArrowheads="1"/>
          </p:cNvPicPr>
          <p:nvPr/>
        </p:nvPicPr>
        <p:blipFill>
          <a:blip r:embed="rId3"/>
          <a:srcRect/>
          <a:stretch>
            <a:fillRect/>
          </a:stretch>
        </p:blipFill>
        <p:spPr bwMode="auto">
          <a:xfrm>
            <a:off x="0" y="76200"/>
            <a:ext cx="9144000" cy="6872781"/>
          </a:xfrm>
          <a:prstGeom prst="rect">
            <a:avLst/>
          </a:prstGeom>
          <a:noFill/>
          <a:ln w="9525">
            <a:noFill/>
            <a:miter lim="800000"/>
            <a:headEnd/>
            <a:tailEnd/>
          </a:ln>
        </p:spPr>
      </p:pic>
      <p:sp>
        <p:nvSpPr>
          <p:cNvPr id="3" name="TextBox 2"/>
          <p:cNvSpPr txBox="1"/>
          <p:nvPr/>
        </p:nvSpPr>
        <p:spPr>
          <a:xfrm>
            <a:off x="3886200" y="228600"/>
            <a:ext cx="3736920" cy="769441"/>
          </a:xfrm>
          <a:prstGeom prst="rect">
            <a:avLst/>
          </a:prstGeom>
          <a:noFill/>
        </p:spPr>
        <p:txBody>
          <a:bodyPr wrap="none" rtlCol="0">
            <a:spAutoFit/>
          </a:bodyPr>
          <a:lstStyle/>
          <a:p>
            <a:r>
              <a:rPr lang="en-US" sz="4400" b="1" dirty="0" smtClean="0">
                <a:solidFill>
                  <a:srgbClr val="B7F15A"/>
                </a:solidFill>
              </a:rPr>
              <a:t>touch sensor</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439738" y="1271588"/>
            <a:ext cx="7654926" cy="5586412"/>
            <a:chOff x="-439738" y="941388"/>
            <a:chExt cx="7654926" cy="5586412"/>
          </a:xfrm>
        </p:grpSpPr>
        <p:pic>
          <p:nvPicPr>
            <p:cNvPr id="11268"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11269"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11270"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11271"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11272"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1273"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1274"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
        <p:nvSpPr>
          <p:cNvPr id="12" name="Text Box 2"/>
          <p:cNvSpPr txBox="1">
            <a:spLocks noChangeArrowheads="1"/>
          </p:cNvSpPr>
          <p:nvPr/>
        </p:nvSpPr>
        <p:spPr bwMode="auto">
          <a:xfrm>
            <a:off x="2262985" y="5334000"/>
            <a:ext cx="6881016" cy="1154162"/>
          </a:xfrm>
          <a:prstGeom prst="rect">
            <a:avLst/>
          </a:prstGeom>
          <a:noFill/>
          <a:ln w="9525">
            <a:noFill/>
            <a:miter lim="800000"/>
            <a:headEnd/>
            <a:tailEnd/>
          </a:ln>
        </p:spPr>
        <p:txBody>
          <a:bodyPr wrap="none" lIns="0" tIns="0" rIns="0" bIns="0">
            <a:spAutoFit/>
          </a:bodyPr>
          <a:lstStyle/>
          <a:p>
            <a:pPr algn="r">
              <a:lnSpc>
                <a:spcPct val="70000"/>
              </a:lnSpc>
            </a:pPr>
            <a:r>
              <a:rPr lang="en-US" sz="10000" b="1" dirty="0" smtClean="0">
                <a:solidFill>
                  <a:srgbClr val="B7F15A"/>
                </a:solidFill>
              </a:rPr>
              <a:t>“scanners”</a:t>
            </a:r>
            <a:endParaRPr lang="en-US" sz="10000" b="1" dirty="0">
              <a:solidFill>
                <a:srgbClr val="B7F15A"/>
              </a:solidFill>
            </a:endParaRPr>
          </a:p>
        </p:txBody>
      </p:sp>
      <p:sp>
        <p:nvSpPr>
          <p:cNvPr id="13" name="TextBox 12"/>
          <p:cNvSpPr txBox="1"/>
          <p:nvPr/>
        </p:nvSpPr>
        <p:spPr>
          <a:xfrm>
            <a:off x="3657600" y="1524000"/>
            <a:ext cx="5030518" cy="830997"/>
          </a:xfrm>
          <a:prstGeom prst="rect">
            <a:avLst/>
          </a:prstGeom>
          <a:noFill/>
        </p:spPr>
        <p:txBody>
          <a:bodyPr wrap="square" rtlCol="0">
            <a:spAutoFit/>
          </a:bodyPr>
          <a:lstStyle/>
          <a:p>
            <a:r>
              <a:rPr lang="en-US" dirty="0" smtClean="0">
                <a:solidFill>
                  <a:srgbClr val="404040"/>
                </a:solidFill>
              </a:rPr>
              <a:t>:= devices that users operate by moving their hand across</a:t>
            </a:r>
          </a:p>
        </p:txBody>
      </p:sp>
      <p:sp>
        <p:nvSpPr>
          <p:cNvPr id="14" name="Text Box 2"/>
          <p:cNvSpPr txBox="1">
            <a:spLocks noChangeArrowheads="1"/>
          </p:cNvSpPr>
          <p:nvPr/>
        </p:nvSpPr>
        <p:spPr bwMode="auto">
          <a:xfrm>
            <a:off x="790238" y="152400"/>
            <a:ext cx="4705690" cy="1154162"/>
          </a:xfrm>
          <a:prstGeom prst="rect">
            <a:avLst/>
          </a:prstGeom>
          <a:noFill/>
          <a:ln w="9525">
            <a:noFill/>
            <a:miter lim="800000"/>
            <a:headEnd/>
            <a:tailEnd/>
          </a:ln>
        </p:spPr>
        <p:txBody>
          <a:bodyPr wrap="none" lIns="0" tIns="0" rIns="0" bIns="0">
            <a:spAutoFit/>
          </a:bodyPr>
          <a:lstStyle/>
          <a:p>
            <a:pPr algn="r">
              <a:lnSpc>
                <a:spcPct val="70000"/>
              </a:lnSpc>
            </a:pPr>
            <a:r>
              <a:rPr lang="en-US" sz="10000" b="1" dirty="0" smtClean="0">
                <a:solidFill>
                  <a:srgbClr val="B7F15A"/>
                </a:solidFill>
              </a:rPr>
              <a:t>devices</a:t>
            </a:r>
            <a:endParaRPr lang="en-US" sz="10000" b="1" dirty="0">
              <a:solidFill>
                <a:srgbClr val="B7F15A"/>
              </a:solidFill>
            </a:endParaRPr>
          </a:p>
        </p:txBody>
      </p:sp>
      <p:sp>
        <p:nvSpPr>
          <p:cNvPr id="15" name="TextBox 14"/>
          <p:cNvSpPr txBox="1"/>
          <p:nvPr/>
        </p:nvSpPr>
        <p:spPr>
          <a:xfrm>
            <a:off x="-76200" y="-76200"/>
            <a:ext cx="2913929" cy="769441"/>
          </a:xfrm>
          <a:prstGeom prst="rect">
            <a:avLst/>
          </a:prstGeom>
          <a:noFill/>
        </p:spPr>
        <p:txBody>
          <a:bodyPr wrap="none" rtlCol="0">
            <a:spAutoFit/>
          </a:bodyPr>
          <a:lstStyle/>
          <a:p>
            <a:r>
              <a:rPr lang="en-US" sz="4400" dirty="0" smtClean="0">
                <a:solidFill>
                  <a:schemeClr val="tx1">
                    <a:lumMod val="50000"/>
                    <a:lumOff val="50000"/>
                  </a:schemeClr>
                </a:solidFill>
              </a:rPr>
              <a:t>conceptual</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Rectangle 14"/>
          <p:cNvSpPr/>
          <p:nvPr/>
        </p:nvSpPr>
        <p:spPr>
          <a:xfrm>
            <a:off x="4124677" y="76200"/>
            <a:ext cx="5019323" cy="769441"/>
          </a:xfrm>
          <a:prstGeom prst="rect">
            <a:avLst/>
          </a:prstGeom>
        </p:spPr>
        <p:txBody>
          <a:bodyPr wrap="none">
            <a:spAutoFit/>
          </a:bodyPr>
          <a:lstStyle/>
          <a:p>
            <a:r>
              <a:rPr lang="en-US" sz="4400" b="1" dirty="0" smtClean="0">
                <a:solidFill>
                  <a:srgbClr val="B7F15A"/>
                </a:solidFill>
              </a:rPr>
              <a:t>1. motion scanner </a:t>
            </a:r>
            <a:endParaRPr lang="en-US" sz="4400" dirty="0"/>
          </a:p>
        </p:txBody>
      </p:sp>
      <p:grpSp>
        <p:nvGrpSpPr>
          <p:cNvPr id="2" name="Group 25"/>
          <p:cNvGrpSpPr/>
          <p:nvPr/>
        </p:nvGrpSpPr>
        <p:grpSpPr>
          <a:xfrm>
            <a:off x="-439738" y="228600"/>
            <a:ext cx="8117990" cy="5181600"/>
            <a:chOff x="-439738" y="228600"/>
            <a:chExt cx="4838119" cy="3088105"/>
          </a:xfrm>
        </p:grpSpPr>
        <p:grpSp>
          <p:nvGrpSpPr>
            <p:cNvPr id="3" name="Group 11"/>
            <p:cNvGrpSpPr>
              <a:grpSpLocks/>
            </p:cNvGrpSpPr>
            <p:nvPr/>
          </p:nvGrpSpPr>
          <p:grpSpPr bwMode="auto">
            <a:xfrm>
              <a:off x="-439738" y="228600"/>
              <a:ext cx="4231556" cy="3088105"/>
              <a:chOff x="-439738" y="941388"/>
              <a:chExt cx="7654926" cy="5586412"/>
            </a:xfrm>
          </p:grpSpPr>
          <p:pic>
            <p:nvPicPr>
              <p:cNvPr id="7"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8"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9"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10"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11"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2"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3"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
          <p:nvSpPr>
            <p:cNvPr id="16" name="Rectangle 15"/>
            <p:cNvSpPr/>
            <p:nvPr/>
          </p:nvSpPr>
          <p:spPr>
            <a:xfrm>
              <a:off x="2514599" y="533400"/>
              <a:ext cx="1883782" cy="275141"/>
            </a:xfrm>
            <a:prstGeom prst="rect">
              <a:avLst/>
            </a:prstGeom>
          </p:spPr>
          <p:txBody>
            <a:bodyPr wrap="none">
              <a:spAutoFit/>
            </a:bodyPr>
            <a:lstStyle/>
            <a:p>
              <a:pPr marL="0" indent="0"/>
              <a:r>
                <a:rPr lang="en-US" dirty="0" smtClean="0">
                  <a:solidFill>
                    <a:schemeClr val="tx1">
                      <a:lumMod val="65000"/>
                      <a:lumOff val="35000"/>
                    </a:schemeClr>
                  </a:solidFill>
                </a:rPr>
                <a:t>camera (as in mouse)</a:t>
              </a:r>
            </a:p>
          </p:txBody>
        </p:sp>
        <p:cxnSp>
          <p:nvCxnSpPr>
            <p:cNvPr id="22" name="Straight Connector 21"/>
            <p:cNvCxnSpPr/>
            <p:nvPr/>
          </p:nvCxnSpPr>
          <p:spPr bwMode="auto">
            <a:xfrm rot="10800000" flipV="1">
              <a:off x="2133601" y="841374"/>
              <a:ext cx="422275" cy="377825"/>
            </a:xfrm>
            <a:prstGeom prst="line">
              <a:avLst/>
            </a:prstGeom>
            <a:solidFill>
              <a:schemeClr val="bg2"/>
            </a:solidFill>
            <a:ln w="9525" cap="flat" cmpd="sng" algn="ctr">
              <a:solidFill>
                <a:srgbClr val="A6A6A6"/>
              </a:solidFill>
              <a:prstDash val="solid"/>
              <a:round/>
              <a:headEnd type="none" w="med" len="med"/>
              <a:tailEnd type="none" w="med" len="med"/>
            </a:ln>
            <a:effectLst/>
          </p:spPr>
        </p:cxnSp>
      </p:grpSp>
      <p:sp>
        <p:nvSpPr>
          <p:cNvPr id="21" name="Content Placeholder 2"/>
          <p:cNvSpPr txBox="1">
            <a:spLocks/>
          </p:cNvSpPr>
          <p:nvPr/>
        </p:nvSpPr>
        <p:spPr bwMode="auto">
          <a:xfrm>
            <a:off x="2286000" y="4429780"/>
            <a:ext cx="59436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20000"/>
              </a:spcBef>
              <a:spcAft>
                <a:spcPct val="0"/>
              </a:spcAft>
              <a:buClr>
                <a:schemeClr val="bg2"/>
              </a:buClr>
              <a:buSzTx/>
              <a:buFontTx/>
              <a:buNone/>
              <a:tabLst/>
              <a:defRPr/>
            </a:pPr>
            <a:r>
              <a:rPr kumimoji="0" lang="en-US" sz="2800" b="0" i="0" u="none" strike="noStrike" kern="0" cap="none" spc="0" normalizeH="0" baseline="0" noProof="0" dirty="0" smtClean="0">
                <a:ln>
                  <a:noFill/>
                </a:ln>
                <a:solidFill>
                  <a:schemeClr val="bg2"/>
                </a:solidFill>
                <a:effectLst/>
                <a:uLnTx/>
                <a:uFillTx/>
                <a:latin typeface="+mn-lt"/>
                <a:ea typeface="ＭＳ Ｐゴシック" pitchFamily="34" charset="-128"/>
                <a:cs typeface="ＭＳ Ｐゴシック" pitchFamily="-107" charset="-128"/>
              </a:rPr>
              <a:t>seen as “curve right, curve right”</a:t>
            </a:r>
          </a:p>
        </p:txBody>
      </p:sp>
      <p:sp>
        <p:nvSpPr>
          <p:cNvPr id="27" name="Rectangle 26"/>
          <p:cNvSpPr/>
          <p:nvPr/>
        </p:nvSpPr>
        <p:spPr>
          <a:xfrm>
            <a:off x="2286000" y="4963180"/>
            <a:ext cx="5867400" cy="523220"/>
          </a:xfrm>
          <a:prstGeom prst="rect">
            <a:avLst/>
          </a:prstGeom>
        </p:spPr>
        <p:txBody>
          <a:bodyPr wrap="square">
            <a:spAutoFit/>
          </a:bodyPr>
          <a:lstStyle/>
          <a:p>
            <a:pPr algn="l" eaLnBrk="0" hangingPunct="0">
              <a:spcBef>
                <a:spcPct val="20000"/>
              </a:spcBef>
              <a:buClr>
                <a:schemeClr val="bg2"/>
              </a:buClr>
              <a:defRPr/>
            </a:pPr>
            <a:r>
              <a:rPr lang="en-US" sz="2800" kern="0" dirty="0" smtClean="0">
                <a:solidFill>
                  <a:schemeClr val="bg2"/>
                </a:solidFill>
                <a:cs typeface="ＭＳ Ｐゴシック" pitchFamily="-107" charset="-128"/>
              </a:rPr>
              <a:t>recognized language is</a:t>
            </a:r>
            <a:endParaRPr lang="en-US" sz="2800" b="1" kern="0" dirty="0" smtClean="0">
              <a:solidFill>
                <a:srgbClr val="B7F15A"/>
              </a:solidFill>
              <a:cs typeface="ＭＳ Ｐゴシック" pitchFamily="-107" charset="-128"/>
            </a:endParaRPr>
          </a:p>
        </p:txBody>
      </p:sp>
      <p:sp>
        <p:nvSpPr>
          <p:cNvPr id="28" name="Rectangle 27"/>
          <p:cNvSpPr/>
          <p:nvPr/>
        </p:nvSpPr>
        <p:spPr>
          <a:xfrm>
            <a:off x="6019800" y="4963180"/>
            <a:ext cx="2519339" cy="523220"/>
          </a:xfrm>
          <a:prstGeom prst="rect">
            <a:avLst/>
          </a:prstGeom>
        </p:spPr>
        <p:txBody>
          <a:bodyPr wrap="none">
            <a:spAutoFit/>
          </a:bodyPr>
          <a:lstStyle/>
          <a:p>
            <a:pPr algn="l" eaLnBrk="0" hangingPunct="0">
              <a:spcBef>
                <a:spcPct val="20000"/>
              </a:spcBef>
              <a:buClr>
                <a:schemeClr val="bg2"/>
              </a:buClr>
              <a:defRPr/>
            </a:pPr>
            <a:r>
              <a:rPr lang="en-US" sz="2800" b="1" kern="0" dirty="0" smtClean="0">
                <a:solidFill>
                  <a:srgbClr val="B7F15A"/>
                </a:solidFill>
                <a:cs typeface="ＭＳ Ｐゴシック" pitchFamily="-107" charset="-128"/>
              </a:rPr>
              <a:t>unistroke-like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P spid="28" grpId="0"/>
    </p:bld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 name="TextBox 190"/>
          <p:cNvSpPr txBox="1">
            <a:spLocks noChangeArrowheads="1"/>
          </p:cNvSpPr>
          <p:nvPr/>
        </p:nvSpPr>
        <p:spPr bwMode="auto">
          <a:xfrm>
            <a:off x="2057400" y="2743200"/>
            <a:ext cx="1478890" cy="461665"/>
          </a:xfrm>
          <a:prstGeom prst="rect">
            <a:avLst/>
          </a:prstGeom>
          <a:noFill/>
          <a:ln w="9525">
            <a:noFill/>
            <a:miter lim="800000"/>
            <a:headEnd/>
            <a:tailEnd/>
          </a:ln>
        </p:spPr>
        <p:txBody>
          <a:bodyPr wrap="none">
            <a:spAutoFit/>
          </a:bodyPr>
          <a:lstStyle/>
          <a:p>
            <a:r>
              <a:rPr lang="en-US" dirty="0" smtClean="0">
                <a:solidFill>
                  <a:srgbClr val="404040"/>
                </a:solidFill>
              </a:rPr>
              <a:t>graffiti “a”</a:t>
            </a:r>
            <a:endParaRPr lang="en-US" dirty="0">
              <a:solidFill>
                <a:srgbClr val="404040"/>
              </a:solidFill>
            </a:endParaRPr>
          </a:p>
        </p:txBody>
      </p:sp>
      <p:sp>
        <p:nvSpPr>
          <p:cNvPr id="77" name="TextBox 190"/>
          <p:cNvSpPr txBox="1">
            <a:spLocks noChangeArrowheads="1"/>
          </p:cNvSpPr>
          <p:nvPr/>
        </p:nvSpPr>
        <p:spPr bwMode="auto">
          <a:xfrm>
            <a:off x="5333997" y="5486400"/>
            <a:ext cx="2420905" cy="461665"/>
          </a:xfrm>
          <a:prstGeom prst="rect">
            <a:avLst/>
          </a:prstGeom>
          <a:noFill/>
          <a:ln w="9525">
            <a:noFill/>
            <a:miter lim="800000"/>
            <a:headEnd/>
            <a:tailEnd/>
          </a:ln>
        </p:spPr>
        <p:txBody>
          <a:bodyPr wrap="none">
            <a:spAutoFit/>
          </a:bodyPr>
          <a:lstStyle/>
          <a:p>
            <a:r>
              <a:rPr lang="en-US" smtClean="0">
                <a:solidFill>
                  <a:srgbClr val="404040"/>
                </a:solidFill>
              </a:rPr>
              <a:t>virtual scroll </a:t>
            </a:r>
            <a:r>
              <a:rPr lang="en-US" dirty="0" smtClean="0">
                <a:solidFill>
                  <a:srgbClr val="404040"/>
                </a:solidFill>
              </a:rPr>
              <a:t>ring</a:t>
            </a:r>
            <a:endParaRPr lang="en-US" dirty="0">
              <a:solidFill>
                <a:srgbClr val="404040"/>
              </a:solidFill>
            </a:endParaRPr>
          </a:p>
        </p:txBody>
      </p:sp>
      <p:grpSp>
        <p:nvGrpSpPr>
          <p:cNvPr id="2" name="Group 185"/>
          <p:cNvGrpSpPr>
            <a:grpSpLocks/>
          </p:cNvGrpSpPr>
          <p:nvPr/>
        </p:nvGrpSpPr>
        <p:grpSpPr bwMode="auto">
          <a:xfrm>
            <a:off x="3813007" y="3175789"/>
            <a:ext cx="3790950" cy="2753106"/>
            <a:chOff x="5543550" y="2233613"/>
            <a:chExt cx="1385888" cy="1006475"/>
          </a:xfrm>
        </p:grpSpPr>
        <p:grpSp>
          <p:nvGrpSpPr>
            <p:cNvPr id="3" name="Group 468"/>
            <p:cNvGrpSpPr>
              <a:grpSpLocks/>
            </p:cNvGrpSpPr>
            <p:nvPr/>
          </p:nvGrpSpPr>
          <p:grpSpPr bwMode="auto">
            <a:xfrm>
              <a:off x="5543550" y="2233613"/>
              <a:ext cx="1246188" cy="1001712"/>
              <a:chOff x="1406" y="2896"/>
              <a:chExt cx="785" cy="631"/>
            </a:xfrm>
          </p:grpSpPr>
          <p:sp>
            <p:nvSpPr>
              <p:cNvPr id="195" name="Freeform 469"/>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96" name="Freeform 470"/>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97" name="Freeform 471"/>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98" name="Freeform 472"/>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158" name="Freeform 473"/>
            <p:cNvSpPr>
              <a:spLocks/>
            </p:cNvSpPr>
            <p:nvPr/>
          </p:nvSpPr>
          <p:spPr bwMode="auto">
            <a:xfrm rot="-2068224">
              <a:off x="6407150" y="2724150"/>
              <a:ext cx="246063" cy="147638"/>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59" name="Freeform 474"/>
            <p:cNvSpPr>
              <a:spLocks/>
            </p:cNvSpPr>
            <p:nvPr/>
          </p:nvSpPr>
          <p:spPr bwMode="auto">
            <a:xfrm rot="-2068224">
              <a:off x="6638925" y="2659063"/>
              <a:ext cx="198438" cy="258762"/>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241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60" name="Freeform 475"/>
            <p:cNvSpPr>
              <a:spLocks/>
            </p:cNvSpPr>
            <p:nvPr/>
          </p:nvSpPr>
          <p:spPr bwMode="auto">
            <a:xfrm rot="-2068224">
              <a:off x="6618288" y="2995613"/>
              <a:ext cx="71437" cy="46037"/>
            </a:xfrm>
            <a:custGeom>
              <a:avLst/>
              <a:gdLst>
                <a:gd name="T0" fmla="*/ 0 w 258"/>
                <a:gd name="T1" fmla="*/ 2147483647 h 160"/>
                <a:gd name="T2" fmla="*/ 1613298320 w 258"/>
                <a:gd name="T3" fmla="*/ 571742710 h 160"/>
                <a:gd name="T4" fmla="*/ 2147483647 w 258"/>
                <a:gd name="T5" fmla="*/ 428765600 h 160"/>
                <a:gd name="T6" fmla="*/ 2147483647 w 258"/>
                <a:gd name="T7" fmla="*/ 1572168154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61" name="Freeform 476"/>
            <p:cNvSpPr>
              <a:spLocks/>
            </p:cNvSpPr>
            <p:nvPr/>
          </p:nvSpPr>
          <p:spPr bwMode="auto">
            <a:xfrm rot="-2068224">
              <a:off x="6673850" y="2970213"/>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62" name="Freeform 477"/>
            <p:cNvSpPr>
              <a:spLocks/>
            </p:cNvSpPr>
            <p:nvPr/>
          </p:nvSpPr>
          <p:spPr bwMode="auto">
            <a:xfrm rot="-2068224">
              <a:off x="6746875" y="2928938"/>
              <a:ext cx="90488" cy="71437"/>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166118 h 252"/>
                <a:gd name="T8" fmla="*/ 2147483647 w 325"/>
                <a:gd name="T9" fmla="*/ 182258749 h 252"/>
                <a:gd name="T10" fmla="*/ 2147483647 w 325"/>
                <a:gd name="T11" fmla="*/ 182258749 h 252"/>
                <a:gd name="T12" fmla="*/ 2147483647 w 325"/>
                <a:gd name="T13" fmla="*/ 1002342752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63" name="Freeform 478"/>
            <p:cNvSpPr>
              <a:spLocks/>
            </p:cNvSpPr>
            <p:nvPr/>
          </p:nvSpPr>
          <p:spPr bwMode="auto">
            <a:xfrm rot="-2068224">
              <a:off x="6845300" y="2865438"/>
              <a:ext cx="84138" cy="77787"/>
            </a:xfrm>
            <a:custGeom>
              <a:avLst/>
              <a:gdLst>
                <a:gd name="T0" fmla="*/ 0 w 300"/>
                <a:gd name="T1" fmla="*/ 2147483647 h 279"/>
                <a:gd name="T2" fmla="*/ 264762093 w 300"/>
                <a:gd name="T3" fmla="*/ 2147483647 h 279"/>
                <a:gd name="T4" fmla="*/ 1323653687 w 300"/>
                <a:gd name="T5" fmla="*/ 1972164759 h 279"/>
                <a:gd name="T6" fmla="*/ 2147483647 w 300"/>
                <a:gd name="T7" fmla="*/ 281704645 h 279"/>
                <a:gd name="T8" fmla="*/ 2147483647 w 300"/>
                <a:gd name="T9" fmla="*/ 238407118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64" name="Freeform 479"/>
            <p:cNvSpPr>
              <a:spLocks/>
            </p:cNvSpPr>
            <p:nvPr/>
          </p:nvSpPr>
          <p:spPr bwMode="auto">
            <a:xfrm rot="-2068224">
              <a:off x="6546850" y="2908300"/>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65" name="Freeform 480"/>
            <p:cNvSpPr>
              <a:spLocks/>
            </p:cNvSpPr>
            <p:nvPr/>
          </p:nvSpPr>
          <p:spPr bwMode="auto">
            <a:xfrm rot="-2068224">
              <a:off x="6665913" y="2962275"/>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66" name="Freeform 481"/>
            <p:cNvSpPr>
              <a:spLocks/>
            </p:cNvSpPr>
            <p:nvPr/>
          </p:nvSpPr>
          <p:spPr bwMode="auto">
            <a:xfrm rot="-2068224">
              <a:off x="6756400" y="2914650"/>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67" name="Freeform 482"/>
            <p:cNvSpPr>
              <a:spLocks/>
            </p:cNvSpPr>
            <p:nvPr/>
          </p:nvSpPr>
          <p:spPr bwMode="auto">
            <a:xfrm rot="-2068224">
              <a:off x="6645275" y="3030538"/>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68" name="Freeform 483"/>
            <p:cNvSpPr>
              <a:spLocks/>
            </p:cNvSpPr>
            <p:nvPr/>
          </p:nvSpPr>
          <p:spPr bwMode="auto">
            <a:xfrm rot="-2068224">
              <a:off x="6699250" y="3006725"/>
              <a:ext cx="50800" cy="17463"/>
            </a:xfrm>
            <a:custGeom>
              <a:avLst/>
              <a:gdLst>
                <a:gd name="T0" fmla="*/ 0 w 182"/>
                <a:gd name="T1" fmla="*/ 1340729148 h 62"/>
                <a:gd name="T2" fmla="*/ 1826641837 w 182"/>
                <a:gd name="T3" fmla="*/ 1161912253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69" name="Freeform 484"/>
            <p:cNvSpPr>
              <a:spLocks/>
            </p:cNvSpPr>
            <p:nvPr/>
          </p:nvSpPr>
          <p:spPr bwMode="auto">
            <a:xfrm rot="-2068224">
              <a:off x="6773863" y="2967038"/>
              <a:ext cx="52387" cy="23812"/>
            </a:xfrm>
            <a:custGeom>
              <a:avLst/>
              <a:gdLst>
                <a:gd name="T0" fmla="*/ 0 w 184"/>
                <a:gd name="T1" fmla="*/ 1743501381 h 88"/>
                <a:gd name="T2" fmla="*/ 2147483647 w 184"/>
                <a:gd name="T3" fmla="*/ 673618750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70" name="Freeform 485"/>
            <p:cNvSpPr>
              <a:spLocks/>
            </p:cNvSpPr>
            <p:nvPr/>
          </p:nvSpPr>
          <p:spPr bwMode="auto">
            <a:xfrm rot="-2068224">
              <a:off x="6826250" y="27686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71" name="Freeform 486"/>
            <p:cNvSpPr>
              <a:spLocks/>
            </p:cNvSpPr>
            <p:nvPr/>
          </p:nvSpPr>
          <p:spPr bwMode="auto">
            <a:xfrm rot="-2068224">
              <a:off x="6815138" y="2784475"/>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72" name="Freeform 487"/>
            <p:cNvSpPr>
              <a:spLocks/>
            </p:cNvSpPr>
            <p:nvPr/>
          </p:nvSpPr>
          <p:spPr bwMode="auto">
            <a:xfrm rot="-2068224">
              <a:off x="6826250" y="27686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73" name="Oval 488"/>
            <p:cNvSpPr>
              <a:spLocks noChangeArrowheads="1"/>
            </p:cNvSpPr>
            <p:nvPr/>
          </p:nvSpPr>
          <p:spPr bwMode="auto">
            <a:xfrm rot="-9412019">
              <a:off x="6354763" y="2614613"/>
              <a:ext cx="39687" cy="49212"/>
            </a:xfrm>
            <a:prstGeom prst="ellipse">
              <a:avLst/>
            </a:prstGeom>
            <a:solidFill>
              <a:srgbClr val="C3EE6E"/>
            </a:solidFill>
            <a:ln w="9525">
              <a:solidFill>
                <a:schemeClr val="tx1"/>
              </a:solidFill>
              <a:round/>
              <a:headEnd/>
              <a:tailEnd/>
            </a:ln>
          </p:spPr>
          <p:txBody>
            <a:bodyPr wrap="none" anchor="ctr"/>
            <a:lstStyle/>
            <a:p>
              <a:endParaRPr lang="en-US"/>
            </a:p>
          </p:txBody>
        </p:sp>
        <p:sp>
          <p:nvSpPr>
            <p:cNvPr id="174" name="Freeform 489"/>
            <p:cNvSpPr>
              <a:spLocks/>
            </p:cNvSpPr>
            <p:nvPr/>
          </p:nvSpPr>
          <p:spPr bwMode="auto">
            <a:xfrm>
              <a:off x="5562600" y="2514600"/>
              <a:ext cx="854075" cy="725488"/>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175" name="Freeform 490"/>
            <p:cNvSpPr>
              <a:spLocks/>
            </p:cNvSpPr>
            <p:nvPr/>
          </p:nvSpPr>
          <p:spPr bwMode="auto">
            <a:xfrm rot="-2068224">
              <a:off x="6273800" y="25146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76" name="Freeform 491"/>
            <p:cNvSpPr>
              <a:spLocks/>
            </p:cNvSpPr>
            <p:nvPr/>
          </p:nvSpPr>
          <p:spPr bwMode="auto">
            <a:xfrm rot="-2068224">
              <a:off x="6273800" y="2532063"/>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77" name="Freeform 492"/>
            <p:cNvSpPr>
              <a:spLocks/>
            </p:cNvSpPr>
            <p:nvPr/>
          </p:nvSpPr>
          <p:spPr bwMode="auto">
            <a:xfrm>
              <a:off x="6072188" y="2584450"/>
              <a:ext cx="239712" cy="133350"/>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178" name="Freeform 493"/>
            <p:cNvSpPr>
              <a:spLocks/>
            </p:cNvSpPr>
            <p:nvPr/>
          </p:nvSpPr>
          <p:spPr bwMode="auto">
            <a:xfrm rot="-2068224">
              <a:off x="6108700" y="2601913"/>
              <a:ext cx="7938" cy="52387"/>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79" name="Freeform 494"/>
            <p:cNvSpPr>
              <a:spLocks/>
            </p:cNvSpPr>
            <p:nvPr/>
          </p:nvSpPr>
          <p:spPr bwMode="auto">
            <a:xfrm rot="-2068224">
              <a:off x="6115050" y="2595563"/>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80" name="Freeform 495"/>
            <p:cNvSpPr>
              <a:spLocks/>
            </p:cNvSpPr>
            <p:nvPr/>
          </p:nvSpPr>
          <p:spPr bwMode="auto">
            <a:xfrm rot="-2068224">
              <a:off x="6318250" y="25781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81" name="Freeform 496"/>
            <p:cNvSpPr>
              <a:spLocks/>
            </p:cNvSpPr>
            <p:nvPr/>
          </p:nvSpPr>
          <p:spPr bwMode="auto">
            <a:xfrm rot="-2068224">
              <a:off x="6318250" y="2595563"/>
              <a:ext cx="12700" cy="31750"/>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82" name="Freeform 497"/>
            <p:cNvSpPr>
              <a:spLocks/>
            </p:cNvSpPr>
            <p:nvPr/>
          </p:nvSpPr>
          <p:spPr bwMode="auto">
            <a:xfrm rot="-2068224">
              <a:off x="6337300" y="2651125"/>
              <a:ext cx="52388" cy="58738"/>
            </a:xfrm>
            <a:custGeom>
              <a:avLst/>
              <a:gdLst>
                <a:gd name="T0" fmla="*/ 2147483647 w 185"/>
                <a:gd name="T1" fmla="*/ 98336717 h 202"/>
                <a:gd name="T2" fmla="*/ 431422259 w 185"/>
                <a:gd name="T3" fmla="*/ 344220382 h 202"/>
                <a:gd name="T4" fmla="*/ 113549149 w 185"/>
                <a:gd name="T5" fmla="*/ 2114448779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83" name="Freeform 498"/>
            <p:cNvSpPr>
              <a:spLocks/>
            </p:cNvSpPr>
            <p:nvPr/>
          </p:nvSpPr>
          <p:spPr bwMode="auto">
            <a:xfrm rot="-2068224">
              <a:off x="6337300" y="2668588"/>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84" name="Freeform 499"/>
            <p:cNvSpPr>
              <a:spLocks/>
            </p:cNvSpPr>
            <p:nvPr/>
          </p:nvSpPr>
          <p:spPr bwMode="auto">
            <a:xfrm rot="-2068224">
              <a:off x="6346825" y="2728913"/>
              <a:ext cx="53975" cy="58737"/>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85" name="Freeform 500"/>
            <p:cNvSpPr>
              <a:spLocks/>
            </p:cNvSpPr>
            <p:nvPr/>
          </p:nvSpPr>
          <p:spPr bwMode="auto">
            <a:xfrm rot="-2068224">
              <a:off x="6346825" y="2746375"/>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86" name="Freeform 501"/>
            <p:cNvSpPr>
              <a:spLocks/>
            </p:cNvSpPr>
            <p:nvPr/>
          </p:nvSpPr>
          <p:spPr bwMode="auto">
            <a:xfrm>
              <a:off x="6119813" y="2659063"/>
              <a:ext cx="215900" cy="133350"/>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187" name="Freeform 502"/>
            <p:cNvSpPr>
              <a:spLocks/>
            </p:cNvSpPr>
            <p:nvPr/>
          </p:nvSpPr>
          <p:spPr bwMode="auto">
            <a:xfrm>
              <a:off x="6161088" y="2730500"/>
              <a:ext cx="206375" cy="122238"/>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188" name="Freeform 503"/>
            <p:cNvSpPr>
              <a:spLocks/>
            </p:cNvSpPr>
            <p:nvPr/>
          </p:nvSpPr>
          <p:spPr bwMode="auto">
            <a:xfrm rot="-2068224">
              <a:off x="6172200" y="2676525"/>
              <a:ext cx="7938" cy="52388"/>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89" name="Freeform 504"/>
            <p:cNvSpPr>
              <a:spLocks/>
            </p:cNvSpPr>
            <p:nvPr/>
          </p:nvSpPr>
          <p:spPr bwMode="auto">
            <a:xfrm rot="-2068224">
              <a:off x="6178550" y="2667000"/>
              <a:ext cx="14288" cy="53975"/>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90" name="Freeform 505"/>
            <p:cNvSpPr>
              <a:spLocks/>
            </p:cNvSpPr>
            <p:nvPr/>
          </p:nvSpPr>
          <p:spPr bwMode="auto">
            <a:xfrm rot="-2068224">
              <a:off x="6215063" y="2751138"/>
              <a:ext cx="7937" cy="52387"/>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91" name="Freeform 506"/>
            <p:cNvSpPr>
              <a:spLocks/>
            </p:cNvSpPr>
            <p:nvPr/>
          </p:nvSpPr>
          <p:spPr bwMode="auto">
            <a:xfrm rot="-2068224">
              <a:off x="6218238" y="2738438"/>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92" name="Freeform 507"/>
            <p:cNvSpPr>
              <a:spLocks/>
            </p:cNvSpPr>
            <p:nvPr/>
          </p:nvSpPr>
          <p:spPr bwMode="auto">
            <a:xfrm rot="-2068224">
              <a:off x="6224588" y="2825750"/>
              <a:ext cx="7937" cy="52388"/>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93" name="Freeform 508"/>
            <p:cNvSpPr>
              <a:spLocks/>
            </p:cNvSpPr>
            <p:nvPr/>
          </p:nvSpPr>
          <p:spPr bwMode="auto">
            <a:xfrm rot="-2068224">
              <a:off x="6230938" y="2819400"/>
              <a:ext cx="14287" cy="53975"/>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94" name="Freeform 509"/>
            <p:cNvSpPr>
              <a:spLocks/>
            </p:cNvSpPr>
            <p:nvPr/>
          </p:nvSpPr>
          <p:spPr bwMode="auto">
            <a:xfrm>
              <a:off x="5886450" y="2738438"/>
              <a:ext cx="360363" cy="338137"/>
            </a:xfrm>
            <a:custGeom>
              <a:avLst/>
              <a:gdLst>
                <a:gd name="T0" fmla="*/ 2147483647 w 227"/>
                <a:gd name="T1" fmla="*/ 2147483647 h 213"/>
                <a:gd name="T2" fmla="*/ 2147483647 w 227"/>
                <a:gd name="T3" fmla="*/ 2147483647 h 213"/>
                <a:gd name="T4" fmla="*/ 2147483647 w 227"/>
                <a:gd name="T5" fmla="*/ 2147483647 h 213"/>
                <a:gd name="T6" fmla="*/ 2147483647 w 227"/>
                <a:gd name="T7" fmla="*/ 2147483647 h 213"/>
                <a:gd name="T8" fmla="*/ 2147483647 w 227"/>
                <a:gd name="T9" fmla="*/ 2147483647 h 213"/>
                <a:gd name="T10" fmla="*/ 2147483647 w 227"/>
                <a:gd name="T11" fmla="*/ 2147483647 h 213"/>
                <a:gd name="T12" fmla="*/ 2147483647 w 227"/>
                <a:gd name="T13" fmla="*/ 2147483647 h 213"/>
                <a:gd name="T14" fmla="*/ 2147483647 w 227"/>
                <a:gd name="T15" fmla="*/ 2147483647 h 213"/>
                <a:gd name="T16" fmla="*/ 2147483647 w 227"/>
                <a:gd name="T17" fmla="*/ 2147483647 h 213"/>
                <a:gd name="T18" fmla="*/ 2147483647 w 227"/>
                <a:gd name="T19" fmla="*/ 2147483647 h 213"/>
                <a:gd name="T20" fmla="*/ 2147483647 w 227"/>
                <a:gd name="T21" fmla="*/ 2147483647 h 213"/>
                <a:gd name="T22" fmla="*/ 2147483647 w 227"/>
                <a:gd name="T23" fmla="*/ 2147483647 h 213"/>
                <a:gd name="T24" fmla="*/ 2147483647 w 227"/>
                <a:gd name="T25" fmla="*/ 2147483647 h 213"/>
                <a:gd name="T26" fmla="*/ 2147483647 w 227"/>
                <a:gd name="T27" fmla="*/ 2147483647 h 213"/>
                <a:gd name="T28" fmla="*/ 2147483647 w 227"/>
                <a:gd name="T29" fmla="*/ 2147483647 h 213"/>
                <a:gd name="T30" fmla="*/ 2147483647 w 227"/>
                <a:gd name="T31" fmla="*/ 2147483647 h 2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7"/>
                <a:gd name="T49" fmla="*/ 0 h 213"/>
                <a:gd name="T50" fmla="*/ 227 w 227"/>
                <a:gd name="T51" fmla="*/ 213 h 2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7" h="213">
                  <a:moveTo>
                    <a:pt x="81" y="207"/>
                  </a:moveTo>
                  <a:cubicBezTo>
                    <a:pt x="80" y="184"/>
                    <a:pt x="80" y="161"/>
                    <a:pt x="80" y="161"/>
                  </a:cubicBezTo>
                  <a:cubicBezTo>
                    <a:pt x="55" y="128"/>
                    <a:pt x="56" y="128"/>
                    <a:pt x="54" y="114"/>
                  </a:cubicBezTo>
                  <a:cubicBezTo>
                    <a:pt x="52" y="100"/>
                    <a:pt x="58" y="84"/>
                    <a:pt x="68" y="75"/>
                  </a:cubicBezTo>
                  <a:cubicBezTo>
                    <a:pt x="78" y="66"/>
                    <a:pt x="101" y="56"/>
                    <a:pt x="114" y="60"/>
                  </a:cubicBezTo>
                  <a:cubicBezTo>
                    <a:pt x="127" y="59"/>
                    <a:pt x="140" y="84"/>
                    <a:pt x="147" y="102"/>
                  </a:cubicBezTo>
                  <a:cubicBezTo>
                    <a:pt x="154" y="117"/>
                    <a:pt x="159" y="146"/>
                    <a:pt x="156" y="152"/>
                  </a:cubicBezTo>
                  <a:lnTo>
                    <a:pt x="128" y="140"/>
                  </a:lnTo>
                  <a:lnTo>
                    <a:pt x="123" y="213"/>
                  </a:lnTo>
                  <a:lnTo>
                    <a:pt x="227" y="192"/>
                  </a:lnTo>
                  <a:lnTo>
                    <a:pt x="192" y="170"/>
                  </a:lnTo>
                  <a:cubicBezTo>
                    <a:pt x="195" y="152"/>
                    <a:pt x="201" y="112"/>
                    <a:pt x="192" y="87"/>
                  </a:cubicBezTo>
                  <a:cubicBezTo>
                    <a:pt x="183" y="62"/>
                    <a:pt x="189" y="34"/>
                    <a:pt x="140" y="17"/>
                  </a:cubicBezTo>
                  <a:cubicBezTo>
                    <a:pt x="91" y="0"/>
                    <a:pt x="69" y="18"/>
                    <a:pt x="47" y="32"/>
                  </a:cubicBezTo>
                  <a:cubicBezTo>
                    <a:pt x="25" y="46"/>
                    <a:pt x="0" y="72"/>
                    <a:pt x="6" y="101"/>
                  </a:cubicBezTo>
                  <a:cubicBezTo>
                    <a:pt x="12" y="130"/>
                    <a:pt x="2" y="143"/>
                    <a:pt x="81" y="207"/>
                  </a:cubicBezTo>
                  <a:close/>
                </a:path>
              </a:pathLst>
            </a:custGeom>
            <a:solidFill>
              <a:schemeClr val="tx1"/>
            </a:solidFill>
            <a:ln w="9525">
              <a:noFill/>
              <a:round/>
              <a:headEnd/>
              <a:tailEnd/>
            </a:ln>
          </p:spPr>
          <p:txBody>
            <a:bodyPr/>
            <a:lstStyle/>
            <a:p>
              <a:endParaRPr lang="en-US"/>
            </a:p>
          </p:txBody>
        </p:sp>
      </p:grpSp>
      <p:grpSp>
        <p:nvGrpSpPr>
          <p:cNvPr id="4" name="Group 142"/>
          <p:cNvGrpSpPr>
            <a:grpSpLocks/>
          </p:cNvGrpSpPr>
          <p:nvPr/>
        </p:nvGrpSpPr>
        <p:grpSpPr bwMode="auto">
          <a:xfrm>
            <a:off x="661069" y="437229"/>
            <a:ext cx="3790950" cy="2753106"/>
            <a:chOff x="4019550" y="2157413"/>
            <a:chExt cx="1385888" cy="1006475"/>
          </a:xfrm>
        </p:grpSpPr>
        <p:grpSp>
          <p:nvGrpSpPr>
            <p:cNvPr id="5" name="Group 273"/>
            <p:cNvGrpSpPr>
              <a:grpSpLocks/>
            </p:cNvGrpSpPr>
            <p:nvPr/>
          </p:nvGrpSpPr>
          <p:grpSpPr bwMode="auto">
            <a:xfrm>
              <a:off x="4019550" y="2157413"/>
              <a:ext cx="1246188" cy="1001712"/>
              <a:chOff x="1406" y="2896"/>
              <a:chExt cx="785" cy="631"/>
            </a:xfrm>
          </p:grpSpPr>
          <p:sp>
            <p:nvSpPr>
              <p:cNvPr id="238" name="Freeform 274"/>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239" name="Freeform 275"/>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240" name="Freeform 276"/>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241" name="Freeform 277"/>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201" name="Freeform 278"/>
            <p:cNvSpPr>
              <a:spLocks/>
            </p:cNvSpPr>
            <p:nvPr/>
          </p:nvSpPr>
          <p:spPr bwMode="auto">
            <a:xfrm rot="-2068224">
              <a:off x="4883150" y="2647950"/>
              <a:ext cx="246063" cy="147638"/>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202" name="Freeform 279"/>
            <p:cNvSpPr>
              <a:spLocks/>
            </p:cNvSpPr>
            <p:nvPr/>
          </p:nvSpPr>
          <p:spPr bwMode="auto">
            <a:xfrm rot="-2068224">
              <a:off x="5114925" y="2582863"/>
              <a:ext cx="198438" cy="258762"/>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241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203" name="Freeform 280"/>
            <p:cNvSpPr>
              <a:spLocks/>
            </p:cNvSpPr>
            <p:nvPr/>
          </p:nvSpPr>
          <p:spPr bwMode="auto">
            <a:xfrm rot="-2068224">
              <a:off x="5094288" y="2919413"/>
              <a:ext cx="71437" cy="46037"/>
            </a:xfrm>
            <a:custGeom>
              <a:avLst/>
              <a:gdLst>
                <a:gd name="T0" fmla="*/ 0 w 258"/>
                <a:gd name="T1" fmla="*/ 2147483647 h 160"/>
                <a:gd name="T2" fmla="*/ 1613298320 w 258"/>
                <a:gd name="T3" fmla="*/ 571742710 h 160"/>
                <a:gd name="T4" fmla="*/ 2147483647 w 258"/>
                <a:gd name="T5" fmla="*/ 428765600 h 160"/>
                <a:gd name="T6" fmla="*/ 2147483647 w 258"/>
                <a:gd name="T7" fmla="*/ 1572168154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204" name="Freeform 281"/>
            <p:cNvSpPr>
              <a:spLocks/>
            </p:cNvSpPr>
            <p:nvPr/>
          </p:nvSpPr>
          <p:spPr bwMode="auto">
            <a:xfrm rot="-2068224">
              <a:off x="5149850" y="2894013"/>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205" name="Freeform 282"/>
            <p:cNvSpPr>
              <a:spLocks/>
            </p:cNvSpPr>
            <p:nvPr/>
          </p:nvSpPr>
          <p:spPr bwMode="auto">
            <a:xfrm rot="-2068224">
              <a:off x="5222875" y="2852738"/>
              <a:ext cx="90488" cy="71437"/>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166118 h 252"/>
                <a:gd name="T8" fmla="*/ 2147483647 w 325"/>
                <a:gd name="T9" fmla="*/ 182258749 h 252"/>
                <a:gd name="T10" fmla="*/ 2147483647 w 325"/>
                <a:gd name="T11" fmla="*/ 182258749 h 252"/>
                <a:gd name="T12" fmla="*/ 2147483647 w 325"/>
                <a:gd name="T13" fmla="*/ 1002342752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206" name="Freeform 283"/>
            <p:cNvSpPr>
              <a:spLocks/>
            </p:cNvSpPr>
            <p:nvPr/>
          </p:nvSpPr>
          <p:spPr bwMode="auto">
            <a:xfrm rot="-2068224">
              <a:off x="5321300" y="2789238"/>
              <a:ext cx="84138" cy="77787"/>
            </a:xfrm>
            <a:custGeom>
              <a:avLst/>
              <a:gdLst>
                <a:gd name="T0" fmla="*/ 0 w 300"/>
                <a:gd name="T1" fmla="*/ 2147483647 h 279"/>
                <a:gd name="T2" fmla="*/ 264762093 w 300"/>
                <a:gd name="T3" fmla="*/ 2147483647 h 279"/>
                <a:gd name="T4" fmla="*/ 1323653687 w 300"/>
                <a:gd name="T5" fmla="*/ 1972164759 h 279"/>
                <a:gd name="T6" fmla="*/ 2147483647 w 300"/>
                <a:gd name="T7" fmla="*/ 281704645 h 279"/>
                <a:gd name="T8" fmla="*/ 2147483647 w 300"/>
                <a:gd name="T9" fmla="*/ 238407118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207" name="Freeform 284"/>
            <p:cNvSpPr>
              <a:spLocks/>
            </p:cNvSpPr>
            <p:nvPr/>
          </p:nvSpPr>
          <p:spPr bwMode="auto">
            <a:xfrm rot="-2068224">
              <a:off x="5022850" y="2832100"/>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208" name="Freeform 285"/>
            <p:cNvSpPr>
              <a:spLocks/>
            </p:cNvSpPr>
            <p:nvPr/>
          </p:nvSpPr>
          <p:spPr bwMode="auto">
            <a:xfrm rot="-2068224">
              <a:off x="5141913" y="2886075"/>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209" name="Freeform 286"/>
            <p:cNvSpPr>
              <a:spLocks/>
            </p:cNvSpPr>
            <p:nvPr/>
          </p:nvSpPr>
          <p:spPr bwMode="auto">
            <a:xfrm rot="-2068224">
              <a:off x="5232400" y="2838450"/>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210" name="Freeform 287"/>
            <p:cNvSpPr>
              <a:spLocks/>
            </p:cNvSpPr>
            <p:nvPr/>
          </p:nvSpPr>
          <p:spPr bwMode="auto">
            <a:xfrm rot="-2068224">
              <a:off x="5121275" y="2954338"/>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211" name="Freeform 288"/>
            <p:cNvSpPr>
              <a:spLocks/>
            </p:cNvSpPr>
            <p:nvPr/>
          </p:nvSpPr>
          <p:spPr bwMode="auto">
            <a:xfrm rot="-2068224">
              <a:off x="5175250" y="2930525"/>
              <a:ext cx="50800" cy="17463"/>
            </a:xfrm>
            <a:custGeom>
              <a:avLst/>
              <a:gdLst>
                <a:gd name="T0" fmla="*/ 0 w 182"/>
                <a:gd name="T1" fmla="*/ 1340729148 h 62"/>
                <a:gd name="T2" fmla="*/ 1826641837 w 182"/>
                <a:gd name="T3" fmla="*/ 1161912253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212" name="Freeform 289"/>
            <p:cNvSpPr>
              <a:spLocks/>
            </p:cNvSpPr>
            <p:nvPr/>
          </p:nvSpPr>
          <p:spPr bwMode="auto">
            <a:xfrm rot="-2068224">
              <a:off x="5249863" y="2890838"/>
              <a:ext cx="52387" cy="23812"/>
            </a:xfrm>
            <a:custGeom>
              <a:avLst/>
              <a:gdLst>
                <a:gd name="T0" fmla="*/ 0 w 184"/>
                <a:gd name="T1" fmla="*/ 1743501381 h 88"/>
                <a:gd name="T2" fmla="*/ 2147483647 w 184"/>
                <a:gd name="T3" fmla="*/ 673618750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213" name="Freeform 290"/>
            <p:cNvSpPr>
              <a:spLocks/>
            </p:cNvSpPr>
            <p:nvPr/>
          </p:nvSpPr>
          <p:spPr bwMode="auto">
            <a:xfrm rot="-2068224">
              <a:off x="5302250" y="26924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214" name="Freeform 291"/>
            <p:cNvSpPr>
              <a:spLocks/>
            </p:cNvSpPr>
            <p:nvPr/>
          </p:nvSpPr>
          <p:spPr bwMode="auto">
            <a:xfrm rot="-2068224">
              <a:off x="5291138" y="2708275"/>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215" name="Freeform 292"/>
            <p:cNvSpPr>
              <a:spLocks/>
            </p:cNvSpPr>
            <p:nvPr/>
          </p:nvSpPr>
          <p:spPr bwMode="auto">
            <a:xfrm rot="-2068224">
              <a:off x="5302250" y="2692400"/>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216" name="Oval 293"/>
            <p:cNvSpPr>
              <a:spLocks noChangeArrowheads="1"/>
            </p:cNvSpPr>
            <p:nvPr/>
          </p:nvSpPr>
          <p:spPr bwMode="auto">
            <a:xfrm rot="-9412019">
              <a:off x="4830763" y="2538413"/>
              <a:ext cx="39687" cy="49212"/>
            </a:xfrm>
            <a:prstGeom prst="ellipse">
              <a:avLst/>
            </a:prstGeom>
            <a:solidFill>
              <a:srgbClr val="C3EE6E"/>
            </a:solidFill>
            <a:ln w="9525">
              <a:solidFill>
                <a:schemeClr val="tx1"/>
              </a:solidFill>
              <a:round/>
              <a:headEnd/>
              <a:tailEnd/>
            </a:ln>
          </p:spPr>
          <p:txBody>
            <a:bodyPr wrap="none" anchor="ctr"/>
            <a:lstStyle/>
            <a:p>
              <a:endParaRPr lang="en-US"/>
            </a:p>
          </p:txBody>
        </p:sp>
        <p:sp>
          <p:nvSpPr>
            <p:cNvPr id="217" name="Freeform 294"/>
            <p:cNvSpPr>
              <a:spLocks/>
            </p:cNvSpPr>
            <p:nvPr/>
          </p:nvSpPr>
          <p:spPr bwMode="auto">
            <a:xfrm>
              <a:off x="4038600" y="2438400"/>
              <a:ext cx="854075" cy="725488"/>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218" name="Freeform 295"/>
            <p:cNvSpPr>
              <a:spLocks/>
            </p:cNvSpPr>
            <p:nvPr/>
          </p:nvSpPr>
          <p:spPr bwMode="auto">
            <a:xfrm rot="-2068224">
              <a:off x="4749800" y="24384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219" name="Freeform 296"/>
            <p:cNvSpPr>
              <a:spLocks/>
            </p:cNvSpPr>
            <p:nvPr/>
          </p:nvSpPr>
          <p:spPr bwMode="auto">
            <a:xfrm rot="-2068224">
              <a:off x="4749800" y="2455863"/>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220" name="Freeform 297"/>
            <p:cNvSpPr>
              <a:spLocks/>
            </p:cNvSpPr>
            <p:nvPr/>
          </p:nvSpPr>
          <p:spPr bwMode="auto">
            <a:xfrm>
              <a:off x="4548188" y="2508250"/>
              <a:ext cx="239712" cy="133350"/>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221" name="Freeform 298"/>
            <p:cNvSpPr>
              <a:spLocks/>
            </p:cNvSpPr>
            <p:nvPr/>
          </p:nvSpPr>
          <p:spPr bwMode="auto">
            <a:xfrm rot="-2068224">
              <a:off x="4584700" y="2525713"/>
              <a:ext cx="7938" cy="52387"/>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222" name="Freeform 299"/>
            <p:cNvSpPr>
              <a:spLocks/>
            </p:cNvSpPr>
            <p:nvPr/>
          </p:nvSpPr>
          <p:spPr bwMode="auto">
            <a:xfrm rot="-2068224">
              <a:off x="4591050" y="2519363"/>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223" name="Freeform 300"/>
            <p:cNvSpPr>
              <a:spLocks/>
            </p:cNvSpPr>
            <p:nvPr/>
          </p:nvSpPr>
          <p:spPr bwMode="auto">
            <a:xfrm rot="-2068224">
              <a:off x="4794250" y="25019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224" name="Freeform 301"/>
            <p:cNvSpPr>
              <a:spLocks/>
            </p:cNvSpPr>
            <p:nvPr/>
          </p:nvSpPr>
          <p:spPr bwMode="auto">
            <a:xfrm rot="-2068224">
              <a:off x="4794250" y="2519363"/>
              <a:ext cx="12700" cy="31750"/>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225" name="Freeform 302"/>
            <p:cNvSpPr>
              <a:spLocks/>
            </p:cNvSpPr>
            <p:nvPr/>
          </p:nvSpPr>
          <p:spPr bwMode="auto">
            <a:xfrm rot="-2068224">
              <a:off x="4813300" y="2574925"/>
              <a:ext cx="52388" cy="58738"/>
            </a:xfrm>
            <a:custGeom>
              <a:avLst/>
              <a:gdLst>
                <a:gd name="T0" fmla="*/ 2147483647 w 185"/>
                <a:gd name="T1" fmla="*/ 98336717 h 202"/>
                <a:gd name="T2" fmla="*/ 431422259 w 185"/>
                <a:gd name="T3" fmla="*/ 344220382 h 202"/>
                <a:gd name="T4" fmla="*/ 113549149 w 185"/>
                <a:gd name="T5" fmla="*/ 2114448779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226" name="Freeform 303"/>
            <p:cNvSpPr>
              <a:spLocks/>
            </p:cNvSpPr>
            <p:nvPr/>
          </p:nvSpPr>
          <p:spPr bwMode="auto">
            <a:xfrm rot="-2068224">
              <a:off x="4813300" y="2592388"/>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227" name="Freeform 304"/>
            <p:cNvSpPr>
              <a:spLocks/>
            </p:cNvSpPr>
            <p:nvPr/>
          </p:nvSpPr>
          <p:spPr bwMode="auto">
            <a:xfrm rot="-2068224">
              <a:off x="4822825" y="2652713"/>
              <a:ext cx="53975" cy="58737"/>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228" name="Freeform 305"/>
            <p:cNvSpPr>
              <a:spLocks/>
            </p:cNvSpPr>
            <p:nvPr/>
          </p:nvSpPr>
          <p:spPr bwMode="auto">
            <a:xfrm rot="-2068224">
              <a:off x="4822825" y="2670175"/>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229" name="Freeform 306"/>
            <p:cNvSpPr>
              <a:spLocks/>
            </p:cNvSpPr>
            <p:nvPr/>
          </p:nvSpPr>
          <p:spPr bwMode="auto">
            <a:xfrm>
              <a:off x="4595813" y="2582863"/>
              <a:ext cx="215900" cy="133350"/>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230" name="Freeform 307"/>
            <p:cNvSpPr>
              <a:spLocks/>
            </p:cNvSpPr>
            <p:nvPr/>
          </p:nvSpPr>
          <p:spPr bwMode="auto">
            <a:xfrm>
              <a:off x="4637088" y="2654300"/>
              <a:ext cx="206375" cy="122238"/>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231" name="Freeform 308"/>
            <p:cNvSpPr>
              <a:spLocks/>
            </p:cNvSpPr>
            <p:nvPr/>
          </p:nvSpPr>
          <p:spPr bwMode="auto">
            <a:xfrm rot="-2068224">
              <a:off x="4648200" y="2600325"/>
              <a:ext cx="7938" cy="52388"/>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232" name="Freeform 309"/>
            <p:cNvSpPr>
              <a:spLocks/>
            </p:cNvSpPr>
            <p:nvPr/>
          </p:nvSpPr>
          <p:spPr bwMode="auto">
            <a:xfrm rot="-2068224">
              <a:off x="4654550" y="2590800"/>
              <a:ext cx="14288" cy="53975"/>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233" name="Freeform 310"/>
            <p:cNvSpPr>
              <a:spLocks/>
            </p:cNvSpPr>
            <p:nvPr/>
          </p:nvSpPr>
          <p:spPr bwMode="auto">
            <a:xfrm rot="-2068224">
              <a:off x="4691063" y="2674938"/>
              <a:ext cx="7937" cy="52387"/>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234" name="Freeform 311"/>
            <p:cNvSpPr>
              <a:spLocks/>
            </p:cNvSpPr>
            <p:nvPr/>
          </p:nvSpPr>
          <p:spPr bwMode="auto">
            <a:xfrm rot="-2068224">
              <a:off x="4694238" y="2662238"/>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235" name="Freeform 312"/>
            <p:cNvSpPr>
              <a:spLocks/>
            </p:cNvSpPr>
            <p:nvPr/>
          </p:nvSpPr>
          <p:spPr bwMode="auto">
            <a:xfrm rot="-2068224">
              <a:off x="4700588" y="2749550"/>
              <a:ext cx="7937" cy="52388"/>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236" name="Freeform 313"/>
            <p:cNvSpPr>
              <a:spLocks/>
            </p:cNvSpPr>
            <p:nvPr/>
          </p:nvSpPr>
          <p:spPr bwMode="auto">
            <a:xfrm rot="-2068224">
              <a:off x="4706938" y="2743200"/>
              <a:ext cx="14287" cy="53975"/>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237" name="Freeform 315"/>
            <p:cNvSpPr>
              <a:spLocks/>
            </p:cNvSpPr>
            <p:nvPr/>
          </p:nvSpPr>
          <p:spPr bwMode="auto">
            <a:xfrm>
              <a:off x="4305300" y="2649538"/>
              <a:ext cx="447675" cy="379412"/>
            </a:xfrm>
            <a:custGeom>
              <a:avLst/>
              <a:gdLst>
                <a:gd name="T0" fmla="*/ 0 w 282"/>
                <a:gd name="T1" fmla="*/ 2147483647 h 239"/>
                <a:gd name="T2" fmla="*/ 2147483647 w 282"/>
                <a:gd name="T3" fmla="*/ 2147483647 h 239"/>
                <a:gd name="T4" fmla="*/ 2147483647 w 282"/>
                <a:gd name="T5" fmla="*/ 2147483647 h 239"/>
                <a:gd name="T6" fmla="*/ 2147483647 w 282"/>
                <a:gd name="T7" fmla="*/ 2147483647 h 239"/>
                <a:gd name="T8" fmla="*/ 2147483647 w 282"/>
                <a:gd name="T9" fmla="*/ 2147483647 h 239"/>
                <a:gd name="T10" fmla="*/ 2147483647 w 282"/>
                <a:gd name="T11" fmla="*/ 2147483647 h 239"/>
                <a:gd name="T12" fmla="*/ 2147483647 w 282"/>
                <a:gd name="T13" fmla="*/ 2147483647 h 239"/>
                <a:gd name="T14" fmla="*/ 2147483647 w 282"/>
                <a:gd name="T15" fmla="*/ 2147483647 h 239"/>
                <a:gd name="T16" fmla="*/ 2147483647 w 282"/>
                <a:gd name="T17" fmla="*/ 2147483647 h 239"/>
                <a:gd name="T18" fmla="*/ 0 w 282"/>
                <a:gd name="T19" fmla="*/ 2147483647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39"/>
                <a:gd name="T32" fmla="*/ 282 w 28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39">
                  <a:moveTo>
                    <a:pt x="0" y="93"/>
                  </a:moveTo>
                  <a:lnTo>
                    <a:pt x="62" y="141"/>
                  </a:lnTo>
                  <a:cubicBezTo>
                    <a:pt x="93" y="117"/>
                    <a:pt x="130" y="69"/>
                    <a:pt x="153" y="62"/>
                  </a:cubicBezTo>
                  <a:cubicBezTo>
                    <a:pt x="166" y="83"/>
                    <a:pt x="194" y="159"/>
                    <a:pt x="195" y="171"/>
                  </a:cubicBezTo>
                  <a:lnTo>
                    <a:pt x="152" y="164"/>
                  </a:lnTo>
                  <a:lnTo>
                    <a:pt x="221" y="239"/>
                  </a:lnTo>
                  <a:lnTo>
                    <a:pt x="282" y="172"/>
                  </a:lnTo>
                  <a:lnTo>
                    <a:pt x="241" y="178"/>
                  </a:lnTo>
                  <a:cubicBezTo>
                    <a:pt x="215" y="159"/>
                    <a:pt x="214" y="36"/>
                    <a:pt x="173" y="14"/>
                  </a:cubicBezTo>
                  <a:cubicBezTo>
                    <a:pt x="133" y="0"/>
                    <a:pt x="0" y="93"/>
                    <a:pt x="0" y="93"/>
                  </a:cubicBezTo>
                  <a:close/>
                </a:path>
              </a:pathLst>
            </a:custGeom>
            <a:solidFill>
              <a:schemeClr val="tx1"/>
            </a:solidFill>
            <a:ln w="9525">
              <a:noFill/>
              <a:round/>
              <a:headEnd/>
              <a:tailEnd/>
            </a:ln>
          </p:spPr>
          <p:txBody>
            <a:bodyPr/>
            <a:lstStyle/>
            <a:p>
              <a:endParaRPr lang="en-US"/>
            </a:p>
          </p:txBody>
        </p:sp>
      </p:grpSp>
      <p:sp>
        <p:nvSpPr>
          <p:cNvPr id="90" name="Rectangle 89"/>
          <p:cNvSpPr/>
          <p:nvPr/>
        </p:nvSpPr>
        <p:spPr>
          <a:xfrm>
            <a:off x="1524000" y="6324600"/>
            <a:ext cx="7543800" cy="461665"/>
          </a:xfrm>
          <a:prstGeom prst="rect">
            <a:avLst/>
          </a:prstGeom>
        </p:spPr>
        <p:txBody>
          <a:bodyPr wrap="square">
            <a:spAutoFit/>
          </a:bodyPr>
          <a:lstStyle/>
          <a:p>
            <a:pPr lvl="0" algn="l" eaLnBrk="0" hangingPunct="0">
              <a:spcBef>
                <a:spcPct val="20000"/>
              </a:spcBef>
              <a:buClr>
                <a:schemeClr val="bg2"/>
              </a:buClr>
              <a:defRPr/>
            </a:pPr>
            <a:r>
              <a:rPr lang="en-US" kern="0" dirty="0" smtClean="0">
                <a:solidFill>
                  <a:schemeClr val="bg2"/>
                </a:solidFill>
                <a:cs typeface="ＭＳ Ｐゴシック" pitchFamily="-107" charset="-128"/>
              </a:rPr>
              <a:t>but: motion sensor = camera </a:t>
            </a:r>
            <a:r>
              <a:rPr lang="en-US" kern="0" dirty="0" smtClean="0">
                <a:solidFill>
                  <a:schemeClr val="bg2"/>
                </a:solidFill>
                <a:cs typeface="ＭＳ Ｐゴシック" pitchFamily="-107" charset="-128"/>
                <a:sym typeface="Wingdings"/>
              </a:rPr>
              <a:t> </a:t>
            </a:r>
            <a:r>
              <a:rPr lang="en-US" b="1" kern="0" dirty="0" smtClean="0">
                <a:solidFill>
                  <a:srgbClr val="FF9900"/>
                </a:solidFill>
                <a:cs typeface="ＭＳ Ｐゴシック" pitchFamily="-107" charset="-128"/>
              </a:rPr>
              <a:t>requires certain size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Rectangle 14"/>
          <p:cNvSpPr/>
          <p:nvPr/>
        </p:nvSpPr>
        <p:spPr>
          <a:xfrm>
            <a:off x="4124677" y="76200"/>
            <a:ext cx="4685898" cy="769441"/>
          </a:xfrm>
          <a:prstGeom prst="rect">
            <a:avLst/>
          </a:prstGeom>
        </p:spPr>
        <p:txBody>
          <a:bodyPr wrap="none">
            <a:spAutoFit/>
          </a:bodyPr>
          <a:lstStyle/>
          <a:p>
            <a:r>
              <a:rPr lang="en-US" sz="4400" b="1" dirty="0" smtClean="0">
                <a:solidFill>
                  <a:srgbClr val="B7F15A"/>
                </a:solidFill>
              </a:rPr>
              <a:t>2. touch scanner </a:t>
            </a:r>
            <a:endParaRPr lang="en-US" sz="4400" dirty="0"/>
          </a:p>
        </p:txBody>
      </p:sp>
      <p:grpSp>
        <p:nvGrpSpPr>
          <p:cNvPr id="2" name="Group 25"/>
          <p:cNvGrpSpPr/>
          <p:nvPr/>
        </p:nvGrpSpPr>
        <p:grpSpPr>
          <a:xfrm>
            <a:off x="-439738" y="228600"/>
            <a:ext cx="7100222" cy="5181600"/>
            <a:chOff x="-439738" y="228600"/>
            <a:chExt cx="4231556" cy="3088105"/>
          </a:xfrm>
        </p:grpSpPr>
        <p:grpSp>
          <p:nvGrpSpPr>
            <p:cNvPr id="3" name="Group 11"/>
            <p:cNvGrpSpPr>
              <a:grpSpLocks/>
            </p:cNvGrpSpPr>
            <p:nvPr/>
          </p:nvGrpSpPr>
          <p:grpSpPr bwMode="auto">
            <a:xfrm>
              <a:off x="-439738" y="228600"/>
              <a:ext cx="4231556" cy="3088105"/>
              <a:chOff x="-439738" y="941388"/>
              <a:chExt cx="7654926" cy="5586412"/>
            </a:xfrm>
          </p:grpSpPr>
          <p:pic>
            <p:nvPicPr>
              <p:cNvPr id="7"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8"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9"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10"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11"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2"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3"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
          <p:nvSpPr>
            <p:cNvPr id="16" name="Rectangle 15"/>
            <p:cNvSpPr/>
            <p:nvPr/>
          </p:nvSpPr>
          <p:spPr>
            <a:xfrm>
              <a:off x="2514600" y="533400"/>
              <a:ext cx="1160284" cy="275141"/>
            </a:xfrm>
            <a:prstGeom prst="rect">
              <a:avLst/>
            </a:prstGeom>
          </p:spPr>
          <p:txBody>
            <a:bodyPr wrap="none">
              <a:spAutoFit/>
            </a:bodyPr>
            <a:lstStyle/>
            <a:p>
              <a:pPr marL="0" indent="0" algn="l"/>
              <a:r>
                <a:rPr lang="en-US" dirty="0" smtClean="0">
                  <a:solidFill>
                    <a:schemeClr val="tx1">
                      <a:lumMod val="65000"/>
                      <a:lumOff val="35000"/>
                    </a:schemeClr>
                  </a:solidFill>
                </a:rPr>
                <a:t>touch sensor</a:t>
              </a:r>
            </a:p>
          </p:txBody>
        </p:sp>
        <p:cxnSp>
          <p:nvCxnSpPr>
            <p:cNvPr id="22" name="Straight Connector 21"/>
            <p:cNvCxnSpPr/>
            <p:nvPr/>
          </p:nvCxnSpPr>
          <p:spPr bwMode="auto">
            <a:xfrm rot="10800000" flipV="1">
              <a:off x="2133601" y="841374"/>
              <a:ext cx="422275" cy="377825"/>
            </a:xfrm>
            <a:prstGeom prst="line">
              <a:avLst/>
            </a:prstGeom>
            <a:solidFill>
              <a:schemeClr val="bg2"/>
            </a:solidFill>
            <a:ln w="9525" cap="flat" cmpd="sng" algn="ctr">
              <a:solidFill>
                <a:srgbClr val="A6A6A6"/>
              </a:solidFill>
              <a:prstDash val="solid"/>
              <a:round/>
              <a:headEnd type="none" w="med" len="med"/>
              <a:tailEnd type="none" w="med" len="med"/>
            </a:ln>
            <a:effectLst/>
          </p:spPr>
        </p:cxnSp>
      </p:grpSp>
      <p:sp>
        <p:nvSpPr>
          <p:cNvPr id="21" name="Content Placeholder 2"/>
          <p:cNvSpPr txBox="1">
            <a:spLocks/>
          </p:cNvSpPr>
          <p:nvPr/>
        </p:nvSpPr>
        <p:spPr bwMode="auto">
          <a:xfrm>
            <a:off x="2971800" y="4191000"/>
            <a:ext cx="59436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20000"/>
              </a:spcBef>
              <a:spcAft>
                <a:spcPct val="0"/>
              </a:spcAft>
              <a:buClr>
                <a:schemeClr val="bg2"/>
              </a:buClr>
              <a:buSzTx/>
              <a:buFontTx/>
              <a:buNone/>
              <a:tabLst/>
              <a:defRPr/>
            </a:pPr>
            <a:r>
              <a:rPr kumimoji="0" lang="en-US" sz="2800" b="0" i="0" u="none" strike="noStrike" kern="0" cap="none" spc="0" normalizeH="0" baseline="0" noProof="0" dirty="0" smtClean="0">
                <a:ln>
                  <a:noFill/>
                </a:ln>
                <a:solidFill>
                  <a:schemeClr val="bg2"/>
                </a:solidFill>
                <a:effectLst/>
                <a:uLnTx/>
                <a:uFillTx/>
                <a:latin typeface="+mn-lt"/>
                <a:ea typeface="ＭＳ Ｐゴシック" pitchFamily="34" charset="-128"/>
                <a:cs typeface="ＭＳ Ｐゴシック" pitchFamily="-107" charset="-128"/>
              </a:rPr>
              <a:t>seen as “. .”</a:t>
            </a:r>
          </a:p>
        </p:txBody>
      </p:sp>
      <p:sp>
        <p:nvSpPr>
          <p:cNvPr id="27" name="Rectangle 26"/>
          <p:cNvSpPr/>
          <p:nvPr/>
        </p:nvSpPr>
        <p:spPr>
          <a:xfrm>
            <a:off x="2971800" y="4724400"/>
            <a:ext cx="5867400" cy="523220"/>
          </a:xfrm>
          <a:prstGeom prst="rect">
            <a:avLst/>
          </a:prstGeom>
        </p:spPr>
        <p:txBody>
          <a:bodyPr wrap="square">
            <a:spAutoFit/>
          </a:bodyPr>
          <a:lstStyle/>
          <a:p>
            <a:pPr algn="l" eaLnBrk="0" hangingPunct="0">
              <a:spcBef>
                <a:spcPct val="20000"/>
              </a:spcBef>
              <a:buClr>
                <a:schemeClr val="bg2"/>
              </a:buClr>
              <a:defRPr/>
            </a:pPr>
            <a:r>
              <a:rPr lang="en-US" sz="2800" kern="0" dirty="0" smtClean="0">
                <a:solidFill>
                  <a:schemeClr val="bg2"/>
                </a:solidFill>
                <a:cs typeface="ＭＳ Ｐゴシック" pitchFamily="-107" charset="-128"/>
              </a:rPr>
              <a:t>recognized language is</a:t>
            </a:r>
            <a:endParaRPr lang="en-US" sz="2800" b="1" kern="0" dirty="0" smtClean="0">
              <a:solidFill>
                <a:srgbClr val="B7F15A"/>
              </a:solidFill>
              <a:cs typeface="ＭＳ Ｐゴシック" pitchFamily="-107" charset="-128"/>
            </a:endParaRPr>
          </a:p>
        </p:txBody>
      </p:sp>
      <p:sp>
        <p:nvSpPr>
          <p:cNvPr id="28" name="Rectangle 27"/>
          <p:cNvSpPr/>
          <p:nvPr/>
        </p:nvSpPr>
        <p:spPr>
          <a:xfrm>
            <a:off x="6809756" y="4724400"/>
            <a:ext cx="1262410" cy="523220"/>
          </a:xfrm>
          <a:prstGeom prst="rect">
            <a:avLst/>
          </a:prstGeom>
        </p:spPr>
        <p:txBody>
          <a:bodyPr wrap="none">
            <a:spAutoFit/>
          </a:bodyPr>
          <a:lstStyle/>
          <a:p>
            <a:pPr algn="l" eaLnBrk="0" hangingPunct="0">
              <a:spcBef>
                <a:spcPct val="20000"/>
              </a:spcBef>
              <a:buClr>
                <a:schemeClr val="bg2"/>
              </a:buClr>
              <a:defRPr/>
            </a:pPr>
            <a:r>
              <a:rPr lang="en-US" sz="2800" b="1" kern="0" dirty="0" smtClean="0">
                <a:solidFill>
                  <a:srgbClr val="B7F15A"/>
                </a:solidFill>
                <a:cs typeface="ＭＳ Ｐゴシック" pitchFamily="-107" charset="-128"/>
              </a:rPr>
              <a:t>morse</a:t>
            </a:r>
          </a:p>
        </p:txBody>
      </p:sp>
      <p:sp>
        <p:nvSpPr>
          <p:cNvPr id="18" name="TextBox 17"/>
          <p:cNvSpPr txBox="1"/>
          <p:nvPr/>
        </p:nvSpPr>
        <p:spPr>
          <a:xfrm>
            <a:off x="4564788" y="6167735"/>
            <a:ext cx="4350620" cy="461665"/>
          </a:xfrm>
          <a:prstGeom prst="rect">
            <a:avLst/>
          </a:prstGeom>
          <a:noFill/>
        </p:spPr>
        <p:txBody>
          <a:bodyPr wrap="none" rtlCol="0">
            <a:spAutoFit/>
          </a:bodyPr>
          <a:lstStyle/>
          <a:p>
            <a:pPr algn="r"/>
            <a:r>
              <a:rPr lang="en-US" dirty="0" smtClean="0">
                <a:solidFill>
                  <a:srgbClr val="404040"/>
                </a:solidFill>
              </a:rPr>
              <a:t>~pressing a button [</a:t>
            </a:r>
            <a:r>
              <a:rPr lang="en-US" dirty="0" err="1" smtClean="0">
                <a:solidFill>
                  <a:srgbClr val="404040"/>
                </a:solidFill>
              </a:rPr>
              <a:t>Fukomoto</a:t>
            </a:r>
            <a:r>
              <a:rPr lang="en-US" dirty="0" smtClean="0">
                <a:solidFill>
                  <a:srgbClr val="40404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P spid="28" grpId="0"/>
    </p:bld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78"/>
          <p:cNvGrpSpPr>
            <a:grpSpLocks/>
          </p:cNvGrpSpPr>
          <p:nvPr/>
        </p:nvGrpSpPr>
        <p:grpSpPr bwMode="auto">
          <a:xfrm>
            <a:off x="685800" y="457200"/>
            <a:ext cx="3733800" cy="2698772"/>
            <a:chOff x="3984625" y="3683000"/>
            <a:chExt cx="1385888" cy="1001713"/>
          </a:xfrm>
        </p:grpSpPr>
        <p:sp>
          <p:nvSpPr>
            <p:cNvPr id="5" name="Freeform 321"/>
            <p:cNvSpPr>
              <a:spLocks/>
            </p:cNvSpPr>
            <p:nvPr/>
          </p:nvSpPr>
          <p:spPr bwMode="auto">
            <a:xfrm rot="-2068224">
              <a:off x="4354513" y="3683000"/>
              <a:ext cx="876300" cy="1001713"/>
            </a:xfrm>
            <a:custGeom>
              <a:avLst/>
              <a:gdLst>
                <a:gd name="T0" fmla="*/ 0 w 3128"/>
                <a:gd name="T1" fmla="*/ 2147483647 h 3579"/>
                <a:gd name="T2" fmla="*/ 2147483647 w 3128"/>
                <a:gd name="T3" fmla="*/ 2147483647 h 3579"/>
                <a:gd name="T4" fmla="*/ 2147483647 w 3128"/>
                <a:gd name="T5" fmla="*/ 2147483647 h 3579"/>
                <a:gd name="T6" fmla="*/ 2147483647 w 3128"/>
                <a:gd name="T7" fmla="*/ 2147483647 h 3579"/>
                <a:gd name="T8" fmla="*/ 2147483647 w 3128"/>
                <a:gd name="T9" fmla="*/ 2147483647 h 3579"/>
                <a:gd name="T10" fmla="*/ 2147483647 w 3128"/>
                <a:gd name="T11" fmla="*/ 2147483647 h 3579"/>
                <a:gd name="T12" fmla="*/ 2147483647 w 3128"/>
                <a:gd name="T13" fmla="*/ 2147483647 h 3579"/>
                <a:gd name="T14" fmla="*/ 2147483647 w 3128"/>
                <a:gd name="T15" fmla="*/ 2147483647 h 3579"/>
                <a:gd name="T16" fmla="*/ 2147483647 w 3128"/>
                <a:gd name="T17" fmla="*/ 2147483647 h 3579"/>
                <a:gd name="T18" fmla="*/ 2147483647 w 3128"/>
                <a:gd name="T19" fmla="*/ 2147483647 h 3579"/>
                <a:gd name="T20" fmla="*/ 2147483647 w 3128"/>
                <a:gd name="T21" fmla="*/ 2147483647 h 3579"/>
                <a:gd name="T22" fmla="*/ 2147483647 w 3128"/>
                <a:gd name="T23" fmla="*/ 2147483647 h 3579"/>
                <a:gd name="T24" fmla="*/ 2147483647 w 3128"/>
                <a:gd name="T25" fmla="*/ 2147483647 h 3579"/>
                <a:gd name="T26" fmla="*/ 2147483647 w 3128"/>
                <a:gd name="T27" fmla="*/ 2147483647 h 3579"/>
                <a:gd name="T28" fmla="*/ 2147483647 w 3128"/>
                <a:gd name="T29" fmla="*/ 2147483647 h 3579"/>
                <a:gd name="T30" fmla="*/ 2147483647 w 3128"/>
                <a:gd name="T31" fmla="*/ 2147483647 h 3579"/>
                <a:gd name="T32" fmla="*/ 2147483647 w 3128"/>
                <a:gd name="T33" fmla="*/ 2147483647 h 3579"/>
                <a:gd name="T34" fmla="*/ 2147483647 w 3128"/>
                <a:gd name="T35" fmla="*/ 2147483647 h 3579"/>
                <a:gd name="T36" fmla="*/ 2147483647 w 3128"/>
                <a:gd name="T37" fmla="*/ 2147483647 h 3579"/>
                <a:gd name="T38" fmla="*/ 2147483647 w 3128"/>
                <a:gd name="T39" fmla="*/ 2147483647 h 3579"/>
                <a:gd name="T40" fmla="*/ 2147483647 w 3128"/>
                <a:gd name="T41" fmla="*/ 2147483647 h 3579"/>
                <a:gd name="T42" fmla="*/ 2147483647 w 3128"/>
                <a:gd name="T43" fmla="*/ 2147483647 h 3579"/>
                <a:gd name="T44" fmla="*/ 2147483647 w 3128"/>
                <a:gd name="T45" fmla="*/ 2147483647 h 3579"/>
                <a:gd name="T46" fmla="*/ 2147483647 w 3128"/>
                <a:gd name="T47" fmla="*/ 2147483647 h 3579"/>
                <a:gd name="T48" fmla="*/ 2147483647 w 3128"/>
                <a:gd name="T49" fmla="*/ 2147483647 h 3579"/>
                <a:gd name="T50" fmla="*/ 2147483647 w 3128"/>
                <a:gd name="T51" fmla="*/ 2147483647 h 3579"/>
                <a:gd name="T52" fmla="*/ 2147483647 w 3128"/>
                <a:gd name="T53" fmla="*/ 2147483647 h 3579"/>
                <a:gd name="T54" fmla="*/ 2147483647 w 3128"/>
                <a:gd name="T55" fmla="*/ 2147483647 h 3579"/>
                <a:gd name="T56" fmla="*/ 2147483647 w 3128"/>
                <a:gd name="T57" fmla="*/ 2147483647 h 3579"/>
                <a:gd name="T58" fmla="*/ 2147483647 w 3128"/>
                <a:gd name="T59" fmla="*/ 2147483647 h 3579"/>
                <a:gd name="T60" fmla="*/ 2147483647 w 3128"/>
                <a:gd name="T61" fmla="*/ 2147483647 h 3579"/>
                <a:gd name="T62" fmla="*/ 2147483647 w 3128"/>
                <a:gd name="T63" fmla="*/ 2147483647 h 3579"/>
                <a:gd name="T64" fmla="*/ 2147483647 w 3128"/>
                <a:gd name="T65" fmla="*/ 2147483647 h 3579"/>
                <a:gd name="T66" fmla="*/ 2147483647 w 3128"/>
                <a:gd name="T67" fmla="*/ 2147483647 h 3579"/>
                <a:gd name="T68" fmla="*/ 2147483647 w 3128"/>
                <a:gd name="T69" fmla="*/ 2147483647 h 3579"/>
                <a:gd name="T70" fmla="*/ 2147483647 w 3128"/>
                <a:gd name="T71" fmla="*/ 2147483647 h 3579"/>
                <a:gd name="T72" fmla="*/ 2147483647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6" name="Freeform 322"/>
            <p:cNvSpPr>
              <a:spLocks/>
            </p:cNvSpPr>
            <p:nvPr/>
          </p:nvSpPr>
          <p:spPr bwMode="auto">
            <a:xfrm rot="-2068224">
              <a:off x="4038600" y="4114800"/>
              <a:ext cx="866775" cy="433388"/>
            </a:xfrm>
            <a:custGeom>
              <a:avLst/>
              <a:gdLst>
                <a:gd name="T0" fmla="*/ 0 w 3095"/>
                <a:gd name="T1" fmla="*/ 2147483647 h 1550"/>
                <a:gd name="T2" fmla="*/ 2147483647 w 3095"/>
                <a:gd name="T3" fmla="*/ 2147483647 h 1550"/>
                <a:gd name="T4" fmla="*/ 2147483647 w 3095"/>
                <a:gd name="T5" fmla="*/ 1989187729 h 1550"/>
                <a:gd name="T6" fmla="*/ 2147483647 w 3095"/>
                <a:gd name="T7" fmla="*/ 1989187729 h 1550"/>
                <a:gd name="T8" fmla="*/ 2147483647 w 3095"/>
                <a:gd name="T9" fmla="*/ 743248117 h 1550"/>
                <a:gd name="T10" fmla="*/ 2147483647 w 3095"/>
                <a:gd name="T11" fmla="*/ 874354418 h 1550"/>
                <a:gd name="T12" fmla="*/ 2147483647 w 3095"/>
                <a:gd name="T13" fmla="*/ 131184311 h 1550"/>
                <a:gd name="T14" fmla="*/ 2147483647 w 3095"/>
                <a:gd name="T15" fmla="*/ 1617602536 h 1550"/>
                <a:gd name="T16" fmla="*/ 2147483647 w 3095"/>
                <a:gd name="T17" fmla="*/ 1617602536 h 1550"/>
                <a:gd name="T18" fmla="*/ 2147483647 w 3095"/>
                <a:gd name="T19" fmla="*/ 2147483647 h 1550"/>
                <a:gd name="T20" fmla="*/ 2147483647 w 3095"/>
                <a:gd name="T21" fmla="*/ 2147483647 h 1550"/>
                <a:gd name="T22" fmla="*/ 2147483647 w 3095"/>
                <a:gd name="T23" fmla="*/ 2147483647 h 1550"/>
                <a:gd name="T24" fmla="*/ 2147483647 w 3095"/>
                <a:gd name="T25" fmla="*/ 2147483647 h 1550"/>
                <a:gd name="T26" fmla="*/ 2147483647 w 3095"/>
                <a:gd name="T27" fmla="*/ 2147483647 h 1550"/>
                <a:gd name="T28" fmla="*/ 2147483647 w 3095"/>
                <a:gd name="T29" fmla="*/ 2147483647 h 1550"/>
                <a:gd name="T30" fmla="*/ 2147483647 w 3095"/>
                <a:gd name="T31" fmla="*/ 2147483647 h 1550"/>
                <a:gd name="T32" fmla="*/ 2147483647 w 3095"/>
                <a:gd name="T33" fmla="*/ 2147483647 h 1550"/>
                <a:gd name="T34" fmla="*/ 2147483647 w 3095"/>
                <a:gd name="T35" fmla="*/ 2147483647 h 1550"/>
                <a:gd name="T36" fmla="*/ 2147483647 w 3095"/>
                <a:gd name="T37" fmla="*/ 2147483647 h 1550"/>
                <a:gd name="T38" fmla="*/ 2147483647 w 3095"/>
                <a:gd name="T39" fmla="*/ 2147483647 h 1550"/>
                <a:gd name="T40" fmla="*/ 2147483647 w 3095"/>
                <a:gd name="T41" fmla="*/ 2147483647 h 1550"/>
                <a:gd name="T42" fmla="*/ 2147483647 w 3095"/>
                <a:gd name="T43" fmla="*/ 2147483647 h 1550"/>
                <a:gd name="T44" fmla="*/ 2147483647 w 3095"/>
                <a:gd name="T45" fmla="*/ 2147483647 h 1550"/>
                <a:gd name="T46" fmla="*/ 2147483647 w 3095"/>
                <a:gd name="T47" fmla="*/ 2147483647 h 1550"/>
                <a:gd name="T48" fmla="*/ 2147483647 w 3095"/>
                <a:gd name="T49" fmla="*/ 2147483647 h 1550"/>
                <a:gd name="T50" fmla="*/ 2147483647 w 3095"/>
                <a:gd name="T51" fmla="*/ 2147483647 h 1550"/>
                <a:gd name="T52" fmla="*/ 2147483647 w 3095"/>
                <a:gd name="T53" fmla="*/ 2147483647 h 1550"/>
                <a:gd name="T54" fmla="*/ 2147483647 w 3095"/>
                <a:gd name="T55" fmla="*/ 2147483647 h 1550"/>
                <a:gd name="T56" fmla="*/ 2147483647 w 3095"/>
                <a:gd name="T57" fmla="*/ 2147483647 h 1550"/>
                <a:gd name="T58" fmla="*/ 2147483647 w 3095"/>
                <a:gd name="T59" fmla="*/ 2147483647 h 1550"/>
                <a:gd name="T60" fmla="*/ 2147483647 w 3095"/>
                <a:gd name="T61" fmla="*/ 2147483647 h 1550"/>
                <a:gd name="T62" fmla="*/ 2147483647 w 3095"/>
                <a:gd name="T63" fmla="*/ 2147483647 h 1550"/>
                <a:gd name="T64" fmla="*/ 2147483647 w 3095"/>
                <a:gd name="T65" fmla="*/ 2147483647 h 1550"/>
                <a:gd name="T66" fmla="*/ 2147483647 w 3095"/>
                <a:gd name="T67" fmla="*/ 2147483647 h 1550"/>
                <a:gd name="T68" fmla="*/ 2147483647 w 3095"/>
                <a:gd name="T69" fmla="*/ 2147483647 h 1550"/>
                <a:gd name="T70" fmla="*/ 2147483647 w 3095"/>
                <a:gd name="T71" fmla="*/ 2147483647 h 1550"/>
                <a:gd name="T72" fmla="*/ 1779222461 w 3095"/>
                <a:gd name="T73" fmla="*/ 2147483647 h 1550"/>
                <a:gd name="T74" fmla="*/ 0 w 3095"/>
                <a:gd name="T75" fmla="*/ 2147483647 h 15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95"/>
                <a:gd name="T115" fmla="*/ 0 h 1550"/>
                <a:gd name="T116" fmla="*/ 3095 w 3095"/>
                <a:gd name="T117" fmla="*/ 1550 h 155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95" h="1550">
                  <a:moveTo>
                    <a:pt x="0" y="143"/>
                  </a:moveTo>
                  <a:cubicBezTo>
                    <a:pt x="24" y="141"/>
                    <a:pt x="90" y="135"/>
                    <a:pt x="144" y="126"/>
                  </a:cubicBezTo>
                  <a:cubicBezTo>
                    <a:pt x="198" y="117"/>
                    <a:pt x="245" y="97"/>
                    <a:pt x="323" y="91"/>
                  </a:cubicBezTo>
                  <a:cubicBezTo>
                    <a:pt x="401" y="85"/>
                    <a:pt x="503" y="100"/>
                    <a:pt x="611" y="91"/>
                  </a:cubicBezTo>
                  <a:cubicBezTo>
                    <a:pt x="719" y="82"/>
                    <a:pt x="846" y="42"/>
                    <a:pt x="974" y="34"/>
                  </a:cubicBezTo>
                  <a:cubicBezTo>
                    <a:pt x="1102" y="26"/>
                    <a:pt x="1280" y="45"/>
                    <a:pt x="1377" y="40"/>
                  </a:cubicBezTo>
                  <a:cubicBezTo>
                    <a:pt x="1474" y="35"/>
                    <a:pt x="1427" y="0"/>
                    <a:pt x="1558" y="6"/>
                  </a:cubicBezTo>
                  <a:cubicBezTo>
                    <a:pt x="1689" y="12"/>
                    <a:pt x="2046" y="63"/>
                    <a:pt x="2166" y="74"/>
                  </a:cubicBezTo>
                  <a:cubicBezTo>
                    <a:pt x="2286" y="85"/>
                    <a:pt x="2229" y="67"/>
                    <a:pt x="2281" y="74"/>
                  </a:cubicBezTo>
                  <a:cubicBezTo>
                    <a:pt x="2333" y="81"/>
                    <a:pt x="2383" y="95"/>
                    <a:pt x="2477" y="114"/>
                  </a:cubicBezTo>
                  <a:cubicBezTo>
                    <a:pt x="2571" y="133"/>
                    <a:pt x="2762" y="170"/>
                    <a:pt x="2846" y="189"/>
                  </a:cubicBezTo>
                  <a:cubicBezTo>
                    <a:pt x="2930" y="208"/>
                    <a:pt x="2945" y="209"/>
                    <a:pt x="2984" y="230"/>
                  </a:cubicBezTo>
                  <a:cubicBezTo>
                    <a:pt x="3023" y="251"/>
                    <a:pt x="3069" y="281"/>
                    <a:pt x="3082" y="316"/>
                  </a:cubicBezTo>
                  <a:cubicBezTo>
                    <a:pt x="3095" y="351"/>
                    <a:pt x="3079" y="406"/>
                    <a:pt x="3059" y="437"/>
                  </a:cubicBezTo>
                  <a:cubicBezTo>
                    <a:pt x="3039" y="468"/>
                    <a:pt x="3017" y="489"/>
                    <a:pt x="2961" y="500"/>
                  </a:cubicBezTo>
                  <a:cubicBezTo>
                    <a:pt x="2905" y="511"/>
                    <a:pt x="2854" y="507"/>
                    <a:pt x="2725" y="500"/>
                  </a:cubicBezTo>
                  <a:cubicBezTo>
                    <a:pt x="2596" y="493"/>
                    <a:pt x="2306" y="465"/>
                    <a:pt x="2189" y="460"/>
                  </a:cubicBezTo>
                  <a:cubicBezTo>
                    <a:pt x="2072" y="455"/>
                    <a:pt x="2078" y="459"/>
                    <a:pt x="2022" y="472"/>
                  </a:cubicBezTo>
                  <a:cubicBezTo>
                    <a:pt x="1966" y="485"/>
                    <a:pt x="1857" y="511"/>
                    <a:pt x="1855" y="535"/>
                  </a:cubicBezTo>
                  <a:cubicBezTo>
                    <a:pt x="1853" y="559"/>
                    <a:pt x="1951" y="588"/>
                    <a:pt x="2010" y="616"/>
                  </a:cubicBezTo>
                  <a:cubicBezTo>
                    <a:pt x="2069" y="644"/>
                    <a:pt x="2168" y="654"/>
                    <a:pt x="2212" y="702"/>
                  </a:cubicBezTo>
                  <a:cubicBezTo>
                    <a:pt x="2256" y="750"/>
                    <a:pt x="2271" y="850"/>
                    <a:pt x="2275" y="904"/>
                  </a:cubicBezTo>
                  <a:cubicBezTo>
                    <a:pt x="2279" y="958"/>
                    <a:pt x="2262" y="987"/>
                    <a:pt x="2235" y="1025"/>
                  </a:cubicBezTo>
                  <a:cubicBezTo>
                    <a:pt x="2208" y="1063"/>
                    <a:pt x="2148" y="1112"/>
                    <a:pt x="2114" y="1134"/>
                  </a:cubicBezTo>
                  <a:cubicBezTo>
                    <a:pt x="2080" y="1156"/>
                    <a:pt x="2054" y="1136"/>
                    <a:pt x="2034" y="1157"/>
                  </a:cubicBezTo>
                  <a:cubicBezTo>
                    <a:pt x="2014" y="1178"/>
                    <a:pt x="2022" y="1226"/>
                    <a:pt x="1993" y="1261"/>
                  </a:cubicBezTo>
                  <a:cubicBezTo>
                    <a:pt x="1964" y="1296"/>
                    <a:pt x="1907" y="1360"/>
                    <a:pt x="1861" y="1370"/>
                  </a:cubicBezTo>
                  <a:cubicBezTo>
                    <a:pt x="1815" y="1380"/>
                    <a:pt x="1752" y="1339"/>
                    <a:pt x="1717" y="1324"/>
                  </a:cubicBezTo>
                  <a:cubicBezTo>
                    <a:pt x="1682" y="1309"/>
                    <a:pt x="1655" y="1277"/>
                    <a:pt x="1653" y="1278"/>
                  </a:cubicBezTo>
                  <a:cubicBezTo>
                    <a:pt x="1651" y="1279"/>
                    <a:pt x="1695" y="1307"/>
                    <a:pt x="1705" y="1330"/>
                  </a:cubicBezTo>
                  <a:cubicBezTo>
                    <a:pt x="1715" y="1353"/>
                    <a:pt x="1723" y="1384"/>
                    <a:pt x="1711" y="1416"/>
                  </a:cubicBezTo>
                  <a:cubicBezTo>
                    <a:pt x="1699" y="1448"/>
                    <a:pt x="1662" y="1498"/>
                    <a:pt x="1630" y="1520"/>
                  </a:cubicBezTo>
                  <a:cubicBezTo>
                    <a:pt x="1598" y="1542"/>
                    <a:pt x="1580" y="1550"/>
                    <a:pt x="1521" y="1549"/>
                  </a:cubicBezTo>
                  <a:cubicBezTo>
                    <a:pt x="1462" y="1548"/>
                    <a:pt x="1399" y="1525"/>
                    <a:pt x="1273" y="1514"/>
                  </a:cubicBezTo>
                  <a:cubicBezTo>
                    <a:pt x="1147" y="1503"/>
                    <a:pt x="937" y="1509"/>
                    <a:pt x="766" y="1480"/>
                  </a:cubicBezTo>
                  <a:cubicBezTo>
                    <a:pt x="595" y="1451"/>
                    <a:pt x="362" y="1376"/>
                    <a:pt x="248" y="1341"/>
                  </a:cubicBezTo>
                  <a:cubicBezTo>
                    <a:pt x="134" y="1306"/>
                    <a:pt x="122" y="1288"/>
                    <a:pt x="81" y="1272"/>
                  </a:cubicBezTo>
                  <a:cubicBezTo>
                    <a:pt x="40" y="1256"/>
                    <a:pt x="13" y="1249"/>
                    <a:pt x="0" y="1243"/>
                  </a:cubicBezTo>
                </a:path>
              </a:pathLst>
            </a:custGeom>
            <a:solidFill>
              <a:srgbClr val="F1DFBD"/>
            </a:solidFill>
            <a:ln w="12700">
              <a:solidFill>
                <a:srgbClr val="000000"/>
              </a:solidFill>
              <a:round/>
              <a:headEnd/>
              <a:tailEnd/>
            </a:ln>
          </p:spPr>
          <p:txBody>
            <a:bodyPr/>
            <a:lstStyle/>
            <a:p>
              <a:endParaRPr lang="en-US"/>
            </a:p>
          </p:txBody>
        </p:sp>
        <p:sp>
          <p:nvSpPr>
            <p:cNvPr id="7" name="Freeform 323"/>
            <p:cNvSpPr>
              <a:spLocks/>
            </p:cNvSpPr>
            <p:nvPr/>
          </p:nvSpPr>
          <p:spPr bwMode="auto">
            <a:xfrm rot="-2068224">
              <a:off x="3984625" y="4041775"/>
              <a:ext cx="254000" cy="255588"/>
            </a:xfrm>
            <a:custGeom>
              <a:avLst/>
              <a:gdLst>
                <a:gd name="T0" fmla="*/ 2147483647 w 904"/>
                <a:gd name="T1" fmla="*/ 0 h 913"/>
                <a:gd name="T2" fmla="*/ 754171799 w 904"/>
                <a:gd name="T3" fmla="*/ 2147483647 h 913"/>
                <a:gd name="T4" fmla="*/ 377125376 w 904"/>
                <a:gd name="T5" fmla="*/ 2147483647 h 913"/>
                <a:gd name="T6" fmla="*/ 2147483647 w 904"/>
                <a:gd name="T7" fmla="*/ 2147483647 h 913"/>
                <a:gd name="T8" fmla="*/ 2147483647 w 904"/>
                <a:gd name="T9" fmla="*/ 2147483647 h 913"/>
                <a:gd name="T10" fmla="*/ 2147483647 w 904"/>
                <a:gd name="T11" fmla="*/ 2147483647 h 913"/>
                <a:gd name="T12" fmla="*/ 2147483647 w 904"/>
                <a:gd name="T13" fmla="*/ 2147483647 h 913"/>
                <a:gd name="T14" fmla="*/ 2147483647 w 904"/>
                <a:gd name="T15" fmla="*/ 2147483647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8" name="Freeform 324"/>
            <p:cNvSpPr>
              <a:spLocks/>
            </p:cNvSpPr>
            <p:nvPr/>
          </p:nvSpPr>
          <p:spPr bwMode="auto">
            <a:xfrm rot="-2068224">
              <a:off x="4848225" y="4173538"/>
              <a:ext cx="246063" cy="14763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9" name="Freeform 325"/>
            <p:cNvSpPr>
              <a:spLocks/>
            </p:cNvSpPr>
            <p:nvPr/>
          </p:nvSpPr>
          <p:spPr bwMode="auto">
            <a:xfrm rot="-2068224">
              <a:off x="5080000" y="4108450"/>
              <a:ext cx="198438" cy="258763"/>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0" name="Freeform 326"/>
            <p:cNvSpPr>
              <a:spLocks/>
            </p:cNvSpPr>
            <p:nvPr/>
          </p:nvSpPr>
          <p:spPr bwMode="auto">
            <a:xfrm rot="-2068224">
              <a:off x="5059363" y="4445000"/>
              <a:ext cx="71437" cy="46038"/>
            </a:xfrm>
            <a:custGeom>
              <a:avLst/>
              <a:gdLst>
                <a:gd name="T0" fmla="*/ 0 w 258"/>
                <a:gd name="T1" fmla="*/ 2147483647 h 160"/>
                <a:gd name="T2" fmla="*/ 1613298320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1" name="Freeform 327"/>
            <p:cNvSpPr>
              <a:spLocks/>
            </p:cNvSpPr>
            <p:nvPr/>
          </p:nvSpPr>
          <p:spPr bwMode="auto">
            <a:xfrm rot="-2068224">
              <a:off x="5114925" y="4419600"/>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2" name="Freeform 328"/>
            <p:cNvSpPr>
              <a:spLocks/>
            </p:cNvSpPr>
            <p:nvPr/>
          </p:nvSpPr>
          <p:spPr bwMode="auto">
            <a:xfrm rot="-2068224">
              <a:off x="5187950" y="4378325"/>
              <a:ext cx="90488" cy="71438"/>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 name="Freeform 329"/>
            <p:cNvSpPr>
              <a:spLocks/>
            </p:cNvSpPr>
            <p:nvPr/>
          </p:nvSpPr>
          <p:spPr bwMode="auto">
            <a:xfrm rot="-2068224">
              <a:off x="5286375" y="4314825"/>
              <a:ext cx="84138" cy="77788"/>
            </a:xfrm>
            <a:custGeom>
              <a:avLst/>
              <a:gdLst>
                <a:gd name="T0" fmla="*/ 0 w 300"/>
                <a:gd name="T1" fmla="*/ 2147483647 h 279"/>
                <a:gd name="T2" fmla="*/ 264762093 w 300"/>
                <a:gd name="T3" fmla="*/ 2147483647 h 279"/>
                <a:gd name="T4" fmla="*/ 1323653687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4" name="Freeform 330"/>
            <p:cNvSpPr>
              <a:spLocks/>
            </p:cNvSpPr>
            <p:nvPr/>
          </p:nvSpPr>
          <p:spPr bwMode="auto">
            <a:xfrm rot="-2068224">
              <a:off x="4987925" y="4357688"/>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5" name="Freeform 331"/>
            <p:cNvSpPr>
              <a:spLocks/>
            </p:cNvSpPr>
            <p:nvPr/>
          </p:nvSpPr>
          <p:spPr bwMode="auto">
            <a:xfrm rot="-2068224">
              <a:off x="5106988" y="4411663"/>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6" name="Freeform 332"/>
            <p:cNvSpPr>
              <a:spLocks/>
            </p:cNvSpPr>
            <p:nvPr/>
          </p:nvSpPr>
          <p:spPr bwMode="auto">
            <a:xfrm rot="-2068224">
              <a:off x="5197475" y="4364038"/>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7" name="Freeform 333"/>
            <p:cNvSpPr>
              <a:spLocks/>
            </p:cNvSpPr>
            <p:nvPr/>
          </p:nvSpPr>
          <p:spPr bwMode="auto">
            <a:xfrm rot="-2068224">
              <a:off x="5086350" y="4479925"/>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8" name="Freeform 334"/>
            <p:cNvSpPr>
              <a:spLocks/>
            </p:cNvSpPr>
            <p:nvPr/>
          </p:nvSpPr>
          <p:spPr bwMode="auto">
            <a:xfrm rot="-2068224">
              <a:off x="5140325" y="4456113"/>
              <a:ext cx="50800" cy="1746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9" name="Freeform 335"/>
            <p:cNvSpPr>
              <a:spLocks/>
            </p:cNvSpPr>
            <p:nvPr/>
          </p:nvSpPr>
          <p:spPr bwMode="auto">
            <a:xfrm rot="-2068224">
              <a:off x="5214938" y="4416425"/>
              <a:ext cx="52387" cy="23813"/>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20" name="Freeform 336"/>
            <p:cNvSpPr>
              <a:spLocks/>
            </p:cNvSpPr>
            <p:nvPr/>
          </p:nvSpPr>
          <p:spPr bwMode="auto">
            <a:xfrm rot="-2068224">
              <a:off x="5267325" y="42179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21" name="Freeform 337"/>
            <p:cNvSpPr>
              <a:spLocks/>
            </p:cNvSpPr>
            <p:nvPr/>
          </p:nvSpPr>
          <p:spPr bwMode="auto">
            <a:xfrm rot="-2068224">
              <a:off x="5256213" y="4233863"/>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22" name="Freeform 338"/>
            <p:cNvSpPr>
              <a:spLocks/>
            </p:cNvSpPr>
            <p:nvPr/>
          </p:nvSpPr>
          <p:spPr bwMode="auto">
            <a:xfrm rot="-2068224">
              <a:off x="5267325" y="42179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23" name="Freeform 339"/>
            <p:cNvSpPr>
              <a:spLocks/>
            </p:cNvSpPr>
            <p:nvPr/>
          </p:nvSpPr>
          <p:spPr bwMode="auto">
            <a:xfrm rot="-2068224">
              <a:off x="4514850" y="4418013"/>
              <a:ext cx="90488" cy="41275"/>
            </a:xfrm>
            <a:custGeom>
              <a:avLst/>
              <a:gdLst>
                <a:gd name="T0" fmla="*/ 0 w 322"/>
                <a:gd name="T1" fmla="*/ 0 h 150"/>
                <a:gd name="T2" fmla="*/ 2147483647 w 322"/>
                <a:gd name="T3" fmla="*/ 791693849 h 150"/>
                <a:gd name="T4" fmla="*/ 2147483647 w 322"/>
                <a:gd name="T5" fmla="*/ 2083496235 h 150"/>
                <a:gd name="T6" fmla="*/ 2147483647 w 322"/>
                <a:gd name="T7" fmla="*/ 2147483647 h 150"/>
                <a:gd name="T8" fmla="*/ 0 60000 65536"/>
                <a:gd name="T9" fmla="*/ 0 60000 65536"/>
                <a:gd name="T10" fmla="*/ 0 60000 65536"/>
                <a:gd name="T11" fmla="*/ 0 60000 65536"/>
                <a:gd name="T12" fmla="*/ 0 w 322"/>
                <a:gd name="T13" fmla="*/ 0 h 150"/>
                <a:gd name="T14" fmla="*/ 322 w 322"/>
                <a:gd name="T15" fmla="*/ 150 h 150"/>
              </a:gdLst>
              <a:ahLst/>
              <a:cxnLst>
                <a:cxn ang="T8">
                  <a:pos x="T0" y="T1"/>
                </a:cxn>
                <a:cxn ang="T9">
                  <a:pos x="T2" y="T3"/>
                </a:cxn>
                <a:cxn ang="T10">
                  <a:pos x="T4" y="T5"/>
                </a:cxn>
                <a:cxn ang="T11">
                  <a:pos x="T6" y="T7"/>
                </a:cxn>
              </a:cxnLst>
              <a:rect l="T12" t="T13" r="T14" b="T15"/>
              <a:pathLst>
                <a:path w="322" h="150">
                  <a:moveTo>
                    <a:pt x="0" y="0"/>
                  </a:moveTo>
                  <a:cubicBezTo>
                    <a:pt x="24" y="6"/>
                    <a:pt x="112" y="21"/>
                    <a:pt x="154" y="38"/>
                  </a:cubicBezTo>
                  <a:cubicBezTo>
                    <a:pt x="196" y="55"/>
                    <a:pt x="226" y="81"/>
                    <a:pt x="254" y="100"/>
                  </a:cubicBezTo>
                  <a:cubicBezTo>
                    <a:pt x="282" y="119"/>
                    <a:pt x="302" y="135"/>
                    <a:pt x="322" y="150"/>
                  </a:cubicBezTo>
                </a:path>
              </a:pathLst>
            </a:custGeom>
            <a:noFill/>
            <a:ln w="6350">
              <a:solidFill>
                <a:schemeClr val="tx1"/>
              </a:solidFill>
              <a:round/>
              <a:headEnd/>
              <a:tailEnd/>
            </a:ln>
          </p:spPr>
          <p:txBody>
            <a:bodyPr/>
            <a:lstStyle/>
            <a:p>
              <a:endParaRPr lang="en-US"/>
            </a:p>
          </p:txBody>
        </p:sp>
        <p:sp>
          <p:nvSpPr>
            <p:cNvPr id="24" name="Freeform 340"/>
            <p:cNvSpPr>
              <a:spLocks/>
            </p:cNvSpPr>
            <p:nvPr/>
          </p:nvSpPr>
          <p:spPr bwMode="auto">
            <a:xfrm rot="-2068224">
              <a:off x="4511675" y="4306888"/>
              <a:ext cx="120650" cy="74612"/>
            </a:xfrm>
            <a:custGeom>
              <a:avLst/>
              <a:gdLst>
                <a:gd name="T0" fmla="*/ 0 w 432"/>
                <a:gd name="T1" fmla="*/ 0 h 268"/>
                <a:gd name="T2" fmla="*/ 2147483647 w 432"/>
                <a:gd name="T3" fmla="*/ 1251525262 h 268"/>
                <a:gd name="T4" fmla="*/ 2147483647 w 432"/>
                <a:gd name="T5" fmla="*/ 2147483647 h 268"/>
                <a:gd name="T6" fmla="*/ 2147483647 w 432"/>
                <a:gd name="T7" fmla="*/ 2147483647 h 268"/>
                <a:gd name="T8" fmla="*/ 2147483647 w 432"/>
                <a:gd name="T9" fmla="*/ 2147483647 h 268"/>
                <a:gd name="T10" fmla="*/ 0 60000 65536"/>
                <a:gd name="T11" fmla="*/ 0 60000 65536"/>
                <a:gd name="T12" fmla="*/ 0 60000 65536"/>
                <a:gd name="T13" fmla="*/ 0 60000 65536"/>
                <a:gd name="T14" fmla="*/ 0 60000 65536"/>
                <a:gd name="T15" fmla="*/ 0 w 432"/>
                <a:gd name="T16" fmla="*/ 0 h 268"/>
                <a:gd name="T17" fmla="*/ 432 w 432"/>
                <a:gd name="T18" fmla="*/ 268 h 268"/>
              </a:gdLst>
              <a:ahLst/>
              <a:cxnLst>
                <a:cxn ang="T10">
                  <a:pos x="T0" y="T1"/>
                </a:cxn>
                <a:cxn ang="T11">
                  <a:pos x="T2" y="T3"/>
                </a:cxn>
                <a:cxn ang="T12">
                  <a:pos x="T4" y="T5"/>
                </a:cxn>
                <a:cxn ang="T13">
                  <a:pos x="T6" y="T7"/>
                </a:cxn>
                <a:cxn ang="T14">
                  <a:pos x="T8" y="T9"/>
                </a:cxn>
              </a:cxnLst>
              <a:rect l="T15" t="T16" r="T17" b="T18"/>
              <a:pathLst>
                <a:path w="432" h="268">
                  <a:moveTo>
                    <a:pt x="0" y="0"/>
                  </a:moveTo>
                  <a:cubicBezTo>
                    <a:pt x="36" y="10"/>
                    <a:pt x="169" y="41"/>
                    <a:pt x="222" y="58"/>
                  </a:cubicBezTo>
                  <a:cubicBezTo>
                    <a:pt x="275" y="75"/>
                    <a:pt x="287" y="85"/>
                    <a:pt x="318" y="104"/>
                  </a:cubicBezTo>
                  <a:cubicBezTo>
                    <a:pt x="349" y="123"/>
                    <a:pt x="387" y="147"/>
                    <a:pt x="406" y="174"/>
                  </a:cubicBezTo>
                  <a:cubicBezTo>
                    <a:pt x="425" y="201"/>
                    <a:pt x="427" y="249"/>
                    <a:pt x="432" y="268"/>
                  </a:cubicBezTo>
                </a:path>
              </a:pathLst>
            </a:custGeom>
            <a:noFill/>
            <a:ln w="6350">
              <a:solidFill>
                <a:schemeClr val="tx1"/>
              </a:solidFill>
              <a:round/>
              <a:headEnd/>
              <a:tailEnd/>
            </a:ln>
          </p:spPr>
          <p:txBody>
            <a:bodyPr/>
            <a:lstStyle/>
            <a:p>
              <a:endParaRPr lang="en-US"/>
            </a:p>
          </p:txBody>
        </p:sp>
        <p:sp>
          <p:nvSpPr>
            <p:cNvPr id="25" name="Freeform 341"/>
            <p:cNvSpPr>
              <a:spLocks/>
            </p:cNvSpPr>
            <p:nvPr/>
          </p:nvSpPr>
          <p:spPr bwMode="auto">
            <a:xfrm rot="-2068224">
              <a:off x="4708525" y="3975100"/>
              <a:ext cx="52388" cy="57150"/>
            </a:xfrm>
            <a:custGeom>
              <a:avLst/>
              <a:gdLst>
                <a:gd name="T0" fmla="*/ 2147483647 w 185"/>
                <a:gd name="T1" fmla="*/ 90609910 h 202"/>
                <a:gd name="T2" fmla="*/ 431422259 w 185"/>
                <a:gd name="T3" fmla="*/ 317054903 h 202"/>
                <a:gd name="T4" fmla="*/ 113549149 w 185"/>
                <a:gd name="T5" fmla="*/ 1947554871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26" name="Freeform 342"/>
            <p:cNvSpPr>
              <a:spLocks/>
            </p:cNvSpPr>
            <p:nvPr/>
          </p:nvSpPr>
          <p:spPr bwMode="auto">
            <a:xfrm rot="-2068224">
              <a:off x="4708525" y="3992563"/>
              <a:ext cx="11113" cy="30162"/>
            </a:xfrm>
            <a:custGeom>
              <a:avLst/>
              <a:gdLst>
                <a:gd name="T0" fmla="*/ 725341416 w 38"/>
                <a:gd name="T1" fmla="*/ 82478537 h 110"/>
                <a:gd name="T2" fmla="*/ 925471046 w 38"/>
                <a:gd name="T3" fmla="*/ 1236954040 h 110"/>
                <a:gd name="T4" fmla="*/ 575244266 w 38"/>
                <a:gd name="T5" fmla="*/ 2147483647 h 110"/>
                <a:gd name="T6" fmla="*/ 24973543 w 38"/>
                <a:gd name="T7" fmla="*/ 1030795124 h 110"/>
                <a:gd name="T8" fmla="*/ 475264992 w 38"/>
                <a:gd name="T9" fmla="*/ 0 h 110"/>
                <a:gd name="T10" fmla="*/ 725341416 w 38"/>
                <a:gd name="T11" fmla="*/ 82478537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27" name="Freeform 343"/>
            <p:cNvSpPr>
              <a:spLocks/>
            </p:cNvSpPr>
            <p:nvPr/>
          </p:nvSpPr>
          <p:spPr bwMode="auto">
            <a:xfrm rot="-2068224">
              <a:off x="4448175" y="4171950"/>
              <a:ext cx="152400" cy="17463"/>
            </a:xfrm>
            <a:custGeom>
              <a:avLst/>
              <a:gdLst>
                <a:gd name="T0" fmla="*/ 2147483647 w 547"/>
                <a:gd name="T1" fmla="*/ 1300159369 h 64"/>
                <a:gd name="T2" fmla="*/ 2147483647 w 547"/>
                <a:gd name="T3" fmla="*/ 243756740 h 64"/>
                <a:gd name="T4" fmla="*/ 994827359 w 547"/>
                <a:gd name="T5" fmla="*/ 121878370 h 64"/>
                <a:gd name="T6" fmla="*/ 0 w 547"/>
                <a:gd name="T7" fmla="*/ 934524532 h 64"/>
                <a:gd name="T8" fmla="*/ 0 60000 65536"/>
                <a:gd name="T9" fmla="*/ 0 60000 65536"/>
                <a:gd name="T10" fmla="*/ 0 60000 65536"/>
                <a:gd name="T11" fmla="*/ 0 60000 65536"/>
                <a:gd name="T12" fmla="*/ 0 w 547"/>
                <a:gd name="T13" fmla="*/ 0 h 64"/>
                <a:gd name="T14" fmla="*/ 547 w 547"/>
                <a:gd name="T15" fmla="*/ 64 h 64"/>
              </a:gdLst>
              <a:ahLst/>
              <a:cxnLst>
                <a:cxn ang="T8">
                  <a:pos x="T0" y="T1"/>
                </a:cxn>
                <a:cxn ang="T9">
                  <a:pos x="T2" y="T3"/>
                </a:cxn>
                <a:cxn ang="T10">
                  <a:pos x="T4" y="T5"/>
                </a:cxn>
                <a:cxn ang="T11">
                  <a:pos x="T6" y="T7"/>
                </a:cxn>
              </a:cxnLst>
              <a:rect l="T12" t="T13" r="T14" b="T15"/>
              <a:pathLst>
                <a:path w="547" h="64">
                  <a:moveTo>
                    <a:pt x="547" y="64"/>
                  </a:moveTo>
                  <a:cubicBezTo>
                    <a:pt x="498" y="56"/>
                    <a:pt x="336" y="22"/>
                    <a:pt x="253" y="12"/>
                  </a:cubicBezTo>
                  <a:cubicBezTo>
                    <a:pt x="170" y="2"/>
                    <a:pt x="88" y="0"/>
                    <a:pt x="46" y="6"/>
                  </a:cubicBezTo>
                  <a:cubicBezTo>
                    <a:pt x="4" y="12"/>
                    <a:pt x="2" y="29"/>
                    <a:pt x="0" y="46"/>
                  </a:cubicBezTo>
                </a:path>
              </a:pathLst>
            </a:custGeom>
            <a:noFill/>
            <a:ln w="9525">
              <a:solidFill>
                <a:schemeClr val="tx1"/>
              </a:solidFill>
              <a:round/>
              <a:headEnd/>
              <a:tailEnd/>
            </a:ln>
          </p:spPr>
          <p:txBody>
            <a:bodyPr/>
            <a:lstStyle/>
            <a:p>
              <a:endParaRPr lang="en-US"/>
            </a:p>
          </p:txBody>
        </p:sp>
        <p:sp>
          <p:nvSpPr>
            <p:cNvPr id="28" name="Freeform 344"/>
            <p:cNvSpPr>
              <a:spLocks/>
            </p:cNvSpPr>
            <p:nvPr/>
          </p:nvSpPr>
          <p:spPr bwMode="auto">
            <a:xfrm rot="-2068224">
              <a:off x="4546600" y="4060825"/>
              <a:ext cx="7938" cy="50800"/>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29" name="Freeform 345"/>
            <p:cNvSpPr>
              <a:spLocks/>
            </p:cNvSpPr>
            <p:nvPr/>
          </p:nvSpPr>
          <p:spPr bwMode="auto">
            <a:xfrm rot="-2068224">
              <a:off x="4552950" y="405447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30" name="Freeform 346"/>
            <p:cNvSpPr>
              <a:spLocks/>
            </p:cNvSpPr>
            <p:nvPr/>
          </p:nvSpPr>
          <p:spPr bwMode="auto">
            <a:xfrm rot="-2068224">
              <a:off x="4186238" y="3910013"/>
              <a:ext cx="257175" cy="201612"/>
            </a:xfrm>
            <a:custGeom>
              <a:avLst/>
              <a:gdLst>
                <a:gd name="T0" fmla="*/ 1726199029 w 916"/>
                <a:gd name="T1" fmla="*/ 2147483647 h 720"/>
                <a:gd name="T2" fmla="*/ 2147483647 w 916"/>
                <a:gd name="T3" fmla="*/ 2147483647 h 720"/>
                <a:gd name="T4" fmla="*/ 2147483647 w 916"/>
                <a:gd name="T5" fmla="*/ 2147483647 h 720"/>
                <a:gd name="T6" fmla="*/ 2147483647 w 916"/>
                <a:gd name="T7" fmla="*/ 2147483647 h 720"/>
                <a:gd name="T8" fmla="*/ 2147483647 w 916"/>
                <a:gd name="T9" fmla="*/ 1844265931 h 720"/>
                <a:gd name="T10" fmla="*/ 2147483647 w 916"/>
                <a:gd name="T11" fmla="*/ 2147483647 h 720"/>
                <a:gd name="T12" fmla="*/ 0 w 916"/>
                <a:gd name="T13" fmla="*/ 2147483647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31" name="Freeform 347"/>
            <p:cNvSpPr>
              <a:spLocks/>
            </p:cNvSpPr>
            <p:nvPr/>
          </p:nvSpPr>
          <p:spPr bwMode="auto">
            <a:xfrm rot="-2068224">
              <a:off x="4168775" y="3905250"/>
              <a:ext cx="279400" cy="233363"/>
            </a:xfrm>
            <a:custGeom>
              <a:avLst/>
              <a:gdLst>
                <a:gd name="T0" fmla="*/ 2147483647 w 996"/>
                <a:gd name="T1" fmla="*/ 0 h 835"/>
                <a:gd name="T2" fmla="*/ 2147483647 w 996"/>
                <a:gd name="T3" fmla="*/ 1135131850 h 835"/>
                <a:gd name="T4" fmla="*/ 2147483647 w 996"/>
                <a:gd name="T5" fmla="*/ 2147483647 h 835"/>
                <a:gd name="T6" fmla="*/ 2147483647 w 996"/>
                <a:gd name="T7" fmla="*/ 2147483647 h 835"/>
                <a:gd name="T8" fmla="*/ 2147483647 w 996"/>
                <a:gd name="T9" fmla="*/ 2147483647 h 835"/>
                <a:gd name="T10" fmla="*/ 375285255 w 996"/>
                <a:gd name="T11" fmla="*/ 2147483647 h 835"/>
                <a:gd name="T12" fmla="*/ 0 w 996"/>
                <a:gd name="T13" fmla="*/ 2147483647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sp>
          <p:nvSpPr>
            <p:cNvPr id="32" name="Oval 349"/>
            <p:cNvSpPr>
              <a:spLocks noChangeArrowheads="1"/>
            </p:cNvSpPr>
            <p:nvPr/>
          </p:nvSpPr>
          <p:spPr bwMode="auto">
            <a:xfrm rot="-9412019">
              <a:off x="4768850" y="4076700"/>
              <a:ext cx="38100" cy="47625"/>
            </a:xfrm>
            <a:prstGeom prst="ellipse">
              <a:avLst/>
            </a:prstGeom>
            <a:solidFill>
              <a:srgbClr val="C3EE6E"/>
            </a:solidFill>
            <a:ln w="9525">
              <a:solidFill>
                <a:schemeClr val="tx1"/>
              </a:solidFill>
              <a:round/>
              <a:headEnd/>
              <a:tailEnd/>
            </a:ln>
          </p:spPr>
          <p:txBody>
            <a:bodyPr wrap="none" anchor="ctr"/>
            <a:lstStyle/>
            <a:p>
              <a:endParaRPr lang="en-US"/>
            </a:p>
          </p:txBody>
        </p:sp>
        <p:sp>
          <p:nvSpPr>
            <p:cNvPr id="33" name="Freeform 350"/>
            <p:cNvSpPr>
              <a:spLocks/>
            </p:cNvSpPr>
            <p:nvPr/>
          </p:nvSpPr>
          <p:spPr bwMode="auto">
            <a:xfrm rot="9431531" flipV="1">
              <a:off x="4741863" y="4105275"/>
              <a:ext cx="204787" cy="304800"/>
            </a:xfrm>
            <a:custGeom>
              <a:avLst/>
              <a:gdLst>
                <a:gd name="T0" fmla="*/ 2147483647 w 302"/>
                <a:gd name="T1" fmla="*/ 0 h 451"/>
                <a:gd name="T2" fmla="*/ 2147483647 w 302"/>
                <a:gd name="T3" fmla="*/ 2147483647 h 451"/>
                <a:gd name="T4" fmla="*/ 2147483647 w 302"/>
                <a:gd name="T5" fmla="*/ 2147483647 h 451"/>
                <a:gd name="T6" fmla="*/ 2147483647 w 302"/>
                <a:gd name="T7" fmla="*/ 2147483647 h 451"/>
                <a:gd name="T8" fmla="*/ 2147483647 w 302"/>
                <a:gd name="T9" fmla="*/ 2147483647 h 451"/>
                <a:gd name="T10" fmla="*/ 0 w 302"/>
                <a:gd name="T11" fmla="*/ 2147483647 h 451"/>
                <a:gd name="T12" fmla="*/ 2147483647 w 302"/>
                <a:gd name="T13" fmla="*/ 2147483647 h 451"/>
                <a:gd name="T14" fmla="*/ 2147483647 w 302"/>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451"/>
                <a:gd name="T26" fmla="*/ 302 w 302"/>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451">
                  <a:moveTo>
                    <a:pt x="62" y="0"/>
                  </a:moveTo>
                  <a:lnTo>
                    <a:pt x="202" y="86"/>
                  </a:lnTo>
                  <a:cubicBezTo>
                    <a:pt x="202" y="86"/>
                    <a:pt x="158" y="192"/>
                    <a:pt x="211" y="312"/>
                  </a:cubicBezTo>
                  <a:lnTo>
                    <a:pt x="278" y="220"/>
                  </a:lnTo>
                  <a:lnTo>
                    <a:pt x="302" y="451"/>
                  </a:lnTo>
                  <a:lnTo>
                    <a:pt x="0" y="441"/>
                  </a:lnTo>
                  <a:lnTo>
                    <a:pt x="115" y="364"/>
                  </a:lnTo>
                  <a:cubicBezTo>
                    <a:pt x="5" y="144"/>
                    <a:pt x="62" y="0"/>
                    <a:pt x="62" y="0"/>
                  </a:cubicBezTo>
                  <a:close/>
                </a:path>
              </a:pathLst>
            </a:custGeom>
            <a:solidFill>
              <a:schemeClr val="tx1"/>
            </a:solidFill>
            <a:ln w="9525">
              <a:noFill/>
              <a:round/>
              <a:headEnd/>
              <a:tailEnd/>
            </a:ln>
          </p:spPr>
          <p:txBody>
            <a:bodyPr/>
            <a:lstStyle/>
            <a:p>
              <a:endParaRPr lang="en-US"/>
            </a:p>
          </p:txBody>
        </p:sp>
      </p:grpSp>
      <p:grpSp>
        <p:nvGrpSpPr>
          <p:cNvPr id="3" name="Group 108"/>
          <p:cNvGrpSpPr>
            <a:grpSpLocks/>
          </p:cNvGrpSpPr>
          <p:nvPr/>
        </p:nvGrpSpPr>
        <p:grpSpPr bwMode="auto">
          <a:xfrm>
            <a:off x="3810000" y="3200400"/>
            <a:ext cx="3733797" cy="2698772"/>
            <a:chOff x="5548313" y="3733800"/>
            <a:chExt cx="1385887" cy="1001713"/>
          </a:xfrm>
        </p:grpSpPr>
        <p:sp>
          <p:nvSpPr>
            <p:cNvPr id="35" name="Freeform 389"/>
            <p:cNvSpPr>
              <a:spLocks/>
            </p:cNvSpPr>
            <p:nvPr/>
          </p:nvSpPr>
          <p:spPr bwMode="auto">
            <a:xfrm rot="-2068224">
              <a:off x="5918200" y="3733800"/>
              <a:ext cx="876300" cy="1001713"/>
            </a:xfrm>
            <a:custGeom>
              <a:avLst/>
              <a:gdLst>
                <a:gd name="T0" fmla="*/ 0 w 3128"/>
                <a:gd name="T1" fmla="*/ 2147483647 h 3579"/>
                <a:gd name="T2" fmla="*/ 2147483647 w 3128"/>
                <a:gd name="T3" fmla="*/ 2147483647 h 3579"/>
                <a:gd name="T4" fmla="*/ 2147483647 w 3128"/>
                <a:gd name="T5" fmla="*/ 2147483647 h 3579"/>
                <a:gd name="T6" fmla="*/ 2147483647 w 3128"/>
                <a:gd name="T7" fmla="*/ 2147483647 h 3579"/>
                <a:gd name="T8" fmla="*/ 2147483647 w 3128"/>
                <a:gd name="T9" fmla="*/ 2147483647 h 3579"/>
                <a:gd name="T10" fmla="*/ 2147483647 w 3128"/>
                <a:gd name="T11" fmla="*/ 2147483647 h 3579"/>
                <a:gd name="T12" fmla="*/ 2147483647 w 3128"/>
                <a:gd name="T13" fmla="*/ 2147483647 h 3579"/>
                <a:gd name="T14" fmla="*/ 2147483647 w 3128"/>
                <a:gd name="T15" fmla="*/ 2147483647 h 3579"/>
                <a:gd name="T16" fmla="*/ 2147483647 w 3128"/>
                <a:gd name="T17" fmla="*/ 2147483647 h 3579"/>
                <a:gd name="T18" fmla="*/ 2147483647 w 3128"/>
                <a:gd name="T19" fmla="*/ 2147483647 h 3579"/>
                <a:gd name="T20" fmla="*/ 2147483647 w 3128"/>
                <a:gd name="T21" fmla="*/ 2147483647 h 3579"/>
                <a:gd name="T22" fmla="*/ 2147483647 w 3128"/>
                <a:gd name="T23" fmla="*/ 2147483647 h 3579"/>
                <a:gd name="T24" fmla="*/ 2147483647 w 3128"/>
                <a:gd name="T25" fmla="*/ 2147483647 h 3579"/>
                <a:gd name="T26" fmla="*/ 2147483647 w 3128"/>
                <a:gd name="T27" fmla="*/ 2147483647 h 3579"/>
                <a:gd name="T28" fmla="*/ 2147483647 w 3128"/>
                <a:gd name="T29" fmla="*/ 2147483647 h 3579"/>
                <a:gd name="T30" fmla="*/ 2147483647 w 3128"/>
                <a:gd name="T31" fmla="*/ 2147483647 h 3579"/>
                <a:gd name="T32" fmla="*/ 2147483647 w 3128"/>
                <a:gd name="T33" fmla="*/ 2147483647 h 3579"/>
                <a:gd name="T34" fmla="*/ 2147483647 w 3128"/>
                <a:gd name="T35" fmla="*/ 2147483647 h 3579"/>
                <a:gd name="T36" fmla="*/ 2147483647 w 3128"/>
                <a:gd name="T37" fmla="*/ 2147483647 h 3579"/>
                <a:gd name="T38" fmla="*/ 2147483647 w 3128"/>
                <a:gd name="T39" fmla="*/ 2147483647 h 3579"/>
                <a:gd name="T40" fmla="*/ 2147483647 w 3128"/>
                <a:gd name="T41" fmla="*/ 2147483647 h 3579"/>
                <a:gd name="T42" fmla="*/ 2147483647 w 3128"/>
                <a:gd name="T43" fmla="*/ 2147483647 h 3579"/>
                <a:gd name="T44" fmla="*/ 2147483647 w 3128"/>
                <a:gd name="T45" fmla="*/ 2147483647 h 3579"/>
                <a:gd name="T46" fmla="*/ 2147483647 w 3128"/>
                <a:gd name="T47" fmla="*/ 2147483647 h 3579"/>
                <a:gd name="T48" fmla="*/ 2147483647 w 3128"/>
                <a:gd name="T49" fmla="*/ 2147483647 h 3579"/>
                <a:gd name="T50" fmla="*/ 2147483647 w 3128"/>
                <a:gd name="T51" fmla="*/ 2147483647 h 3579"/>
                <a:gd name="T52" fmla="*/ 2147483647 w 3128"/>
                <a:gd name="T53" fmla="*/ 2147483647 h 3579"/>
                <a:gd name="T54" fmla="*/ 2147483647 w 3128"/>
                <a:gd name="T55" fmla="*/ 2147483647 h 3579"/>
                <a:gd name="T56" fmla="*/ 2147483647 w 3128"/>
                <a:gd name="T57" fmla="*/ 2147483647 h 3579"/>
                <a:gd name="T58" fmla="*/ 2147483647 w 3128"/>
                <a:gd name="T59" fmla="*/ 2147483647 h 3579"/>
                <a:gd name="T60" fmla="*/ 2147483647 w 3128"/>
                <a:gd name="T61" fmla="*/ 2147483647 h 3579"/>
                <a:gd name="T62" fmla="*/ 2147483647 w 3128"/>
                <a:gd name="T63" fmla="*/ 2147483647 h 3579"/>
                <a:gd name="T64" fmla="*/ 2147483647 w 3128"/>
                <a:gd name="T65" fmla="*/ 2147483647 h 3579"/>
                <a:gd name="T66" fmla="*/ 2147483647 w 3128"/>
                <a:gd name="T67" fmla="*/ 2147483647 h 3579"/>
                <a:gd name="T68" fmla="*/ 2147483647 w 3128"/>
                <a:gd name="T69" fmla="*/ 2147483647 h 3579"/>
                <a:gd name="T70" fmla="*/ 2147483647 w 3128"/>
                <a:gd name="T71" fmla="*/ 2147483647 h 3579"/>
                <a:gd name="T72" fmla="*/ 2147483647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36" name="Freeform 390"/>
            <p:cNvSpPr>
              <a:spLocks/>
            </p:cNvSpPr>
            <p:nvPr/>
          </p:nvSpPr>
          <p:spPr bwMode="auto">
            <a:xfrm>
              <a:off x="5576888" y="4025900"/>
              <a:ext cx="852487" cy="709613"/>
            </a:xfrm>
            <a:custGeom>
              <a:avLst/>
              <a:gdLst>
                <a:gd name="T0" fmla="*/ 0 w 537"/>
                <a:gd name="T1" fmla="*/ 2147483647 h 447"/>
                <a:gd name="T2" fmla="*/ 2147483647 w 537"/>
                <a:gd name="T3" fmla="*/ 2147483647 h 447"/>
                <a:gd name="T4" fmla="*/ 2147483647 w 537"/>
                <a:gd name="T5" fmla="*/ 2147483647 h 447"/>
                <a:gd name="T6" fmla="*/ 2147483647 w 537"/>
                <a:gd name="T7" fmla="*/ 2147483647 h 447"/>
                <a:gd name="T8" fmla="*/ 2147483647 w 537"/>
                <a:gd name="T9" fmla="*/ 2147483647 h 447"/>
                <a:gd name="T10" fmla="*/ 2147483647 w 537"/>
                <a:gd name="T11" fmla="*/ 2147483647 h 447"/>
                <a:gd name="T12" fmla="*/ 2147483647 w 537"/>
                <a:gd name="T13" fmla="*/ 2147483647 h 447"/>
                <a:gd name="T14" fmla="*/ 2147483647 w 537"/>
                <a:gd name="T15" fmla="*/ 2147483647 h 447"/>
                <a:gd name="T16" fmla="*/ 2147483647 w 537"/>
                <a:gd name="T17" fmla="*/ 2147483647 h 447"/>
                <a:gd name="T18" fmla="*/ 2147483647 w 537"/>
                <a:gd name="T19" fmla="*/ 2147483647 h 447"/>
                <a:gd name="T20" fmla="*/ 2147483647 w 537"/>
                <a:gd name="T21" fmla="*/ 2147483647 h 447"/>
                <a:gd name="T22" fmla="*/ 2147483647 w 537"/>
                <a:gd name="T23" fmla="*/ 2147483647 h 447"/>
                <a:gd name="T24" fmla="*/ 2147483647 w 537"/>
                <a:gd name="T25" fmla="*/ 2147483647 h 447"/>
                <a:gd name="T26" fmla="*/ 2147483647 w 537"/>
                <a:gd name="T27" fmla="*/ 2147483647 h 447"/>
                <a:gd name="T28" fmla="*/ 2147483647 w 537"/>
                <a:gd name="T29" fmla="*/ 2147483647 h 447"/>
                <a:gd name="T30" fmla="*/ 2147483647 w 537"/>
                <a:gd name="T31" fmla="*/ 2147483647 h 447"/>
                <a:gd name="T32" fmla="*/ 2147483647 w 537"/>
                <a:gd name="T33" fmla="*/ 2147483647 h 447"/>
                <a:gd name="T34" fmla="*/ 2147483647 w 537"/>
                <a:gd name="T35" fmla="*/ 2147483647 h 447"/>
                <a:gd name="T36" fmla="*/ 2147483647 w 537"/>
                <a:gd name="T37" fmla="*/ 2147483647 h 447"/>
                <a:gd name="T38" fmla="*/ 2147483647 w 537"/>
                <a:gd name="T39" fmla="*/ 2147483647 h 447"/>
                <a:gd name="T40" fmla="*/ 2147483647 w 537"/>
                <a:gd name="T41" fmla="*/ 2147483647 h 447"/>
                <a:gd name="T42" fmla="*/ 2147483647 w 537"/>
                <a:gd name="T43" fmla="*/ 2147483647 h 447"/>
                <a:gd name="T44" fmla="*/ 2147483647 w 537"/>
                <a:gd name="T45" fmla="*/ 2147483647 h 447"/>
                <a:gd name="T46" fmla="*/ 2147483647 w 537"/>
                <a:gd name="T47" fmla="*/ 2147483647 h 447"/>
                <a:gd name="T48" fmla="*/ 2147483647 w 537"/>
                <a:gd name="T49" fmla="*/ 2147483647 h 447"/>
                <a:gd name="T50" fmla="*/ 2147483647 w 537"/>
                <a:gd name="T51" fmla="*/ 2147483647 h 447"/>
                <a:gd name="T52" fmla="*/ 2147483647 w 537"/>
                <a:gd name="T53" fmla="*/ 2147483647 h 447"/>
                <a:gd name="T54" fmla="*/ 2147483647 w 537"/>
                <a:gd name="T55" fmla="*/ 2147483647 h 447"/>
                <a:gd name="T56" fmla="*/ 2147483647 w 537"/>
                <a:gd name="T57" fmla="*/ 2147483647 h 447"/>
                <a:gd name="T58" fmla="*/ 2147483647 w 537"/>
                <a:gd name="T59" fmla="*/ 2147483647 h 447"/>
                <a:gd name="T60" fmla="*/ 2147483647 w 537"/>
                <a:gd name="T61" fmla="*/ 2147483647 h 447"/>
                <a:gd name="T62" fmla="*/ 2147483647 w 537"/>
                <a:gd name="T63" fmla="*/ 2147483647 h 447"/>
                <a:gd name="T64" fmla="*/ 2147483647 w 537"/>
                <a:gd name="T65" fmla="*/ 2147483647 h 447"/>
                <a:gd name="T66" fmla="*/ 2147483647 w 537"/>
                <a:gd name="T67" fmla="*/ 2147483647 h 447"/>
                <a:gd name="T68" fmla="*/ 2147483647 w 537"/>
                <a:gd name="T69" fmla="*/ 2147483647 h 447"/>
                <a:gd name="T70" fmla="*/ 2147483647 w 537"/>
                <a:gd name="T71" fmla="*/ 2147483647 h 447"/>
                <a:gd name="T72" fmla="*/ 2147483647 w 537"/>
                <a:gd name="T73" fmla="*/ 2147483647 h 447"/>
                <a:gd name="T74" fmla="*/ 2147483647 w 537"/>
                <a:gd name="T75" fmla="*/ 2147483647 h 447"/>
                <a:gd name="T76" fmla="*/ 2147483647 w 537"/>
                <a:gd name="T77" fmla="*/ 2147483647 h 44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7"/>
                <a:gd name="T118" fmla="*/ 0 h 447"/>
                <a:gd name="T119" fmla="*/ 537 w 537"/>
                <a:gd name="T120" fmla="*/ 447 h 44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7" h="447">
                  <a:moveTo>
                    <a:pt x="0" y="287"/>
                  </a:moveTo>
                  <a:cubicBezTo>
                    <a:pt x="3" y="284"/>
                    <a:pt x="13" y="277"/>
                    <a:pt x="19" y="270"/>
                  </a:cubicBezTo>
                  <a:cubicBezTo>
                    <a:pt x="27" y="264"/>
                    <a:pt x="31" y="256"/>
                    <a:pt x="42" y="247"/>
                  </a:cubicBezTo>
                  <a:cubicBezTo>
                    <a:pt x="53" y="238"/>
                    <a:pt x="69" y="231"/>
                    <a:pt x="84" y="218"/>
                  </a:cubicBezTo>
                  <a:cubicBezTo>
                    <a:pt x="99" y="206"/>
                    <a:pt x="113" y="188"/>
                    <a:pt x="131" y="174"/>
                  </a:cubicBezTo>
                  <a:cubicBezTo>
                    <a:pt x="149" y="160"/>
                    <a:pt x="177" y="145"/>
                    <a:pt x="190" y="134"/>
                  </a:cubicBezTo>
                  <a:cubicBezTo>
                    <a:pt x="204" y="124"/>
                    <a:pt x="194" y="123"/>
                    <a:pt x="213" y="111"/>
                  </a:cubicBezTo>
                  <a:cubicBezTo>
                    <a:pt x="233" y="99"/>
                    <a:pt x="290" y="71"/>
                    <a:pt x="308" y="61"/>
                  </a:cubicBezTo>
                  <a:cubicBezTo>
                    <a:pt x="327" y="50"/>
                    <a:pt x="317" y="54"/>
                    <a:pt x="325" y="49"/>
                  </a:cubicBezTo>
                  <a:cubicBezTo>
                    <a:pt x="333" y="44"/>
                    <a:pt x="342" y="42"/>
                    <a:pt x="357" y="35"/>
                  </a:cubicBezTo>
                  <a:cubicBezTo>
                    <a:pt x="373" y="28"/>
                    <a:pt x="404" y="15"/>
                    <a:pt x="418" y="9"/>
                  </a:cubicBezTo>
                  <a:cubicBezTo>
                    <a:pt x="433" y="4"/>
                    <a:pt x="436" y="2"/>
                    <a:pt x="443" y="2"/>
                  </a:cubicBezTo>
                  <a:cubicBezTo>
                    <a:pt x="450" y="1"/>
                    <a:pt x="460" y="0"/>
                    <a:pt x="466" y="4"/>
                  </a:cubicBezTo>
                  <a:cubicBezTo>
                    <a:pt x="471" y="8"/>
                    <a:pt x="474" y="18"/>
                    <a:pt x="475" y="24"/>
                  </a:cubicBezTo>
                  <a:cubicBezTo>
                    <a:pt x="474" y="30"/>
                    <a:pt x="473" y="36"/>
                    <a:pt x="466" y="43"/>
                  </a:cubicBezTo>
                  <a:cubicBezTo>
                    <a:pt x="459" y="50"/>
                    <a:pt x="451" y="55"/>
                    <a:pt x="432" y="66"/>
                  </a:cubicBezTo>
                  <a:cubicBezTo>
                    <a:pt x="413" y="79"/>
                    <a:pt x="368" y="103"/>
                    <a:pt x="350" y="114"/>
                  </a:cubicBezTo>
                  <a:cubicBezTo>
                    <a:pt x="333" y="125"/>
                    <a:pt x="334" y="125"/>
                    <a:pt x="327" y="132"/>
                  </a:cubicBezTo>
                  <a:cubicBezTo>
                    <a:pt x="320" y="140"/>
                    <a:pt x="307" y="155"/>
                    <a:pt x="309" y="158"/>
                  </a:cubicBezTo>
                  <a:cubicBezTo>
                    <a:pt x="311" y="162"/>
                    <a:pt x="328" y="157"/>
                    <a:pt x="340" y="154"/>
                  </a:cubicBezTo>
                  <a:cubicBezTo>
                    <a:pt x="352" y="151"/>
                    <a:pt x="353" y="150"/>
                    <a:pt x="381" y="139"/>
                  </a:cubicBezTo>
                  <a:cubicBezTo>
                    <a:pt x="409" y="128"/>
                    <a:pt x="487" y="92"/>
                    <a:pt x="510" y="91"/>
                  </a:cubicBezTo>
                  <a:cubicBezTo>
                    <a:pt x="533" y="90"/>
                    <a:pt x="537" y="114"/>
                    <a:pt x="518" y="132"/>
                  </a:cubicBezTo>
                  <a:cubicBezTo>
                    <a:pt x="499" y="150"/>
                    <a:pt x="423" y="188"/>
                    <a:pt x="398" y="202"/>
                  </a:cubicBezTo>
                  <a:cubicBezTo>
                    <a:pt x="373" y="216"/>
                    <a:pt x="368" y="208"/>
                    <a:pt x="368" y="213"/>
                  </a:cubicBezTo>
                  <a:cubicBezTo>
                    <a:pt x="368" y="218"/>
                    <a:pt x="391" y="225"/>
                    <a:pt x="397" y="231"/>
                  </a:cubicBezTo>
                  <a:cubicBezTo>
                    <a:pt x="403" y="237"/>
                    <a:pt x="402" y="242"/>
                    <a:pt x="402" y="250"/>
                  </a:cubicBezTo>
                  <a:cubicBezTo>
                    <a:pt x="400" y="258"/>
                    <a:pt x="399" y="274"/>
                    <a:pt x="393" y="279"/>
                  </a:cubicBezTo>
                  <a:cubicBezTo>
                    <a:pt x="387" y="285"/>
                    <a:pt x="374" y="286"/>
                    <a:pt x="368" y="287"/>
                  </a:cubicBezTo>
                  <a:cubicBezTo>
                    <a:pt x="361" y="288"/>
                    <a:pt x="354" y="286"/>
                    <a:pt x="354" y="286"/>
                  </a:cubicBezTo>
                  <a:cubicBezTo>
                    <a:pt x="353" y="287"/>
                    <a:pt x="363" y="286"/>
                    <a:pt x="366" y="289"/>
                  </a:cubicBezTo>
                  <a:cubicBezTo>
                    <a:pt x="370" y="291"/>
                    <a:pt x="375" y="295"/>
                    <a:pt x="376" y="300"/>
                  </a:cubicBezTo>
                  <a:cubicBezTo>
                    <a:pt x="378" y="306"/>
                    <a:pt x="377" y="318"/>
                    <a:pt x="375" y="324"/>
                  </a:cubicBezTo>
                  <a:cubicBezTo>
                    <a:pt x="372" y="331"/>
                    <a:pt x="370" y="333"/>
                    <a:pt x="361" y="339"/>
                  </a:cubicBezTo>
                  <a:cubicBezTo>
                    <a:pt x="353" y="345"/>
                    <a:pt x="342" y="348"/>
                    <a:pt x="323" y="359"/>
                  </a:cubicBezTo>
                  <a:cubicBezTo>
                    <a:pt x="302" y="370"/>
                    <a:pt x="272" y="392"/>
                    <a:pt x="245" y="405"/>
                  </a:cubicBezTo>
                  <a:cubicBezTo>
                    <a:pt x="217" y="418"/>
                    <a:pt x="176" y="429"/>
                    <a:pt x="156" y="436"/>
                  </a:cubicBezTo>
                  <a:cubicBezTo>
                    <a:pt x="136" y="442"/>
                    <a:pt x="133" y="441"/>
                    <a:pt x="124" y="443"/>
                  </a:cubicBezTo>
                  <a:cubicBezTo>
                    <a:pt x="117" y="444"/>
                    <a:pt x="112" y="446"/>
                    <a:pt x="110" y="447"/>
                  </a:cubicBezTo>
                </a:path>
              </a:pathLst>
            </a:custGeom>
            <a:solidFill>
              <a:srgbClr val="F1DFBD"/>
            </a:solidFill>
            <a:ln w="12700">
              <a:solidFill>
                <a:srgbClr val="000000"/>
              </a:solidFill>
              <a:round/>
              <a:headEnd/>
              <a:tailEnd/>
            </a:ln>
          </p:spPr>
          <p:txBody>
            <a:bodyPr/>
            <a:lstStyle/>
            <a:p>
              <a:endParaRPr lang="en-US"/>
            </a:p>
          </p:txBody>
        </p:sp>
        <p:sp>
          <p:nvSpPr>
            <p:cNvPr id="37" name="Freeform 391"/>
            <p:cNvSpPr>
              <a:spLocks/>
            </p:cNvSpPr>
            <p:nvPr/>
          </p:nvSpPr>
          <p:spPr bwMode="auto">
            <a:xfrm rot="-2068224">
              <a:off x="5548313" y="4092575"/>
              <a:ext cx="254000" cy="255588"/>
            </a:xfrm>
            <a:custGeom>
              <a:avLst/>
              <a:gdLst>
                <a:gd name="T0" fmla="*/ 2147483647 w 904"/>
                <a:gd name="T1" fmla="*/ 0 h 913"/>
                <a:gd name="T2" fmla="*/ 754171799 w 904"/>
                <a:gd name="T3" fmla="*/ 2147483647 h 913"/>
                <a:gd name="T4" fmla="*/ 377125376 w 904"/>
                <a:gd name="T5" fmla="*/ 2147483647 h 913"/>
                <a:gd name="T6" fmla="*/ 2147483647 w 904"/>
                <a:gd name="T7" fmla="*/ 2147483647 h 913"/>
                <a:gd name="T8" fmla="*/ 2147483647 w 904"/>
                <a:gd name="T9" fmla="*/ 2147483647 h 913"/>
                <a:gd name="T10" fmla="*/ 2147483647 w 904"/>
                <a:gd name="T11" fmla="*/ 2147483647 h 913"/>
                <a:gd name="T12" fmla="*/ 2147483647 w 904"/>
                <a:gd name="T13" fmla="*/ 2147483647 h 913"/>
                <a:gd name="T14" fmla="*/ 2147483647 w 904"/>
                <a:gd name="T15" fmla="*/ 2147483647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38" name="Freeform 392"/>
            <p:cNvSpPr>
              <a:spLocks/>
            </p:cNvSpPr>
            <p:nvPr/>
          </p:nvSpPr>
          <p:spPr bwMode="auto">
            <a:xfrm rot="-2068224">
              <a:off x="6411913" y="4224338"/>
              <a:ext cx="246062" cy="14763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39" name="Freeform 393"/>
            <p:cNvSpPr>
              <a:spLocks/>
            </p:cNvSpPr>
            <p:nvPr/>
          </p:nvSpPr>
          <p:spPr bwMode="auto">
            <a:xfrm rot="-2068224">
              <a:off x="6643688" y="4159250"/>
              <a:ext cx="198437" cy="258763"/>
            </a:xfrm>
            <a:custGeom>
              <a:avLst/>
              <a:gdLst>
                <a:gd name="T0" fmla="*/ 0 w 712"/>
                <a:gd name="T1" fmla="*/ 0 h 928"/>
                <a:gd name="T2" fmla="*/ 199168318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40" name="Freeform 394"/>
            <p:cNvSpPr>
              <a:spLocks/>
            </p:cNvSpPr>
            <p:nvPr/>
          </p:nvSpPr>
          <p:spPr bwMode="auto">
            <a:xfrm rot="-2068224">
              <a:off x="6623050" y="4495800"/>
              <a:ext cx="71438" cy="46038"/>
            </a:xfrm>
            <a:custGeom>
              <a:avLst/>
              <a:gdLst>
                <a:gd name="T0" fmla="*/ 0 w 258"/>
                <a:gd name="T1" fmla="*/ 2147483647 h 160"/>
                <a:gd name="T2" fmla="*/ 1613420031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41" name="Freeform 395"/>
            <p:cNvSpPr>
              <a:spLocks/>
            </p:cNvSpPr>
            <p:nvPr/>
          </p:nvSpPr>
          <p:spPr bwMode="auto">
            <a:xfrm rot="-2068224">
              <a:off x="6678613" y="4470400"/>
              <a:ext cx="74612" cy="69850"/>
            </a:xfrm>
            <a:custGeom>
              <a:avLst/>
              <a:gdLst>
                <a:gd name="T0" fmla="*/ 1182912444 w 265"/>
                <a:gd name="T1" fmla="*/ 2147483647 h 246"/>
                <a:gd name="T2" fmla="*/ 66985809 w 265"/>
                <a:gd name="T3" fmla="*/ 2147483647 h 246"/>
                <a:gd name="T4" fmla="*/ 1629299147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42" name="Freeform 396"/>
            <p:cNvSpPr>
              <a:spLocks/>
            </p:cNvSpPr>
            <p:nvPr/>
          </p:nvSpPr>
          <p:spPr bwMode="auto">
            <a:xfrm rot="-2068224">
              <a:off x="6751638" y="4429125"/>
              <a:ext cx="90487" cy="71438"/>
            </a:xfrm>
            <a:custGeom>
              <a:avLst/>
              <a:gdLst>
                <a:gd name="T0" fmla="*/ 2147483647 w 325"/>
                <a:gd name="T1" fmla="*/ 2147483647 h 252"/>
                <a:gd name="T2" fmla="*/ 496428944 w 325"/>
                <a:gd name="T3" fmla="*/ 2147483647 h 252"/>
                <a:gd name="T4" fmla="*/ 107905887 w 325"/>
                <a:gd name="T5" fmla="*/ 2147483647 h 252"/>
                <a:gd name="T6" fmla="*/ 114386370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43" name="Freeform 397"/>
            <p:cNvSpPr>
              <a:spLocks/>
            </p:cNvSpPr>
            <p:nvPr/>
          </p:nvSpPr>
          <p:spPr bwMode="auto">
            <a:xfrm rot="-2068224">
              <a:off x="6850063" y="4365625"/>
              <a:ext cx="84137" cy="77788"/>
            </a:xfrm>
            <a:custGeom>
              <a:avLst/>
              <a:gdLst>
                <a:gd name="T0" fmla="*/ 0 w 300"/>
                <a:gd name="T1" fmla="*/ 2147483647 h 279"/>
                <a:gd name="T2" fmla="*/ 264677333 w 300"/>
                <a:gd name="T3" fmla="*/ 2147483647 h 279"/>
                <a:gd name="T4" fmla="*/ 1323543441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44" name="Freeform 398"/>
            <p:cNvSpPr>
              <a:spLocks/>
            </p:cNvSpPr>
            <p:nvPr/>
          </p:nvSpPr>
          <p:spPr bwMode="auto">
            <a:xfrm rot="-2068224">
              <a:off x="6551613" y="4408488"/>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45" name="Freeform 399"/>
            <p:cNvSpPr>
              <a:spLocks/>
            </p:cNvSpPr>
            <p:nvPr/>
          </p:nvSpPr>
          <p:spPr bwMode="auto">
            <a:xfrm rot="-2068224">
              <a:off x="6670675" y="4462463"/>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46" name="Freeform 400"/>
            <p:cNvSpPr>
              <a:spLocks/>
            </p:cNvSpPr>
            <p:nvPr/>
          </p:nvSpPr>
          <p:spPr bwMode="auto">
            <a:xfrm rot="-2068224">
              <a:off x="6761163" y="4414838"/>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47" name="Freeform 401"/>
            <p:cNvSpPr>
              <a:spLocks/>
            </p:cNvSpPr>
            <p:nvPr/>
          </p:nvSpPr>
          <p:spPr bwMode="auto">
            <a:xfrm rot="-2068224">
              <a:off x="6650038" y="4530725"/>
              <a:ext cx="39687" cy="6350"/>
            </a:xfrm>
            <a:custGeom>
              <a:avLst/>
              <a:gdLst>
                <a:gd name="T0" fmla="*/ 0 w 140"/>
                <a:gd name="T1" fmla="*/ 640119688 h 20"/>
                <a:gd name="T2" fmla="*/ 1822406346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48" name="Freeform 402"/>
            <p:cNvSpPr>
              <a:spLocks/>
            </p:cNvSpPr>
            <p:nvPr/>
          </p:nvSpPr>
          <p:spPr bwMode="auto">
            <a:xfrm rot="-2068224">
              <a:off x="6704013" y="4506913"/>
              <a:ext cx="50800" cy="1746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49" name="Freeform 403"/>
            <p:cNvSpPr>
              <a:spLocks/>
            </p:cNvSpPr>
            <p:nvPr/>
          </p:nvSpPr>
          <p:spPr bwMode="auto">
            <a:xfrm rot="-2068224">
              <a:off x="6778625" y="4467225"/>
              <a:ext cx="52388" cy="23813"/>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50" name="Freeform 404"/>
            <p:cNvSpPr>
              <a:spLocks/>
            </p:cNvSpPr>
            <p:nvPr/>
          </p:nvSpPr>
          <p:spPr bwMode="auto">
            <a:xfrm rot="-2068224">
              <a:off x="6831013" y="4268788"/>
              <a:ext cx="39687" cy="73025"/>
            </a:xfrm>
            <a:custGeom>
              <a:avLst/>
              <a:gdLst>
                <a:gd name="T0" fmla="*/ 87329567 w 142"/>
                <a:gd name="T1" fmla="*/ 1073246746 h 261"/>
                <a:gd name="T2" fmla="*/ 43664923 w 142"/>
                <a:gd name="T3" fmla="*/ 2147483647 h 261"/>
                <a:gd name="T4" fmla="*/ 349318546 w 142"/>
                <a:gd name="T5" fmla="*/ 2147483647 h 261"/>
                <a:gd name="T6" fmla="*/ 2095833298 w 142"/>
                <a:gd name="T7" fmla="*/ 2147483647 h 261"/>
                <a:gd name="T8" fmla="*/ 2147483647 w 142"/>
                <a:gd name="T9" fmla="*/ 2147483647 h 261"/>
                <a:gd name="T10" fmla="*/ 2147483647 w 142"/>
                <a:gd name="T11" fmla="*/ 2147483647 h 261"/>
                <a:gd name="T12" fmla="*/ 1047877661 w 142"/>
                <a:gd name="T13" fmla="*/ 459985314 h 261"/>
                <a:gd name="T14" fmla="*/ 87329567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51" name="Freeform 405"/>
            <p:cNvSpPr>
              <a:spLocks/>
            </p:cNvSpPr>
            <p:nvPr/>
          </p:nvSpPr>
          <p:spPr bwMode="auto">
            <a:xfrm rot="-2068224">
              <a:off x="6819900" y="4284663"/>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52" name="Freeform 406"/>
            <p:cNvSpPr>
              <a:spLocks/>
            </p:cNvSpPr>
            <p:nvPr/>
          </p:nvSpPr>
          <p:spPr bwMode="auto">
            <a:xfrm rot="-2068224">
              <a:off x="6831013" y="4268788"/>
              <a:ext cx="39687" cy="73025"/>
            </a:xfrm>
            <a:custGeom>
              <a:avLst/>
              <a:gdLst>
                <a:gd name="T0" fmla="*/ 87329567 w 142"/>
                <a:gd name="T1" fmla="*/ 1073246746 h 261"/>
                <a:gd name="T2" fmla="*/ 43664923 w 142"/>
                <a:gd name="T3" fmla="*/ 2147483647 h 261"/>
                <a:gd name="T4" fmla="*/ 349318546 w 142"/>
                <a:gd name="T5" fmla="*/ 2147483647 h 261"/>
                <a:gd name="T6" fmla="*/ 2095833298 w 142"/>
                <a:gd name="T7" fmla="*/ 2147483647 h 261"/>
                <a:gd name="T8" fmla="*/ 2147483647 w 142"/>
                <a:gd name="T9" fmla="*/ 2147483647 h 261"/>
                <a:gd name="T10" fmla="*/ 2147483647 w 142"/>
                <a:gd name="T11" fmla="*/ 2147483647 h 261"/>
                <a:gd name="T12" fmla="*/ 1047877661 w 142"/>
                <a:gd name="T13" fmla="*/ 459985314 h 261"/>
                <a:gd name="T14" fmla="*/ 87329567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53" name="Freeform 407"/>
            <p:cNvSpPr>
              <a:spLocks/>
            </p:cNvSpPr>
            <p:nvPr/>
          </p:nvSpPr>
          <p:spPr bwMode="auto">
            <a:xfrm rot="-2068224">
              <a:off x="6078538" y="4468813"/>
              <a:ext cx="90487" cy="41275"/>
            </a:xfrm>
            <a:custGeom>
              <a:avLst/>
              <a:gdLst>
                <a:gd name="T0" fmla="*/ 0 w 322"/>
                <a:gd name="T1" fmla="*/ 0 h 150"/>
                <a:gd name="T2" fmla="*/ 2147483647 w 322"/>
                <a:gd name="T3" fmla="*/ 791693849 h 150"/>
                <a:gd name="T4" fmla="*/ 2147483647 w 322"/>
                <a:gd name="T5" fmla="*/ 2083496235 h 150"/>
                <a:gd name="T6" fmla="*/ 2147483647 w 322"/>
                <a:gd name="T7" fmla="*/ 2147483647 h 150"/>
                <a:gd name="T8" fmla="*/ 0 60000 65536"/>
                <a:gd name="T9" fmla="*/ 0 60000 65536"/>
                <a:gd name="T10" fmla="*/ 0 60000 65536"/>
                <a:gd name="T11" fmla="*/ 0 60000 65536"/>
                <a:gd name="T12" fmla="*/ 0 w 322"/>
                <a:gd name="T13" fmla="*/ 0 h 150"/>
                <a:gd name="T14" fmla="*/ 322 w 322"/>
                <a:gd name="T15" fmla="*/ 150 h 150"/>
              </a:gdLst>
              <a:ahLst/>
              <a:cxnLst>
                <a:cxn ang="T8">
                  <a:pos x="T0" y="T1"/>
                </a:cxn>
                <a:cxn ang="T9">
                  <a:pos x="T2" y="T3"/>
                </a:cxn>
                <a:cxn ang="T10">
                  <a:pos x="T4" y="T5"/>
                </a:cxn>
                <a:cxn ang="T11">
                  <a:pos x="T6" y="T7"/>
                </a:cxn>
              </a:cxnLst>
              <a:rect l="T12" t="T13" r="T14" b="T15"/>
              <a:pathLst>
                <a:path w="322" h="150">
                  <a:moveTo>
                    <a:pt x="0" y="0"/>
                  </a:moveTo>
                  <a:cubicBezTo>
                    <a:pt x="24" y="6"/>
                    <a:pt x="112" y="21"/>
                    <a:pt x="154" y="38"/>
                  </a:cubicBezTo>
                  <a:cubicBezTo>
                    <a:pt x="196" y="55"/>
                    <a:pt x="226" y="81"/>
                    <a:pt x="254" y="100"/>
                  </a:cubicBezTo>
                  <a:cubicBezTo>
                    <a:pt x="282" y="119"/>
                    <a:pt x="302" y="135"/>
                    <a:pt x="322" y="150"/>
                  </a:cubicBezTo>
                </a:path>
              </a:pathLst>
            </a:custGeom>
            <a:noFill/>
            <a:ln w="6350">
              <a:solidFill>
                <a:schemeClr val="tx1"/>
              </a:solidFill>
              <a:round/>
              <a:headEnd/>
              <a:tailEnd/>
            </a:ln>
          </p:spPr>
          <p:txBody>
            <a:bodyPr/>
            <a:lstStyle/>
            <a:p>
              <a:endParaRPr lang="en-US"/>
            </a:p>
          </p:txBody>
        </p:sp>
        <p:sp>
          <p:nvSpPr>
            <p:cNvPr id="54" name="Freeform 408"/>
            <p:cNvSpPr>
              <a:spLocks/>
            </p:cNvSpPr>
            <p:nvPr/>
          </p:nvSpPr>
          <p:spPr bwMode="auto">
            <a:xfrm rot="-2068224">
              <a:off x="6075363" y="4357688"/>
              <a:ext cx="120650" cy="74612"/>
            </a:xfrm>
            <a:custGeom>
              <a:avLst/>
              <a:gdLst>
                <a:gd name="T0" fmla="*/ 0 w 432"/>
                <a:gd name="T1" fmla="*/ 0 h 268"/>
                <a:gd name="T2" fmla="*/ 2147483647 w 432"/>
                <a:gd name="T3" fmla="*/ 1251525262 h 268"/>
                <a:gd name="T4" fmla="*/ 2147483647 w 432"/>
                <a:gd name="T5" fmla="*/ 2147483647 h 268"/>
                <a:gd name="T6" fmla="*/ 2147483647 w 432"/>
                <a:gd name="T7" fmla="*/ 2147483647 h 268"/>
                <a:gd name="T8" fmla="*/ 2147483647 w 432"/>
                <a:gd name="T9" fmla="*/ 2147483647 h 268"/>
                <a:gd name="T10" fmla="*/ 0 60000 65536"/>
                <a:gd name="T11" fmla="*/ 0 60000 65536"/>
                <a:gd name="T12" fmla="*/ 0 60000 65536"/>
                <a:gd name="T13" fmla="*/ 0 60000 65536"/>
                <a:gd name="T14" fmla="*/ 0 60000 65536"/>
                <a:gd name="T15" fmla="*/ 0 w 432"/>
                <a:gd name="T16" fmla="*/ 0 h 268"/>
                <a:gd name="T17" fmla="*/ 432 w 432"/>
                <a:gd name="T18" fmla="*/ 268 h 268"/>
              </a:gdLst>
              <a:ahLst/>
              <a:cxnLst>
                <a:cxn ang="T10">
                  <a:pos x="T0" y="T1"/>
                </a:cxn>
                <a:cxn ang="T11">
                  <a:pos x="T2" y="T3"/>
                </a:cxn>
                <a:cxn ang="T12">
                  <a:pos x="T4" y="T5"/>
                </a:cxn>
                <a:cxn ang="T13">
                  <a:pos x="T6" y="T7"/>
                </a:cxn>
                <a:cxn ang="T14">
                  <a:pos x="T8" y="T9"/>
                </a:cxn>
              </a:cxnLst>
              <a:rect l="T15" t="T16" r="T17" b="T18"/>
              <a:pathLst>
                <a:path w="432" h="268">
                  <a:moveTo>
                    <a:pt x="0" y="0"/>
                  </a:moveTo>
                  <a:cubicBezTo>
                    <a:pt x="36" y="10"/>
                    <a:pt x="169" y="41"/>
                    <a:pt x="222" y="58"/>
                  </a:cubicBezTo>
                  <a:cubicBezTo>
                    <a:pt x="275" y="75"/>
                    <a:pt x="287" y="85"/>
                    <a:pt x="318" y="104"/>
                  </a:cubicBezTo>
                  <a:cubicBezTo>
                    <a:pt x="349" y="123"/>
                    <a:pt x="387" y="147"/>
                    <a:pt x="406" y="174"/>
                  </a:cubicBezTo>
                  <a:cubicBezTo>
                    <a:pt x="425" y="201"/>
                    <a:pt x="427" y="249"/>
                    <a:pt x="432" y="268"/>
                  </a:cubicBezTo>
                </a:path>
              </a:pathLst>
            </a:custGeom>
            <a:noFill/>
            <a:ln w="6350">
              <a:solidFill>
                <a:schemeClr val="tx1"/>
              </a:solidFill>
              <a:round/>
              <a:headEnd/>
              <a:tailEnd/>
            </a:ln>
          </p:spPr>
          <p:txBody>
            <a:bodyPr/>
            <a:lstStyle/>
            <a:p>
              <a:endParaRPr lang="en-US"/>
            </a:p>
          </p:txBody>
        </p:sp>
        <p:sp>
          <p:nvSpPr>
            <p:cNvPr id="55" name="Freeform 409"/>
            <p:cNvSpPr>
              <a:spLocks/>
            </p:cNvSpPr>
            <p:nvPr/>
          </p:nvSpPr>
          <p:spPr bwMode="auto">
            <a:xfrm rot="-2068224">
              <a:off x="6272213" y="4025900"/>
              <a:ext cx="52387" cy="57150"/>
            </a:xfrm>
            <a:custGeom>
              <a:avLst/>
              <a:gdLst>
                <a:gd name="T0" fmla="*/ 2147483647 w 185"/>
                <a:gd name="T1" fmla="*/ 90609910 h 202"/>
                <a:gd name="T2" fmla="*/ 431405812 w 185"/>
                <a:gd name="T3" fmla="*/ 317054903 h 202"/>
                <a:gd name="T4" fmla="*/ 113544716 w 185"/>
                <a:gd name="T5" fmla="*/ 1947554871 h 202"/>
                <a:gd name="T6" fmla="*/ 1067207859 w 185"/>
                <a:gd name="T7" fmla="*/ 2147483647 h 202"/>
                <a:gd name="T8" fmla="*/ 2066336970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56" name="Freeform 410"/>
            <p:cNvSpPr>
              <a:spLocks/>
            </p:cNvSpPr>
            <p:nvPr/>
          </p:nvSpPr>
          <p:spPr bwMode="auto">
            <a:xfrm rot="-2068224">
              <a:off x="6272213" y="4043363"/>
              <a:ext cx="11112" cy="30162"/>
            </a:xfrm>
            <a:custGeom>
              <a:avLst/>
              <a:gdLst>
                <a:gd name="T0" fmla="*/ 725125549 w 38"/>
                <a:gd name="T1" fmla="*/ 82478537 h 110"/>
                <a:gd name="T2" fmla="*/ 925219041 w 38"/>
                <a:gd name="T3" fmla="*/ 1236954040 h 110"/>
                <a:gd name="T4" fmla="*/ 575140744 w 38"/>
                <a:gd name="T5" fmla="*/ 2147483647 h 110"/>
                <a:gd name="T6" fmla="*/ 24968956 w 38"/>
                <a:gd name="T7" fmla="*/ 1030795124 h 110"/>
                <a:gd name="T8" fmla="*/ 475093852 w 38"/>
                <a:gd name="T9" fmla="*/ 0 h 110"/>
                <a:gd name="T10" fmla="*/ 725125549 w 38"/>
                <a:gd name="T11" fmla="*/ 82478537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57" name="Freeform 411"/>
            <p:cNvSpPr>
              <a:spLocks/>
            </p:cNvSpPr>
            <p:nvPr/>
          </p:nvSpPr>
          <p:spPr bwMode="auto">
            <a:xfrm>
              <a:off x="6046788" y="4194175"/>
              <a:ext cx="107950" cy="65088"/>
            </a:xfrm>
            <a:custGeom>
              <a:avLst/>
              <a:gdLst>
                <a:gd name="T0" fmla="*/ 2147483647 w 68"/>
                <a:gd name="T1" fmla="*/ 0 h 41"/>
                <a:gd name="T2" fmla="*/ 2147483647 w 68"/>
                <a:gd name="T3" fmla="*/ 2147483647 h 41"/>
                <a:gd name="T4" fmla="*/ 0 w 68"/>
                <a:gd name="T5" fmla="*/ 2147483647 h 41"/>
                <a:gd name="T6" fmla="*/ 0 60000 65536"/>
                <a:gd name="T7" fmla="*/ 0 60000 65536"/>
                <a:gd name="T8" fmla="*/ 0 60000 65536"/>
                <a:gd name="T9" fmla="*/ 0 w 68"/>
                <a:gd name="T10" fmla="*/ 0 h 41"/>
                <a:gd name="T11" fmla="*/ 68 w 68"/>
                <a:gd name="T12" fmla="*/ 41 h 41"/>
              </a:gdLst>
              <a:ahLst/>
              <a:cxnLst>
                <a:cxn ang="T6">
                  <a:pos x="T0" y="T1"/>
                </a:cxn>
                <a:cxn ang="T7">
                  <a:pos x="T2" y="T3"/>
                </a:cxn>
                <a:cxn ang="T8">
                  <a:pos x="T4" y="T5"/>
                </a:cxn>
              </a:cxnLst>
              <a:rect l="T9" t="T10" r="T11" b="T12"/>
              <a:pathLst>
                <a:path w="68" h="41">
                  <a:moveTo>
                    <a:pt x="68" y="0"/>
                  </a:moveTo>
                  <a:cubicBezTo>
                    <a:pt x="60" y="5"/>
                    <a:pt x="31" y="15"/>
                    <a:pt x="20" y="22"/>
                  </a:cubicBezTo>
                  <a:cubicBezTo>
                    <a:pt x="9" y="29"/>
                    <a:pt x="4" y="37"/>
                    <a:pt x="0" y="41"/>
                  </a:cubicBezTo>
                </a:path>
              </a:pathLst>
            </a:custGeom>
            <a:noFill/>
            <a:ln w="9525">
              <a:solidFill>
                <a:schemeClr val="tx1"/>
              </a:solidFill>
              <a:round/>
              <a:headEnd/>
              <a:tailEnd/>
            </a:ln>
          </p:spPr>
          <p:txBody>
            <a:bodyPr/>
            <a:lstStyle/>
            <a:p>
              <a:endParaRPr lang="en-US"/>
            </a:p>
          </p:txBody>
        </p:sp>
        <p:sp>
          <p:nvSpPr>
            <p:cNvPr id="58" name="Freeform 412"/>
            <p:cNvSpPr>
              <a:spLocks/>
            </p:cNvSpPr>
            <p:nvPr/>
          </p:nvSpPr>
          <p:spPr bwMode="auto">
            <a:xfrm rot="-2068224">
              <a:off x="6110288" y="4111625"/>
              <a:ext cx="7937" cy="50800"/>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59" name="Freeform 413"/>
            <p:cNvSpPr>
              <a:spLocks/>
            </p:cNvSpPr>
            <p:nvPr/>
          </p:nvSpPr>
          <p:spPr bwMode="auto">
            <a:xfrm rot="-2068224">
              <a:off x="6116638" y="410527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60" name="Freeform 414"/>
            <p:cNvSpPr>
              <a:spLocks/>
            </p:cNvSpPr>
            <p:nvPr/>
          </p:nvSpPr>
          <p:spPr bwMode="auto">
            <a:xfrm rot="-2068224">
              <a:off x="5749925" y="3960813"/>
              <a:ext cx="257175" cy="201612"/>
            </a:xfrm>
            <a:custGeom>
              <a:avLst/>
              <a:gdLst>
                <a:gd name="T0" fmla="*/ 1726199029 w 916"/>
                <a:gd name="T1" fmla="*/ 2147483647 h 720"/>
                <a:gd name="T2" fmla="*/ 2147483647 w 916"/>
                <a:gd name="T3" fmla="*/ 2147483647 h 720"/>
                <a:gd name="T4" fmla="*/ 2147483647 w 916"/>
                <a:gd name="T5" fmla="*/ 2147483647 h 720"/>
                <a:gd name="T6" fmla="*/ 2147483647 w 916"/>
                <a:gd name="T7" fmla="*/ 2147483647 h 720"/>
                <a:gd name="T8" fmla="*/ 2147483647 w 916"/>
                <a:gd name="T9" fmla="*/ 1844265931 h 720"/>
                <a:gd name="T10" fmla="*/ 2147483647 w 916"/>
                <a:gd name="T11" fmla="*/ 2147483647 h 720"/>
                <a:gd name="T12" fmla="*/ 0 w 916"/>
                <a:gd name="T13" fmla="*/ 2147483647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61" name="Freeform 415"/>
            <p:cNvSpPr>
              <a:spLocks/>
            </p:cNvSpPr>
            <p:nvPr/>
          </p:nvSpPr>
          <p:spPr bwMode="auto">
            <a:xfrm rot="-2068224">
              <a:off x="5732463" y="3956050"/>
              <a:ext cx="279400" cy="233363"/>
            </a:xfrm>
            <a:custGeom>
              <a:avLst/>
              <a:gdLst>
                <a:gd name="T0" fmla="*/ 2147483647 w 996"/>
                <a:gd name="T1" fmla="*/ 0 h 835"/>
                <a:gd name="T2" fmla="*/ 2147483647 w 996"/>
                <a:gd name="T3" fmla="*/ 1135131850 h 835"/>
                <a:gd name="T4" fmla="*/ 2147483647 w 996"/>
                <a:gd name="T5" fmla="*/ 2147483647 h 835"/>
                <a:gd name="T6" fmla="*/ 2147483647 w 996"/>
                <a:gd name="T7" fmla="*/ 2147483647 h 835"/>
                <a:gd name="T8" fmla="*/ 2147483647 w 996"/>
                <a:gd name="T9" fmla="*/ 2147483647 h 835"/>
                <a:gd name="T10" fmla="*/ 375285255 w 996"/>
                <a:gd name="T11" fmla="*/ 2147483647 h 835"/>
                <a:gd name="T12" fmla="*/ 0 w 996"/>
                <a:gd name="T13" fmla="*/ 2147483647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sp>
          <p:nvSpPr>
            <p:cNvPr id="62" name="Oval 417"/>
            <p:cNvSpPr>
              <a:spLocks noChangeArrowheads="1"/>
            </p:cNvSpPr>
            <p:nvPr/>
          </p:nvSpPr>
          <p:spPr bwMode="auto">
            <a:xfrm rot="-9412019">
              <a:off x="6332538" y="4127500"/>
              <a:ext cx="38100" cy="47625"/>
            </a:xfrm>
            <a:prstGeom prst="ellipse">
              <a:avLst/>
            </a:prstGeom>
            <a:solidFill>
              <a:srgbClr val="C3EE6E"/>
            </a:solidFill>
            <a:ln w="9525">
              <a:solidFill>
                <a:schemeClr val="tx1"/>
              </a:solidFill>
              <a:round/>
              <a:headEnd/>
              <a:tailEnd/>
            </a:ln>
          </p:spPr>
          <p:txBody>
            <a:bodyPr wrap="none" anchor="ctr"/>
            <a:lstStyle/>
            <a:p>
              <a:endParaRPr lang="en-US"/>
            </a:p>
          </p:txBody>
        </p:sp>
        <p:sp>
          <p:nvSpPr>
            <p:cNvPr id="63" name="Freeform 418"/>
            <p:cNvSpPr>
              <a:spLocks/>
            </p:cNvSpPr>
            <p:nvPr/>
          </p:nvSpPr>
          <p:spPr bwMode="auto">
            <a:xfrm rot="-2068224">
              <a:off x="6253163" y="4244975"/>
              <a:ext cx="7937" cy="50800"/>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64" name="Freeform 419"/>
            <p:cNvSpPr>
              <a:spLocks/>
            </p:cNvSpPr>
            <p:nvPr/>
          </p:nvSpPr>
          <p:spPr bwMode="auto">
            <a:xfrm rot="-2068224">
              <a:off x="6259513" y="423862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65" name="Freeform 420"/>
            <p:cNvSpPr>
              <a:spLocks/>
            </p:cNvSpPr>
            <p:nvPr/>
          </p:nvSpPr>
          <p:spPr bwMode="auto">
            <a:xfrm rot="-2068224">
              <a:off x="6365875" y="4167188"/>
              <a:ext cx="52388" cy="57150"/>
            </a:xfrm>
            <a:custGeom>
              <a:avLst/>
              <a:gdLst>
                <a:gd name="T0" fmla="*/ 2147483647 w 185"/>
                <a:gd name="T1" fmla="*/ 90609910 h 202"/>
                <a:gd name="T2" fmla="*/ 431422259 w 185"/>
                <a:gd name="T3" fmla="*/ 317054903 h 202"/>
                <a:gd name="T4" fmla="*/ 113549149 w 185"/>
                <a:gd name="T5" fmla="*/ 1947554871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66" name="Freeform 421"/>
            <p:cNvSpPr>
              <a:spLocks/>
            </p:cNvSpPr>
            <p:nvPr/>
          </p:nvSpPr>
          <p:spPr bwMode="auto">
            <a:xfrm rot="-2068224">
              <a:off x="6365875" y="4184650"/>
              <a:ext cx="11113" cy="30163"/>
            </a:xfrm>
            <a:custGeom>
              <a:avLst/>
              <a:gdLst>
                <a:gd name="T0" fmla="*/ 725341416 w 38"/>
                <a:gd name="T1" fmla="*/ 82484014 h 110"/>
                <a:gd name="T2" fmla="*/ 925471046 w 38"/>
                <a:gd name="T3" fmla="*/ 1237111315 h 110"/>
                <a:gd name="T4" fmla="*/ 575244266 w 38"/>
                <a:gd name="T5" fmla="*/ 2147483647 h 110"/>
                <a:gd name="T6" fmla="*/ 24973543 w 38"/>
                <a:gd name="T7" fmla="*/ 1030863576 h 110"/>
                <a:gd name="T8" fmla="*/ 475264992 w 38"/>
                <a:gd name="T9" fmla="*/ 0 h 110"/>
                <a:gd name="T10" fmla="*/ 725341416 w 38"/>
                <a:gd name="T11" fmla="*/ 82484014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67" name="Freeform 422"/>
            <p:cNvSpPr>
              <a:spLocks/>
            </p:cNvSpPr>
            <p:nvPr/>
          </p:nvSpPr>
          <p:spPr bwMode="auto">
            <a:xfrm>
              <a:off x="6332538" y="4221163"/>
              <a:ext cx="231775" cy="315912"/>
            </a:xfrm>
            <a:custGeom>
              <a:avLst/>
              <a:gdLst>
                <a:gd name="T0" fmla="*/ 2147483647 w 146"/>
                <a:gd name="T1" fmla="*/ 0 h 199"/>
                <a:gd name="T2" fmla="*/ 2147483647 w 146"/>
                <a:gd name="T3" fmla="*/ 2147483647 h 199"/>
                <a:gd name="T4" fmla="*/ 2147483647 w 146"/>
                <a:gd name="T5" fmla="*/ 2147483647 h 199"/>
                <a:gd name="T6" fmla="*/ 0 w 146"/>
                <a:gd name="T7" fmla="*/ 2147483647 h 199"/>
                <a:gd name="T8" fmla="*/ 2147483647 w 146"/>
                <a:gd name="T9" fmla="*/ 2147483647 h 199"/>
                <a:gd name="T10" fmla="*/ 2147483647 w 146"/>
                <a:gd name="T11" fmla="*/ 2147483647 h 199"/>
                <a:gd name="T12" fmla="*/ 2147483647 w 146"/>
                <a:gd name="T13" fmla="*/ 2147483647 h 199"/>
                <a:gd name="T14" fmla="*/ 2147483647 w 146"/>
                <a:gd name="T15" fmla="*/ 0 h 199"/>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99"/>
                <a:gd name="T26" fmla="*/ 146 w 146"/>
                <a:gd name="T27" fmla="*/ 199 h 1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199">
                  <a:moveTo>
                    <a:pt x="63" y="0"/>
                  </a:moveTo>
                  <a:cubicBezTo>
                    <a:pt x="63" y="0"/>
                    <a:pt x="35" y="19"/>
                    <a:pt x="8" y="39"/>
                  </a:cubicBezTo>
                  <a:cubicBezTo>
                    <a:pt x="28" y="67"/>
                    <a:pt x="43" y="73"/>
                    <a:pt x="42" y="129"/>
                  </a:cubicBezTo>
                  <a:lnTo>
                    <a:pt x="0" y="105"/>
                  </a:lnTo>
                  <a:lnTo>
                    <a:pt x="29" y="199"/>
                  </a:lnTo>
                  <a:lnTo>
                    <a:pt x="146" y="145"/>
                  </a:lnTo>
                  <a:lnTo>
                    <a:pt x="88" y="134"/>
                  </a:lnTo>
                  <a:cubicBezTo>
                    <a:pt x="95" y="29"/>
                    <a:pt x="63" y="0"/>
                    <a:pt x="63" y="0"/>
                  </a:cubicBezTo>
                  <a:close/>
                </a:path>
              </a:pathLst>
            </a:custGeom>
            <a:solidFill>
              <a:schemeClr val="tx1"/>
            </a:solidFill>
            <a:ln w="9525">
              <a:noFill/>
              <a:round/>
              <a:headEnd/>
              <a:tailEnd/>
            </a:ln>
          </p:spPr>
          <p:txBody>
            <a:bodyPr/>
            <a:lstStyle/>
            <a:p>
              <a:endParaRPr lang="en-US"/>
            </a:p>
          </p:txBody>
        </p:sp>
      </p:grpSp>
      <p:sp>
        <p:nvSpPr>
          <p:cNvPr id="76" name="TextBox 190"/>
          <p:cNvSpPr txBox="1">
            <a:spLocks noChangeArrowheads="1"/>
          </p:cNvSpPr>
          <p:nvPr/>
        </p:nvSpPr>
        <p:spPr bwMode="auto">
          <a:xfrm>
            <a:off x="2057400" y="2743200"/>
            <a:ext cx="2075508" cy="461665"/>
          </a:xfrm>
          <a:prstGeom prst="rect">
            <a:avLst/>
          </a:prstGeom>
          <a:noFill/>
          <a:ln w="9525">
            <a:noFill/>
            <a:miter lim="800000"/>
            <a:headEnd/>
            <a:tailEnd/>
          </a:ln>
        </p:spPr>
        <p:txBody>
          <a:bodyPr wrap="none">
            <a:spAutoFit/>
          </a:bodyPr>
          <a:lstStyle/>
          <a:p>
            <a:r>
              <a:rPr lang="en-US" dirty="0" smtClean="0">
                <a:solidFill>
                  <a:srgbClr val="404040"/>
                </a:solidFill>
              </a:rPr>
              <a:t>one finger = 1</a:t>
            </a:r>
            <a:endParaRPr lang="en-US" dirty="0">
              <a:solidFill>
                <a:srgbClr val="404040"/>
              </a:solidFill>
            </a:endParaRPr>
          </a:p>
        </p:txBody>
      </p:sp>
      <p:sp>
        <p:nvSpPr>
          <p:cNvPr id="77" name="TextBox 190"/>
          <p:cNvSpPr txBox="1">
            <a:spLocks noChangeArrowheads="1"/>
          </p:cNvSpPr>
          <p:nvPr/>
        </p:nvSpPr>
        <p:spPr bwMode="auto">
          <a:xfrm>
            <a:off x="5333997" y="5486400"/>
            <a:ext cx="2194832" cy="461665"/>
          </a:xfrm>
          <a:prstGeom prst="rect">
            <a:avLst/>
          </a:prstGeom>
          <a:noFill/>
          <a:ln w="9525">
            <a:noFill/>
            <a:miter lim="800000"/>
            <a:headEnd/>
            <a:tailEnd/>
          </a:ln>
        </p:spPr>
        <p:txBody>
          <a:bodyPr wrap="none">
            <a:spAutoFit/>
          </a:bodyPr>
          <a:lstStyle/>
          <a:p>
            <a:r>
              <a:rPr lang="en-US" dirty="0" smtClean="0">
                <a:solidFill>
                  <a:srgbClr val="404040"/>
                </a:solidFill>
              </a:rPr>
              <a:t>two fingers = 2</a:t>
            </a:r>
            <a:endParaRPr lang="en-US" dirty="0">
              <a:solidFill>
                <a:srgbClr val="404040"/>
              </a:solidFill>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Rectangle 14"/>
          <p:cNvSpPr/>
          <p:nvPr/>
        </p:nvSpPr>
        <p:spPr>
          <a:xfrm>
            <a:off x="3581400" y="76200"/>
            <a:ext cx="5532284" cy="769441"/>
          </a:xfrm>
          <a:prstGeom prst="rect">
            <a:avLst/>
          </a:prstGeom>
        </p:spPr>
        <p:txBody>
          <a:bodyPr wrap="none">
            <a:spAutoFit/>
          </a:bodyPr>
          <a:lstStyle/>
          <a:p>
            <a:r>
              <a:rPr lang="en-US" sz="4400" b="1" dirty="0" smtClean="0">
                <a:solidFill>
                  <a:srgbClr val="B7F15A"/>
                </a:solidFill>
              </a:rPr>
              <a:t>3. direction scanner </a:t>
            </a:r>
            <a:endParaRPr lang="en-US" sz="4400" dirty="0"/>
          </a:p>
        </p:txBody>
      </p:sp>
      <p:grpSp>
        <p:nvGrpSpPr>
          <p:cNvPr id="2" name="Group 25"/>
          <p:cNvGrpSpPr/>
          <p:nvPr/>
        </p:nvGrpSpPr>
        <p:grpSpPr>
          <a:xfrm>
            <a:off x="-439738" y="228600"/>
            <a:ext cx="7314585" cy="5181600"/>
            <a:chOff x="-439738" y="228600"/>
            <a:chExt cx="4359311" cy="3088105"/>
          </a:xfrm>
        </p:grpSpPr>
        <p:grpSp>
          <p:nvGrpSpPr>
            <p:cNvPr id="3" name="Group 11"/>
            <p:cNvGrpSpPr>
              <a:grpSpLocks/>
            </p:cNvGrpSpPr>
            <p:nvPr/>
          </p:nvGrpSpPr>
          <p:grpSpPr bwMode="auto">
            <a:xfrm>
              <a:off x="-439738" y="228600"/>
              <a:ext cx="4231556" cy="3088105"/>
              <a:chOff x="-439738" y="941388"/>
              <a:chExt cx="7654926" cy="5586412"/>
            </a:xfrm>
          </p:grpSpPr>
          <p:pic>
            <p:nvPicPr>
              <p:cNvPr id="7"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8"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9"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10"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11"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2"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3"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sp>
          <p:nvSpPr>
            <p:cNvPr id="16" name="Rectangle 15"/>
            <p:cNvSpPr/>
            <p:nvPr/>
          </p:nvSpPr>
          <p:spPr>
            <a:xfrm>
              <a:off x="2514600" y="533400"/>
              <a:ext cx="1404973" cy="275141"/>
            </a:xfrm>
            <a:prstGeom prst="rect">
              <a:avLst/>
            </a:prstGeom>
          </p:spPr>
          <p:txBody>
            <a:bodyPr wrap="none">
              <a:spAutoFit/>
            </a:bodyPr>
            <a:lstStyle/>
            <a:p>
              <a:pPr marL="0" indent="0" algn="l"/>
              <a:r>
                <a:rPr lang="en-US" dirty="0" smtClean="0">
                  <a:solidFill>
                    <a:schemeClr val="tx1">
                      <a:lumMod val="65000"/>
                      <a:lumOff val="35000"/>
                    </a:schemeClr>
                  </a:solidFill>
                </a:rPr>
                <a:t>3 touch sensors</a:t>
              </a:r>
            </a:p>
          </p:txBody>
        </p:sp>
        <p:cxnSp>
          <p:nvCxnSpPr>
            <p:cNvPr id="22" name="Straight Connector 21"/>
            <p:cNvCxnSpPr/>
            <p:nvPr/>
          </p:nvCxnSpPr>
          <p:spPr bwMode="auto">
            <a:xfrm rot="10800000" flipV="1">
              <a:off x="2133601" y="841374"/>
              <a:ext cx="422275" cy="377825"/>
            </a:xfrm>
            <a:prstGeom prst="line">
              <a:avLst/>
            </a:prstGeom>
            <a:solidFill>
              <a:schemeClr val="bg2"/>
            </a:solidFill>
            <a:ln w="9525" cap="flat" cmpd="sng" algn="ctr">
              <a:solidFill>
                <a:srgbClr val="A6A6A6"/>
              </a:solidFill>
              <a:prstDash val="solid"/>
              <a:round/>
              <a:headEnd type="none" w="med" len="med"/>
              <a:tailEnd type="none" w="med" len="med"/>
            </a:ln>
            <a:effectLst/>
          </p:spPr>
        </p:cxnSp>
      </p:grpSp>
      <p:sp>
        <p:nvSpPr>
          <p:cNvPr id="21" name="Content Placeholder 2"/>
          <p:cNvSpPr txBox="1">
            <a:spLocks/>
          </p:cNvSpPr>
          <p:nvPr/>
        </p:nvSpPr>
        <p:spPr bwMode="auto">
          <a:xfrm>
            <a:off x="2743200" y="4191000"/>
            <a:ext cx="59436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20000"/>
              </a:spcBef>
              <a:spcAft>
                <a:spcPct val="0"/>
              </a:spcAft>
              <a:buClr>
                <a:schemeClr val="bg2"/>
              </a:buClr>
              <a:buSzTx/>
              <a:buFontTx/>
              <a:buNone/>
              <a:tabLst/>
              <a:defRPr/>
            </a:pPr>
            <a:r>
              <a:rPr kumimoji="0" lang="en-US" sz="2800" b="0" i="0" u="none" strike="noStrike" kern="0" cap="none" spc="0" normalizeH="0" baseline="0" noProof="0" dirty="0" smtClean="0">
                <a:ln>
                  <a:noFill/>
                </a:ln>
                <a:solidFill>
                  <a:schemeClr val="bg2"/>
                </a:solidFill>
                <a:effectLst/>
                <a:uLnTx/>
                <a:uFillTx/>
                <a:latin typeface="+mn-lt"/>
                <a:ea typeface="ＭＳ Ｐゴシック" pitchFamily="34" charset="-128"/>
                <a:cs typeface="ＭＳ Ｐゴシック" pitchFamily="-107" charset="-128"/>
              </a:rPr>
              <a:t>seen as “east</a:t>
            </a:r>
            <a:r>
              <a:rPr kumimoji="0" lang="en-US" sz="2800" b="0" i="0" u="none" strike="noStrike" kern="0" cap="none" spc="0" normalizeH="0" noProof="0" dirty="0" smtClean="0">
                <a:ln>
                  <a:noFill/>
                </a:ln>
                <a:solidFill>
                  <a:schemeClr val="bg2"/>
                </a:solidFill>
                <a:effectLst/>
                <a:uLnTx/>
                <a:uFillTx/>
                <a:latin typeface="+mn-lt"/>
                <a:ea typeface="ＭＳ Ｐゴシック" pitchFamily="34" charset="-128"/>
                <a:cs typeface="ＭＳ Ｐゴシック" pitchFamily="-107" charset="-128"/>
              </a:rPr>
              <a:t> east</a:t>
            </a:r>
            <a:r>
              <a:rPr kumimoji="0" lang="en-US" sz="2800" b="0" i="0" u="none" strike="noStrike" kern="0" cap="none" spc="0" normalizeH="0" baseline="0" noProof="0" dirty="0" smtClean="0">
                <a:ln>
                  <a:noFill/>
                </a:ln>
                <a:solidFill>
                  <a:schemeClr val="bg2"/>
                </a:solidFill>
                <a:effectLst/>
                <a:uLnTx/>
                <a:uFillTx/>
                <a:latin typeface="+mn-lt"/>
                <a:ea typeface="ＭＳ Ｐゴシック" pitchFamily="34" charset="-128"/>
                <a:cs typeface="ＭＳ Ｐゴシック" pitchFamily="-107" charset="-128"/>
              </a:rPr>
              <a:t>”</a:t>
            </a:r>
          </a:p>
        </p:txBody>
      </p:sp>
      <p:sp>
        <p:nvSpPr>
          <p:cNvPr id="27" name="Rectangle 26"/>
          <p:cNvSpPr/>
          <p:nvPr/>
        </p:nvSpPr>
        <p:spPr>
          <a:xfrm>
            <a:off x="2743200" y="4724400"/>
            <a:ext cx="5867400" cy="523220"/>
          </a:xfrm>
          <a:prstGeom prst="rect">
            <a:avLst/>
          </a:prstGeom>
        </p:spPr>
        <p:txBody>
          <a:bodyPr wrap="square">
            <a:spAutoFit/>
          </a:bodyPr>
          <a:lstStyle/>
          <a:p>
            <a:pPr algn="l" eaLnBrk="0" hangingPunct="0">
              <a:spcBef>
                <a:spcPct val="20000"/>
              </a:spcBef>
              <a:buClr>
                <a:schemeClr val="bg2"/>
              </a:buClr>
              <a:defRPr/>
            </a:pPr>
            <a:r>
              <a:rPr lang="en-US" sz="2800" kern="0" dirty="0" smtClean="0">
                <a:solidFill>
                  <a:schemeClr val="bg2"/>
                </a:solidFill>
                <a:cs typeface="ＭＳ Ｐゴシック" pitchFamily="-107" charset="-128"/>
              </a:rPr>
              <a:t>recognized language is</a:t>
            </a:r>
            <a:endParaRPr lang="en-US" sz="2800" b="1" kern="0" dirty="0" smtClean="0">
              <a:solidFill>
                <a:srgbClr val="B7F15A"/>
              </a:solidFill>
              <a:cs typeface="ＭＳ Ｐゴシック" pitchFamily="-107" charset="-128"/>
            </a:endParaRPr>
          </a:p>
        </p:txBody>
      </p:sp>
      <p:sp>
        <p:nvSpPr>
          <p:cNvPr id="28" name="Rectangle 27"/>
          <p:cNvSpPr/>
          <p:nvPr/>
        </p:nvSpPr>
        <p:spPr>
          <a:xfrm>
            <a:off x="6581156" y="4724400"/>
            <a:ext cx="2480066" cy="523220"/>
          </a:xfrm>
          <a:prstGeom prst="rect">
            <a:avLst/>
          </a:prstGeom>
        </p:spPr>
        <p:txBody>
          <a:bodyPr wrap="none">
            <a:spAutoFit/>
          </a:bodyPr>
          <a:lstStyle/>
          <a:p>
            <a:pPr algn="l" eaLnBrk="0" hangingPunct="0">
              <a:spcBef>
                <a:spcPct val="20000"/>
              </a:spcBef>
              <a:buClr>
                <a:schemeClr val="bg2"/>
              </a:buClr>
              <a:defRPr/>
            </a:pPr>
            <a:r>
              <a:rPr lang="en-US" sz="2800" b="1" kern="0" dirty="0" smtClean="0">
                <a:solidFill>
                  <a:srgbClr val="B7F15A"/>
                </a:solidFill>
                <a:cs typeface="ＭＳ Ｐゴシック" pitchFamily="-107" charset="-128"/>
              </a:rPr>
              <a:t>simple marks</a:t>
            </a:r>
          </a:p>
        </p:txBody>
      </p:sp>
      <p:sp>
        <p:nvSpPr>
          <p:cNvPr id="23" name="Oval 6"/>
          <p:cNvSpPr>
            <a:spLocks noChangeArrowheads="1"/>
          </p:cNvSpPr>
          <p:nvPr/>
        </p:nvSpPr>
        <p:spPr bwMode="auto">
          <a:xfrm rot="12187981">
            <a:off x="3409173" y="2087804"/>
            <a:ext cx="160846" cy="243831"/>
          </a:xfrm>
          <a:prstGeom prst="ellipse">
            <a:avLst/>
          </a:prstGeom>
          <a:solidFill>
            <a:srgbClr val="C3EE6E"/>
          </a:solidFill>
          <a:ln w="38100" cap="flat" cmpd="sng" algn="ctr">
            <a:solidFill>
              <a:schemeClr val="tx1"/>
            </a:solidFill>
            <a:prstDash val="solid"/>
            <a:round/>
            <a:headEnd type="none" w="med" len="med"/>
            <a:tailEnd type="none" w="med" len="me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P spid="28" grpId="0"/>
    </p:bld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5" name="Freeform 321"/>
          <p:cNvSpPr>
            <a:spLocks/>
          </p:cNvSpPr>
          <p:nvPr/>
        </p:nvSpPr>
        <p:spPr bwMode="auto">
          <a:xfrm rot="19531776">
            <a:off x="1682336" y="457200"/>
            <a:ext cx="2360890" cy="2698772"/>
          </a:xfrm>
          <a:custGeom>
            <a:avLst/>
            <a:gdLst>
              <a:gd name="T0" fmla="*/ 0 w 3128"/>
              <a:gd name="T1" fmla="*/ 2147483647 h 3579"/>
              <a:gd name="T2" fmla="*/ 2147483647 w 3128"/>
              <a:gd name="T3" fmla="*/ 2147483647 h 3579"/>
              <a:gd name="T4" fmla="*/ 2147483647 w 3128"/>
              <a:gd name="T5" fmla="*/ 2147483647 h 3579"/>
              <a:gd name="T6" fmla="*/ 2147483647 w 3128"/>
              <a:gd name="T7" fmla="*/ 2147483647 h 3579"/>
              <a:gd name="T8" fmla="*/ 2147483647 w 3128"/>
              <a:gd name="T9" fmla="*/ 2147483647 h 3579"/>
              <a:gd name="T10" fmla="*/ 2147483647 w 3128"/>
              <a:gd name="T11" fmla="*/ 2147483647 h 3579"/>
              <a:gd name="T12" fmla="*/ 2147483647 w 3128"/>
              <a:gd name="T13" fmla="*/ 2147483647 h 3579"/>
              <a:gd name="T14" fmla="*/ 2147483647 w 3128"/>
              <a:gd name="T15" fmla="*/ 2147483647 h 3579"/>
              <a:gd name="T16" fmla="*/ 2147483647 w 3128"/>
              <a:gd name="T17" fmla="*/ 2147483647 h 3579"/>
              <a:gd name="T18" fmla="*/ 2147483647 w 3128"/>
              <a:gd name="T19" fmla="*/ 2147483647 h 3579"/>
              <a:gd name="T20" fmla="*/ 2147483647 w 3128"/>
              <a:gd name="T21" fmla="*/ 2147483647 h 3579"/>
              <a:gd name="T22" fmla="*/ 2147483647 w 3128"/>
              <a:gd name="T23" fmla="*/ 2147483647 h 3579"/>
              <a:gd name="T24" fmla="*/ 2147483647 w 3128"/>
              <a:gd name="T25" fmla="*/ 2147483647 h 3579"/>
              <a:gd name="T26" fmla="*/ 2147483647 w 3128"/>
              <a:gd name="T27" fmla="*/ 2147483647 h 3579"/>
              <a:gd name="T28" fmla="*/ 2147483647 w 3128"/>
              <a:gd name="T29" fmla="*/ 2147483647 h 3579"/>
              <a:gd name="T30" fmla="*/ 2147483647 w 3128"/>
              <a:gd name="T31" fmla="*/ 2147483647 h 3579"/>
              <a:gd name="T32" fmla="*/ 2147483647 w 3128"/>
              <a:gd name="T33" fmla="*/ 2147483647 h 3579"/>
              <a:gd name="T34" fmla="*/ 2147483647 w 3128"/>
              <a:gd name="T35" fmla="*/ 2147483647 h 3579"/>
              <a:gd name="T36" fmla="*/ 2147483647 w 3128"/>
              <a:gd name="T37" fmla="*/ 2147483647 h 3579"/>
              <a:gd name="T38" fmla="*/ 2147483647 w 3128"/>
              <a:gd name="T39" fmla="*/ 2147483647 h 3579"/>
              <a:gd name="T40" fmla="*/ 2147483647 w 3128"/>
              <a:gd name="T41" fmla="*/ 2147483647 h 3579"/>
              <a:gd name="T42" fmla="*/ 2147483647 w 3128"/>
              <a:gd name="T43" fmla="*/ 2147483647 h 3579"/>
              <a:gd name="T44" fmla="*/ 2147483647 w 3128"/>
              <a:gd name="T45" fmla="*/ 2147483647 h 3579"/>
              <a:gd name="T46" fmla="*/ 2147483647 w 3128"/>
              <a:gd name="T47" fmla="*/ 2147483647 h 3579"/>
              <a:gd name="T48" fmla="*/ 2147483647 w 3128"/>
              <a:gd name="T49" fmla="*/ 2147483647 h 3579"/>
              <a:gd name="T50" fmla="*/ 2147483647 w 3128"/>
              <a:gd name="T51" fmla="*/ 2147483647 h 3579"/>
              <a:gd name="T52" fmla="*/ 2147483647 w 3128"/>
              <a:gd name="T53" fmla="*/ 2147483647 h 3579"/>
              <a:gd name="T54" fmla="*/ 2147483647 w 3128"/>
              <a:gd name="T55" fmla="*/ 2147483647 h 3579"/>
              <a:gd name="T56" fmla="*/ 2147483647 w 3128"/>
              <a:gd name="T57" fmla="*/ 2147483647 h 3579"/>
              <a:gd name="T58" fmla="*/ 2147483647 w 3128"/>
              <a:gd name="T59" fmla="*/ 2147483647 h 3579"/>
              <a:gd name="T60" fmla="*/ 2147483647 w 3128"/>
              <a:gd name="T61" fmla="*/ 2147483647 h 3579"/>
              <a:gd name="T62" fmla="*/ 2147483647 w 3128"/>
              <a:gd name="T63" fmla="*/ 2147483647 h 3579"/>
              <a:gd name="T64" fmla="*/ 2147483647 w 3128"/>
              <a:gd name="T65" fmla="*/ 2147483647 h 3579"/>
              <a:gd name="T66" fmla="*/ 2147483647 w 3128"/>
              <a:gd name="T67" fmla="*/ 2147483647 h 3579"/>
              <a:gd name="T68" fmla="*/ 2147483647 w 3128"/>
              <a:gd name="T69" fmla="*/ 2147483647 h 3579"/>
              <a:gd name="T70" fmla="*/ 2147483647 w 3128"/>
              <a:gd name="T71" fmla="*/ 2147483647 h 3579"/>
              <a:gd name="T72" fmla="*/ 2147483647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6" name="Freeform 322"/>
          <p:cNvSpPr>
            <a:spLocks/>
          </p:cNvSpPr>
          <p:nvPr/>
        </p:nvSpPr>
        <p:spPr bwMode="auto">
          <a:xfrm rot="19531776">
            <a:off x="831217" y="1620537"/>
            <a:ext cx="2335228" cy="1167615"/>
          </a:xfrm>
          <a:custGeom>
            <a:avLst/>
            <a:gdLst>
              <a:gd name="T0" fmla="*/ 0 w 3095"/>
              <a:gd name="T1" fmla="*/ 2147483647 h 1550"/>
              <a:gd name="T2" fmla="*/ 2147483647 w 3095"/>
              <a:gd name="T3" fmla="*/ 2147483647 h 1550"/>
              <a:gd name="T4" fmla="*/ 2147483647 w 3095"/>
              <a:gd name="T5" fmla="*/ 1989187729 h 1550"/>
              <a:gd name="T6" fmla="*/ 2147483647 w 3095"/>
              <a:gd name="T7" fmla="*/ 1989187729 h 1550"/>
              <a:gd name="T8" fmla="*/ 2147483647 w 3095"/>
              <a:gd name="T9" fmla="*/ 743248117 h 1550"/>
              <a:gd name="T10" fmla="*/ 2147483647 w 3095"/>
              <a:gd name="T11" fmla="*/ 874354418 h 1550"/>
              <a:gd name="T12" fmla="*/ 2147483647 w 3095"/>
              <a:gd name="T13" fmla="*/ 131184311 h 1550"/>
              <a:gd name="T14" fmla="*/ 2147483647 w 3095"/>
              <a:gd name="T15" fmla="*/ 1617602536 h 1550"/>
              <a:gd name="T16" fmla="*/ 2147483647 w 3095"/>
              <a:gd name="T17" fmla="*/ 1617602536 h 1550"/>
              <a:gd name="T18" fmla="*/ 2147483647 w 3095"/>
              <a:gd name="T19" fmla="*/ 2147483647 h 1550"/>
              <a:gd name="T20" fmla="*/ 2147483647 w 3095"/>
              <a:gd name="T21" fmla="*/ 2147483647 h 1550"/>
              <a:gd name="T22" fmla="*/ 2147483647 w 3095"/>
              <a:gd name="T23" fmla="*/ 2147483647 h 1550"/>
              <a:gd name="T24" fmla="*/ 2147483647 w 3095"/>
              <a:gd name="T25" fmla="*/ 2147483647 h 1550"/>
              <a:gd name="T26" fmla="*/ 2147483647 w 3095"/>
              <a:gd name="T27" fmla="*/ 2147483647 h 1550"/>
              <a:gd name="T28" fmla="*/ 2147483647 w 3095"/>
              <a:gd name="T29" fmla="*/ 2147483647 h 1550"/>
              <a:gd name="T30" fmla="*/ 2147483647 w 3095"/>
              <a:gd name="T31" fmla="*/ 2147483647 h 1550"/>
              <a:gd name="T32" fmla="*/ 2147483647 w 3095"/>
              <a:gd name="T33" fmla="*/ 2147483647 h 1550"/>
              <a:gd name="T34" fmla="*/ 2147483647 w 3095"/>
              <a:gd name="T35" fmla="*/ 2147483647 h 1550"/>
              <a:gd name="T36" fmla="*/ 2147483647 w 3095"/>
              <a:gd name="T37" fmla="*/ 2147483647 h 1550"/>
              <a:gd name="T38" fmla="*/ 2147483647 w 3095"/>
              <a:gd name="T39" fmla="*/ 2147483647 h 1550"/>
              <a:gd name="T40" fmla="*/ 2147483647 w 3095"/>
              <a:gd name="T41" fmla="*/ 2147483647 h 1550"/>
              <a:gd name="T42" fmla="*/ 2147483647 w 3095"/>
              <a:gd name="T43" fmla="*/ 2147483647 h 1550"/>
              <a:gd name="T44" fmla="*/ 2147483647 w 3095"/>
              <a:gd name="T45" fmla="*/ 2147483647 h 1550"/>
              <a:gd name="T46" fmla="*/ 2147483647 w 3095"/>
              <a:gd name="T47" fmla="*/ 2147483647 h 1550"/>
              <a:gd name="T48" fmla="*/ 2147483647 w 3095"/>
              <a:gd name="T49" fmla="*/ 2147483647 h 1550"/>
              <a:gd name="T50" fmla="*/ 2147483647 w 3095"/>
              <a:gd name="T51" fmla="*/ 2147483647 h 1550"/>
              <a:gd name="T52" fmla="*/ 2147483647 w 3095"/>
              <a:gd name="T53" fmla="*/ 2147483647 h 1550"/>
              <a:gd name="T54" fmla="*/ 2147483647 w 3095"/>
              <a:gd name="T55" fmla="*/ 2147483647 h 1550"/>
              <a:gd name="T56" fmla="*/ 2147483647 w 3095"/>
              <a:gd name="T57" fmla="*/ 2147483647 h 1550"/>
              <a:gd name="T58" fmla="*/ 2147483647 w 3095"/>
              <a:gd name="T59" fmla="*/ 2147483647 h 1550"/>
              <a:gd name="T60" fmla="*/ 2147483647 w 3095"/>
              <a:gd name="T61" fmla="*/ 2147483647 h 1550"/>
              <a:gd name="T62" fmla="*/ 2147483647 w 3095"/>
              <a:gd name="T63" fmla="*/ 2147483647 h 1550"/>
              <a:gd name="T64" fmla="*/ 2147483647 w 3095"/>
              <a:gd name="T65" fmla="*/ 2147483647 h 1550"/>
              <a:gd name="T66" fmla="*/ 2147483647 w 3095"/>
              <a:gd name="T67" fmla="*/ 2147483647 h 1550"/>
              <a:gd name="T68" fmla="*/ 2147483647 w 3095"/>
              <a:gd name="T69" fmla="*/ 2147483647 h 1550"/>
              <a:gd name="T70" fmla="*/ 2147483647 w 3095"/>
              <a:gd name="T71" fmla="*/ 2147483647 h 1550"/>
              <a:gd name="T72" fmla="*/ 1779222461 w 3095"/>
              <a:gd name="T73" fmla="*/ 2147483647 h 1550"/>
              <a:gd name="T74" fmla="*/ 0 w 3095"/>
              <a:gd name="T75" fmla="*/ 2147483647 h 15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95"/>
              <a:gd name="T115" fmla="*/ 0 h 1550"/>
              <a:gd name="T116" fmla="*/ 3095 w 3095"/>
              <a:gd name="T117" fmla="*/ 1550 h 155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95" h="1550">
                <a:moveTo>
                  <a:pt x="0" y="143"/>
                </a:moveTo>
                <a:cubicBezTo>
                  <a:pt x="24" y="141"/>
                  <a:pt x="90" y="135"/>
                  <a:pt x="144" y="126"/>
                </a:cubicBezTo>
                <a:cubicBezTo>
                  <a:pt x="198" y="117"/>
                  <a:pt x="245" y="97"/>
                  <a:pt x="323" y="91"/>
                </a:cubicBezTo>
                <a:cubicBezTo>
                  <a:pt x="401" y="85"/>
                  <a:pt x="503" y="100"/>
                  <a:pt x="611" y="91"/>
                </a:cubicBezTo>
                <a:cubicBezTo>
                  <a:pt x="719" y="82"/>
                  <a:pt x="846" y="42"/>
                  <a:pt x="974" y="34"/>
                </a:cubicBezTo>
                <a:cubicBezTo>
                  <a:pt x="1102" y="26"/>
                  <a:pt x="1280" y="45"/>
                  <a:pt x="1377" y="40"/>
                </a:cubicBezTo>
                <a:cubicBezTo>
                  <a:pt x="1474" y="35"/>
                  <a:pt x="1427" y="0"/>
                  <a:pt x="1558" y="6"/>
                </a:cubicBezTo>
                <a:cubicBezTo>
                  <a:pt x="1689" y="12"/>
                  <a:pt x="2046" y="63"/>
                  <a:pt x="2166" y="74"/>
                </a:cubicBezTo>
                <a:cubicBezTo>
                  <a:pt x="2286" y="85"/>
                  <a:pt x="2229" y="67"/>
                  <a:pt x="2281" y="74"/>
                </a:cubicBezTo>
                <a:cubicBezTo>
                  <a:pt x="2333" y="81"/>
                  <a:pt x="2383" y="95"/>
                  <a:pt x="2477" y="114"/>
                </a:cubicBezTo>
                <a:cubicBezTo>
                  <a:pt x="2571" y="133"/>
                  <a:pt x="2762" y="170"/>
                  <a:pt x="2846" y="189"/>
                </a:cubicBezTo>
                <a:cubicBezTo>
                  <a:pt x="2930" y="208"/>
                  <a:pt x="2945" y="209"/>
                  <a:pt x="2984" y="230"/>
                </a:cubicBezTo>
                <a:cubicBezTo>
                  <a:pt x="3023" y="251"/>
                  <a:pt x="3069" y="281"/>
                  <a:pt x="3082" y="316"/>
                </a:cubicBezTo>
                <a:cubicBezTo>
                  <a:pt x="3095" y="351"/>
                  <a:pt x="3079" y="406"/>
                  <a:pt x="3059" y="437"/>
                </a:cubicBezTo>
                <a:cubicBezTo>
                  <a:pt x="3039" y="468"/>
                  <a:pt x="3017" y="489"/>
                  <a:pt x="2961" y="500"/>
                </a:cubicBezTo>
                <a:cubicBezTo>
                  <a:pt x="2905" y="511"/>
                  <a:pt x="2854" y="507"/>
                  <a:pt x="2725" y="500"/>
                </a:cubicBezTo>
                <a:cubicBezTo>
                  <a:pt x="2596" y="493"/>
                  <a:pt x="2306" y="465"/>
                  <a:pt x="2189" y="460"/>
                </a:cubicBezTo>
                <a:cubicBezTo>
                  <a:pt x="2072" y="455"/>
                  <a:pt x="2078" y="459"/>
                  <a:pt x="2022" y="472"/>
                </a:cubicBezTo>
                <a:cubicBezTo>
                  <a:pt x="1966" y="485"/>
                  <a:pt x="1857" y="511"/>
                  <a:pt x="1855" y="535"/>
                </a:cubicBezTo>
                <a:cubicBezTo>
                  <a:pt x="1853" y="559"/>
                  <a:pt x="1951" y="588"/>
                  <a:pt x="2010" y="616"/>
                </a:cubicBezTo>
                <a:cubicBezTo>
                  <a:pt x="2069" y="644"/>
                  <a:pt x="2168" y="654"/>
                  <a:pt x="2212" y="702"/>
                </a:cubicBezTo>
                <a:cubicBezTo>
                  <a:pt x="2256" y="750"/>
                  <a:pt x="2271" y="850"/>
                  <a:pt x="2275" y="904"/>
                </a:cubicBezTo>
                <a:cubicBezTo>
                  <a:pt x="2279" y="958"/>
                  <a:pt x="2262" y="987"/>
                  <a:pt x="2235" y="1025"/>
                </a:cubicBezTo>
                <a:cubicBezTo>
                  <a:pt x="2208" y="1063"/>
                  <a:pt x="2148" y="1112"/>
                  <a:pt x="2114" y="1134"/>
                </a:cubicBezTo>
                <a:cubicBezTo>
                  <a:pt x="2080" y="1156"/>
                  <a:pt x="2054" y="1136"/>
                  <a:pt x="2034" y="1157"/>
                </a:cubicBezTo>
                <a:cubicBezTo>
                  <a:pt x="2014" y="1178"/>
                  <a:pt x="2022" y="1226"/>
                  <a:pt x="1993" y="1261"/>
                </a:cubicBezTo>
                <a:cubicBezTo>
                  <a:pt x="1964" y="1296"/>
                  <a:pt x="1907" y="1360"/>
                  <a:pt x="1861" y="1370"/>
                </a:cubicBezTo>
                <a:cubicBezTo>
                  <a:pt x="1815" y="1380"/>
                  <a:pt x="1752" y="1339"/>
                  <a:pt x="1717" y="1324"/>
                </a:cubicBezTo>
                <a:cubicBezTo>
                  <a:pt x="1682" y="1309"/>
                  <a:pt x="1655" y="1277"/>
                  <a:pt x="1653" y="1278"/>
                </a:cubicBezTo>
                <a:cubicBezTo>
                  <a:pt x="1651" y="1279"/>
                  <a:pt x="1695" y="1307"/>
                  <a:pt x="1705" y="1330"/>
                </a:cubicBezTo>
                <a:cubicBezTo>
                  <a:pt x="1715" y="1353"/>
                  <a:pt x="1723" y="1384"/>
                  <a:pt x="1711" y="1416"/>
                </a:cubicBezTo>
                <a:cubicBezTo>
                  <a:pt x="1699" y="1448"/>
                  <a:pt x="1662" y="1498"/>
                  <a:pt x="1630" y="1520"/>
                </a:cubicBezTo>
                <a:cubicBezTo>
                  <a:pt x="1598" y="1542"/>
                  <a:pt x="1580" y="1550"/>
                  <a:pt x="1521" y="1549"/>
                </a:cubicBezTo>
                <a:cubicBezTo>
                  <a:pt x="1462" y="1548"/>
                  <a:pt x="1399" y="1525"/>
                  <a:pt x="1273" y="1514"/>
                </a:cubicBezTo>
                <a:cubicBezTo>
                  <a:pt x="1147" y="1503"/>
                  <a:pt x="937" y="1509"/>
                  <a:pt x="766" y="1480"/>
                </a:cubicBezTo>
                <a:cubicBezTo>
                  <a:pt x="595" y="1451"/>
                  <a:pt x="362" y="1376"/>
                  <a:pt x="248" y="1341"/>
                </a:cubicBezTo>
                <a:cubicBezTo>
                  <a:pt x="134" y="1306"/>
                  <a:pt x="122" y="1288"/>
                  <a:pt x="81" y="1272"/>
                </a:cubicBezTo>
                <a:cubicBezTo>
                  <a:pt x="40" y="1256"/>
                  <a:pt x="13" y="1249"/>
                  <a:pt x="0" y="1243"/>
                </a:cubicBezTo>
              </a:path>
            </a:pathLst>
          </a:custGeom>
          <a:solidFill>
            <a:srgbClr val="F1DFBD"/>
          </a:solidFill>
          <a:ln w="12700">
            <a:solidFill>
              <a:srgbClr val="000000"/>
            </a:solidFill>
            <a:round/>
            <a:headEnd/>
            <a:tailEnd/>
          </a:ln>
        </p:spPr>
        <p:txBody>
          <a:bodyPr/>
          <a:lstStyle/>
          <a:p>
            <a:endParaRPr lang="en-US"/>
          </a:p>
        </p:txBody>
      </p:sp>
      <p:sp>
        <p:nvSpPr>
          <p:cNvPr id="7" name="Freeform 323"/>
          <p:cNvSpPr>
            <a:spLocks/>
          </p:cNvSpPr>
          <p:nvPr/>
        </p:nvSpPr>
        <p:spPr bwMode="auto">
          <a:xfrm rot="19531776">
            <a:off x="685800" y="1423796"/>
            <a:ext cx="684316" cy="688594"/>
          </a:xfrm>
          <a:custGeom>
            <a:avLst/>
            <a:gdLst>
              <a:gd name="T0" fmla="*/ 2147483647 w 904"/>
              <a:gd name="T1" fmla="*/ 0 h 913"/>
              <a:gd name="T2" fmla="*/ 754171799 w 904"/>
              <a:gd name="T3" fmla="*/ 2147483647 h 913"/>
              <a:gd name="T4" fmla="*/ 377125376 w 904"/>
              <a:gd name="T5" fmla="*/ 2147483647 h 913"/>
              <a:gd name="T6" fmla="*/ 2147483647 w 904"/>
              <a:gd name="T7" fmla="*/ 2147483647 h 913"/>
              <a:gd name="T8" fmla="*/ 2147483647 w 904"/>
              <a:gd name="T9" fmla="*/ 2147483647 h 913"/>
              <a:gd name="T10" fmla="*/ 2147483647 w 904"/>
              <a:gd name="T11" fmla="*/ 2147483647 h 913"/>
              <a:gd name="T12" fmla="*/ 2147483647 w 904"/>
              <a:gd name="T13" fmla="*/ 2147483647 h 913"/>
              <a:gd name="T14" fmla="*/ 2147483647 w 904"/>
              <a:gd name="T15" fmla="*/ 2147483647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8" name="Freeform 324"/>
          <p:cNvSpPr>
            <a:spLocks/>
          </p:cNvSpPr>
          <p:nvPr/>
        </p:nvSpPr>
        <p:spPr bwMode="auto">
          <a:xfrm rot="19531776">
            <a:off x="3012474" y="1778786"/>
            <a:ext cx="662932" cy="39775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9" name="Freeform 325"/>
          <p:cNvSpPr>
            <a:spLocks/>
          </p:cNvSpPr>
          <p:nvPr/>
        </p:nvSpPr>
        <p:spPr bwMode="auto">
          <a:xfrm rot="19531776">
            <a:off x="3636912" y="1603429"/>
            <a:ext cx="534623" cy="697148"/>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0" name="Freeform 326"/>
          <p:cNvSpPr>
            <a:spLocks/>
          </p:cNvSpPr>
          <p:nvPr/>
        </p:nvSpPr>
        <p:spPr bwMode="auto">
          <a:xfrm rot="19531776">
            <a:off x="3581313" y="2510148"/>
            <a:ext cx="192463" cy="124034"/>
          </a:xfrm>
          <a:custGeom>
            <a:avLst/>
            <a:gdLst>
              <a:gd name="T0" fmla="*/ 0 w 258"/>
              <a:gd name="T1" fmla="*/ 2147483647 h 160"/>
              <a:gd name="T2" fmla="*/ 1613298320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1" name="Freeform 327"/>
          <p:cNvSpPr>
            <a:spLocks/>
          </p:cNvSpPr>
          <p:nvPr/>
        </p:nvSpPr>
        <p:spPr bwMode="auto">
          <a:xfrm rot="19531776">
            <a:off x="3731006" y="2441716"/>
            <a:ext cx="201019" cy="188187"/>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2" name="Freeform 328"/>
          <p:cNvSpPr>
            <a:spLocks/>
          </p:cNvSpPr>
          <p:nvPr/>
        </p:nvSpPr>
        <p:spPr bwMode="auto">
          <a:xfrm rot="19531776">
            <a:off x="3927747" y="2330515"/>
            <a:ext cx="243789" cy="192465"/>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 name="Freeform 329"/>
          <p:cNvSpPr>
            <a:spLocks/>
          </p:cNvSpPr>
          <p:nvPr/>
        </p:nvSpPr>
        <p:spPr bwMode="auto">
          <a:xfrm rot="19531776">
            <a:off x="4192919" y="2159436"/>
            <a:ext cx="226681" cy="209573"/>
          </a:xfrm>
          <a:custGeom>
            <a:avLst/>
            <a:gdLst>
              <a:gd name="T0" fmla="*/ 0 w 300"/>
              <a:gd name="T1" fmla="*/ 2147483647 h 279"/>
              <a:gd name="T2" fmla="*/ 264762093 w 300"/>
              <a:gd name="T3" fmla="*/ 2147483647 h 279"/>
              <a:gd name="T4" fmla="*/ 1323653687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4" name="Freeform 330"/>
          <p:cNvSpPr>
            <a:spLocks/>
          </p:cNvSpPr>
          <p:nvPr/>
        </p:nvSpPr>
        <p:spPr bwMode="auto">
          <a:xfrm rot="19531776">
            <a:off x="3388848" y="2274915"/>
            <a:ext cx="684316" cy="128309"/>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5" name="Freeform 331"/>
          <p:cNvSpPr>
            <a:spLocks/>
          </p:cNvSpPr>
          <p:nvPr/>
        </p:nvSpPr>
        <p:spPr bwMode="auto">
          <a:xfrm rot="19531776">
            <a:off x="3709622" y="2420332"/>
            <a:ext cx="34216" cy="94093"/>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6" name="Freeform 332"/>
          <p:cNvSpPr>
            <a:spLocks/>
          </p:cNvSpPr>
          <p:nvPr/>
        </p:nvSpPr>
        <p:spPr bwMode="auto">
          <a:xfrm rot="19531776">
            <a:off x="3953408" y="2292023"/>
            <a:ext cx="25662" cy="68432"/>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7" name="Freeform 333"/>
          <p:cNvSpPr>
            <a:spLocks/>
          </p:cNvSpPr>
          <p:nvPr/>
        </p:nvSpPr>
        <p:spPr bwMode="auto">
          <a:xfrm rot="19531776">
            <a:off x="3654020" y="2604241"/>
            <a:ext cx="106926" cy="17108"/>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8" name="Freeform 334"/>
          <p:cNvSpPr>
            <a:spLocks/>
          </p:cNvSpPr>
          <p:nvPr/>
        </p:nvSpPr>
        <p:spPr bwMode="auto">
          <a:xfrm rot="19531776">
            <a:off x="3799437" y="2540088"/>
            <a:ext cx="136863" cy="47045"/>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9" name="Freeform 335"/>
          <p:cNvSpPr>
            <a:spLocks/>
          </p:cNvSpPr>
          <p:nvPr/>
        </p:nvSpPr>
        <p:spPr bwMode="auto">
          <a:xfrm rot="19531776">
            <a:off x="4000457" y="2433162"/>
            <a:ext cx="141139" cy="64156"/>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20" name="Freeform 336"/>
          <p:cNvSpPr>
            <a:spLocks/>
          </p:cNvSpPr>
          <p:nvPr/>
        </p:nvSpPr>
        <p:spPr bwMode="auto">
          <a:xfrm rot="19531776">
            <a:off x="4141595" y="1898542"/>
            <a:ext cx="106926" cy="196741"/>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21" name="Freeform 337"/>
          <p:cNvSpPr>
            <a:spLocks/>
          </p:cNvSpPr>
          <p:nvPr/>
        </p:nvSpPr>
        <p:spPr bwMode="auto">
          <a:xfrm rot="19531776">
            <a:off x="4111658" y="1941311"/>
            <a:ext cx="42770" cy="34216"/>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22" name="Freeform 338"/>
          <p:cNvSpPr>
            <a:spLocks/>
          </p:cNvSpPr>
          <p:nvPr/>
        </p:nvSpPr>
        <p:spPr bwMode="auto">
          <a:xfrm rot="19531776">
            <a:off x="4141595" y="1898542"/>
            <a:ext cx="106926" cy="196741"/>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23" name="Freeform 339"/>
          <p:cNvSpPr>
            <a:spLocks/>
          </p:cNvSpPr>
          <p:nvPr/>
        </p:nvSpPr>
        <p:spPr bwMode="auto">
          <a:xfrm rot="19531776">
            <a:off x="2114309" y="2437440"/>
            <a:ext cx="243789" cy="111201"/>
          </a:xfrm>
          <a:custGeom>
            <a:avLst/>
            <a:gdLst>
              <a:gd name="T0" fmla="*/ 0 w 322"/>
              <a:gd name="T1" fmla="*/ 0 h 150"/>
              <a:gd name="T2" fmla="*/ 2147483647 w 322"/>
              <a:gd name="T3" fmla="*/ 791693849 h 150"/>
              <a:gd name="T4" fmla="*/ 2147483647 w 322"/>
              <a:gd name="T5" fmla="*/ 2083496235 h 150"/>
              <a:gd name="T6" fmla="*/ 2147483647 w 322"/>
              <a:gd name="T7" fmla="*/ 2147483647 h 150"/>
              <a:gd name="T8" fmla="*/ 0 60000 65536"/>
              <a:gd name="T9" fmla="*/ 0 60000 65536"/>
              <a:gd name="T10" fmla="*/ 0 60000 65536"/>
              <a:gd name="T11" fmla="*/ 0 60000 65536"/>
              <a:gd name="T12" fmla="*/ 0 w 322"/>
              <a:gd name="T13" fmla="*/ 0 h 150"/>
              <a:gd name="T14" fmla="*/ 322 w 322"/>
              <a:gd name="T15" fmla="*/ 150 h 150"/>
            </a:gdLst>
            <a:ahLst/>
            <a:cxnLst>
              <a:cxn ang="T8">
                <a:pos x="T0" y="T1"/>
              </a:cxn>
              <a:cxn ang="T9">
                <a:pos x="T2" y="T3"/>
              </a:cxn>
              <a:cxn ang="T10">
                <a:pos x="T4" y="T5"/>
              </a:cxn>
              <a:cxn ang="T11">
                <a:pos x="T6" y="T7"/>
              </a:cxn>
            </a:cxnLst>
            <a:rect l="T12" t="T13" r="T14" b="T15"/>
            <a:pathLst>
              <a:path w="322" h="150">
                <a:moveTo>
                  <a:pt x="0" y="0"/>
                </a:moveTo>
                <a:cubicBezTo>
                  <a:pt x="24" y="6"/>
                  <a:pt x="112" y="21"/>
                  <a:pt x="154" y="38"/>
                </a:cubicBezTo>
                <a:cubicBezTo>
                  <a:pt x="196" y="55"/>
                  <a:pt x="226" y="81"/>
                  <a:pt x="254" y="100"/>
                </a:cubicBezTo>
                <a:cubicBezTo>
                  <a:pt x="282" y="119"/>
                  <a:pt x="302" y="135"/>
                  <a:pt x="322" y="150"/>
                </a:cubicBezTo>
              </a:path>
            </a:pathLst>
          </a:custGeom>
          <a:noFill/>
          <a:ln w="6350">
            <a:solidFill>
              <a:schemeClr val="tx1"/>
            </a:solidFill>
            <a:round/>
            <a:headEnd/>
            <a:tailEnd/>
          </a:ln>
        </p:spPr>
        <p:txBody>
          <a:bodyPr/>
          <a:lstStyle/>
          <a:p>
            <a:endParaRPr lang="en-US"/>
          </a:p>
        </p:txBody>
      </p:sp>
      <p:sp>
        <p:nvSpPr>
          <p:cNvPr id="24" name="Freeform 340"/>
          <p:cNvSpPr>
            <a:spLocks/>
          </p:cNvSpPr>
          <p:nvPr/>
        </p:nvSpPr>
        <p:spPr bwMode="auto">
          <a:xfrm rot="19531776">
            <a:off x="2105756" y="2138052"/>
            <a:ext cx="325050" cy="201016"/>
          </a:xfrm>
          <a:custGeom>
            <a:avLst/>
            <a:gdLst>
              <a:gd name="T0" fmla="*/ 0 w 432"/>
              <a:gd name="T1" fmla="*/ 0 h 268"/>
              <a:gd name="T2" fmla="*/ 2147483647 w 432"/>
              <a:gd name="T3" fmla="*/ 1251525262 h 268"/>
              <a:gd name="T4" fmla="*/ 2147483647 w 432"/>
              <a:gd name="T5" fmla="*/ 2147483647 h 268"/>
              <a:gd name="T6" fmla="*/ 2147483647 w 432"/>
              <a:gd name="T7" fmla="*/ 2147483647 h 268"/>
              <a:gd name="T8" fmla="*/ 2147483647 w 432"/>
              <a:gd name="T9" fmla="*/ 2147483647 h 268"/>
              <a:gd name="T10" fmla="*/ 0 60000 65536"/>
              <a:gd name="T11" fmla="*/ 0 60000 65536"/>
              <a:gd name="T12" fmla="*/ 0 60000 65536"/>
              <a:gd name="T13" fmla="*/ 0 60000 65536"/>
              <a:gd name="T14" fmla="*/ 0 60000 65536"/>
              <a:gd name="T15" fmla="*/ 0 w 432"/>
              <a:gd name="T16" fmla="*/ 0 h 268"/>
              <a:gd name="T17" fmla="*/ 432 w 432"/>
              <a:gd name="T18" fmla="*/ 268 h 268"/>
            </a:gdLst>
            <a:ahLst/>
            <a:cxnLst>
              <a:cxn ang="T10">
                <a:pos x="T0" y="T1"/>
              </a:cxn>
              <a:cxn ang="T11">
                <a:pos x="T2" y="T3"/>
              </a:cxn>
              <a:cxn ang="T12">
                <a:pos x="T4" y="T5"/>
              </a:cxn>
              <a:cxn ang="T13">
                <a:pos x="T6" y="T7"/>
              </a:cxn>
              <a:cxn ang="T14">
                <a:pos x="T8" y="T9"/>
              </a:cxn>
            </a:cxnLst>
            <a:rect l="T15" t="T16" r="T17" b="T18"/>
            <a:pathLst>
              <a:path w="432" h="268">
                <a:moveTo>
                  <a:pt x="0" y="0"/>
                </a:moveTo>
                <a:cubicBezTo>
                  <a:pt x="36" y="10"/>
                  <a:pt x="169" y="41"/>
                  <a:pt x="222" y="58"/>
                </a:cubicBezTo>
                <a:cubicBezTo>
                  <a:pt x="275" y="75"/>
                  <a:pt x="287" y="85"/>
                  <a:pt x="318" y="104"/>
                </a:cubicBezTo>
                <a:cubicBezTo>
                  <a:pt x="349" y="123"/>
                  <a:pt x="387" y="147"/>
                  <a:pt x="406" y="174"/>
                </a:cubicBezTo>
                <a:cubicBezTo>
                  <a:pt x="425" y="201"/>
                  <a:pt x="427" y="249"/>
                  <a:pt x="432" y="268"/>
                </a:cubicBezTo>
              </a:path>
            </a:pathLst>
          </a:custGeom>
          <a:noFill/>
          <a:ln w="6350">
            <a:solidFill>
              <a:schemeClr val="tx1"/>
            </a:solidFill>
            <a:round/>
            <a:headEnd/>
            <a:tailEnd/>
          </a:ln>
        </p:spPr>
        <p:txBody>
          <a:bodyPr/>
          <a:lstStyle/>
          <a:p>
            <a:endParaRPr lang="en-US"/>
          </a:p>
        </p:txBody>
      </p:sp>
      <p:sp>
        <p:nvSpPr>
          <p:cNvPr id="25" name="Freeform 341"/>
          <p:cNvSpPr>
            <a:spLocks/>
          </p:cNvSpPr>
          <p:nvPr/>
        </p:nvSpPr>
        <p:spPr bwMode="auto">
          <a:xfrm rot="19531776">
            <a:off x="2636100" y="1244163"/>
            <a:ext cx="141142" cy="153971"/>
          </a:xfrm>
          <a:custGeom>
            <a:avLst/>
            <a:gdLst>
              <a:gd name="T0" fmla="*/ 2147483647 w 185"/>
              <a:gd name="T1" fmla="*/ 90609910 h 202"/>
              <a:gd name="T2" fmla="*/ 431422259 w 185"/>
              <a:gd name="T3" fmla="*/ 317054903 h 202"/>
              <a:gd name="T4" fmla="*/ 113549149 w 185"/>
              <a:gd name="T5" fmla="*/ 1947554871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26" name="Freeform 342"/>
          <p:cNvSpPr>
            <a:spLocks/>
          </p:cNvSpPr>
          <p:nvPr/>
        </p:nvSpPr>
        <p:spPr bwMode="auto">
          <a:xfrm rot="19531776">
            <a:off x="2636100" y="1291211"/>
            <a:ext cx="29940" cy="81261"/>
          </a:xfrm>
          <a:custGeom>
            <a:avLst/>
            <a:gdLst>
              <a:gd name="T0" fmla="*/ 725341416 w 38"/>
              <a:gd name="T1" fmla="*/ 82478537 h 110"/>
              <a:gd name="T2" fmla="*/ 925471046 w 38"/>
              <a:gd name="T3" fmla="*/ 1236954040 h 110"/>
              <a:gd name="T4" fmla="*/ 575244266 w 38"/>
              <a:gd name="T5" fmla="*/ 2147483647 h 110"/>
              <a:gd name="T6" fmla="*/ 24973543 w 38"/>
              <a:gd name="T7" fmla="*/ 1030795124 h 110"/>
              <a:gd name="T8" fmla="*/ 475264992 w 38"/>
              <a:gd name="T9" fmla="*/ 0 h 110"/>
              <a:gd name="T10" fmla="*/ 725341416 w 38"/>
              <a:gd name="T11" fmla="*/ 82478537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27" name="Freeform 343"/>
          <p:cNvSpPr>
            <a:spLocks/>
          </p:cNvSpPr>
          <p:nvPr/>
        </p:nvSpPr>
        <p:spPr bwMode="auto">
          <a:xfrm rot="19531776">
            <a:off x="1934677" y="1774508"/>
            <a:ext cx="410590" cy="47048"/>
          </a:xfrm>
          <a:custGeom>
            <a:avLst/>
            <a:gdLst>
              <a:gd name="T0" fmla="*/ 2147483647 w 547"/>
              <a:gd name="T1" fmla="*/ 1300159369 h 64"/>
              <a:gd name="T2" fmla="*/ 2147483647 w 547"/>
              <a:gd name="T3" fmla="*/ 243756740 h 64"/>
              <a:gd name="T4" fmla="*/ 994827359 w 547"/>
              <a:gd name="T5" fmla="*/ 121878370 h 64"/>
              <a:gd name="T6" fmla="*/ 0 w 547"/>
              <a:gd name="T7" fmla="*/ 934524532 h 64"/>
              <a:gd name="T8" fmla="*/ 0 60000 65536"/>
              <a:gd name="T9" fmla="*/ 0 60000 65536"/>
              <a:gd name="T10" fmla="*/ 0 60000 65536"/>
              <a:gd name="T11" fmla="*/ 0 60000 65536"/>
              <a:gd name="T12" fmla="*/ 0 w 547"/>
              <a:gd name="T13" fmla="*/ 0 h 64"/>
              <a:gd name="T14" fmla="*/ 547 w 547"/>
              <a:gd name="T15" fmla="*/ 64 h 64"/>
            </a:gdLst>
            <a:ahLst/>
            <a:cxnLst>
              <a:cxn ang="T8">
                <a:pos x="T0" y="T1"/>
              </a:cxn>
              <a:cxn ang="T9">
                <a:pos x="T2" y="T3"/>
              </a:cxn>
              <a:cxn ang="T10">
                <a:pos x="T4" y="T5"/>
              </a:cxn>
              <a:cxn ang="T11">
                <a:pos x="T6" y="T7"/>
              </a:cxn>
            </a:cxnLst>
            <a:rect l="T12" t="T13" r="T14" b="T15"/>
            <a:pathLst>
              <a:path w="547" h="64">
                <a:moveTo>
                  <a:pt x="547" y="64"/>
                </a:moveTo>
                <a:cubicBezTo>
                  <a:pt x="498" y="56"/>
                  <a:pt x="336" y="22"/>
                  <a:pt x="253" y="12"/>
                </a:cubicBezTo>
                <a:cubicBezTo>
                  <a:pt x="170" y="2"/>
                  <a:pt x="88" y="0"/>
                  <a:pt x="46" y="6"/>
                </a:cubicBezTo>
                <a:cubicBezTo>
                  <a:pt x="4" y="12"/>
                  <a:pt x="2" y="29"/>
                  <a:pt x="0" y="46"/>
                </a:cubicBezTo>
              </a:path>
            </a:pathLst>
          </a:custGeom>
          <a:noFill/>
          <a:ln w="9525">
            <a:solidFill>
              <a:schemeClr val="tx1"/>
            </a:solidFill>
            <a:round/>
            <a:headEnd/>
            <a:tailEnd/>
          </a:ln>
        </p:spPr>
        <p:txBody>
          <a:bodyPr/>
          <a:lstStyle/>
          <a:p>
            <a:endParaRPr lang="en-US"/>
          </a:p>
        </p:txBody>
      </p:sp>
      <p:sp>
        <p:nvSpPr>
          <p:cNvPr id="28" name="Freeform 344"/>
          <p:cNvSpPr>
            <a:spLocks/>
          </p:cNvSpPr>
          <p:nvPr/>
        </p:nvSpPr>
        <p:spPr bwMode="auto">
          <a:xfrm rot="19531776">
            <a:off x="2199849" y="1475120"/>
            <a:ext cx="21386" cy="136863"/>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29" name="Freeform 345"/>
          <p:cNvSpPr>
            <a:spLocks/>
          </p:cNvSpPr>
          <p:nvPr/>
        </p:nvSpPr>
        <p:spPr bwMode="auto">
          <a:xfrm rot="19531776">
            <a:off x="2216957" y="1458012"/>
            <a:ext cx="34216" cy="141141"/>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30" name="Freeform 346"/>
          <p:cNvSpPr>
            <a:spLocks/>
          </p:cNvSpPr>
          <p:nvPr/>
        </p:nvSpPr>
        <p:spPr bwMode="auto">
          <a:xfrm rot="19531776">
            <a:off x="1228977" y="1068809"/>
            <a:ext cx="692870" cy="543174"/>
          </a:xfrm>
          <a:custGeom>
            <a:avLst/>
            <a:gdLst>
              <a:gd name="T0" fmla="*/ 1726199029 w 916"/>
              <a:gd name="T1" fmla="*/ 2147483647 h 720"/>
              <a:gd name="T2" fmla="*/ 2147483647 w 916"/>
              <a:gd name="T3" fmla="*/ 2147483647 h 720"/>
              <a:gd name="T4" fmla="*/ 2147483647 w 916"/>
              <a:gd name="T5" fmla="*/ 2147483647 h 720"/>
              <a:gd name="T6" fmla="*/ 2147483647 w 916"/>
              <a:gd name="T7" fmla="*/ 2147483647 h 720"/>
              <a:gd name="T8" fmla="*/ 2147483647 w 916"/>
              <a:gd name="T9" fmla="*/ 1844265931 h 720"/>
              <a:gd name="T10" fmla="*/ 2147483647 w 916"/>
              <a:gd name="T11" fmla="*/ 2147483647 h 720"/>
              <a:gd name="T12" fmla="*/ 0 w 916"/>
              <a:gd name="T13" fmla="*/ 2147483647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31" name="Freeform 347"/>
          <p:cNvSpPr>
            <a:spLocks/>
          </p:cNvSpPr>
          <p:nvPr/>
        </p:nvSpPr>
        <p:spPr bwMode="auto">
          <a:xfrm rot="19531776">
            <a:off x="1181929" y="1055976"/>
            <a:ext cx="752747" cy="628717"/>
          </a:xfrm>
          <a:custGeom>
            <a:avLst/>
            <a:gdLst>
              <a:gd name="T0" fmla="*/ 2147483647 w 996"/>
              <a:gd name="T1" fmla="*/ 0 h 835"/>
              <a:gd name="T2" fmla="*/ 2147483647 w 996"/>
              <a:gd name="T3" fmla="*/ 1135131850 h 835"/>
              <a:gd name="T4" fmla="*/ 2147483647 w 996"/>
              <a:gd name="T5" fmla="*/ 2147483647 h 835"/>
              <a:gd name="T6" fmla="*/ 2147483647 w 996"/>
              <a:gd name="T7" fmla="*/ 2147483647 h 835"/>
              <a:gd name="T8" fmla="*/ 2147483647 w 996"/>
              <a:gd name="T9" fmla="*/ 2147483647 h 835"/>
              <a:gd name="T10" fmla="*/ 375285255 w 996"/>
              <a:gd name="T11" fmla="*/ 2147483647 h 835"/>
              <a:gd name="T12" fmla="*/ 0 w 996"/>
              <a:gd name="T13" fmla="*/ 2147483647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sp>
        <p:nvSpPr>
          <p:cNvPr id="32" name="Oval 349"/>
          <p:cNvSpPr>
            <a:spLocks noChangeArrowheads="1"/>
          </p:cNvSpPr>
          <p:nvPr/>
        </p:nvSpPr>
        <p:spPr bwMode="auto">
          <a:xfrm rot="12187981">
            <a:off x="2798625" y="1517890"/>
            <a:ext cx="102647" cy="128309"/>
          </a:xfrm>
          <a:prstGeom prst="ellipse">
            <a:avLst/>
          </a:prstGeom>
          <a:solidFill>
            <a:srgbClr val="C3EE6E"/>
          </a:solidFill>
          <a:ln w="9525">
            <a:solidFill>
              <a:schemeClr val="tx1"/>
            </a:solidFill>
            <a:round/>
            <a:headEnd/>
            <a:tailEnd/>
          </a:ln>
        </p:spPr>
        <p:txBody>
          <a:bodyPr wrap="none" anchor="ctr"/>
          <a:lstStyle/>
          <a:p>
            <a:endParaRPr lang="en-US"/>
          </a:p>
        </p:txBody>
      </p:sp>
      <p:sp>
        <p:nvSpPr>
          <p:cNvPr id="76" name="TextBox 190"/>
          <p:cNvSpPr txBox="1">
            <a:spLocks noChangeArrowheads="1"/>
          </p:cNvSpPr>
          <p:nvPr/>
        </p:nvSpPr>
        <p:spPr bwMode="auto">
          <a:xfrm>
            <a:off x="2057400" y="2738735"/>
            <a:ext cx="1022485" cy="461665"/>
          </a:xfrm>
          <a:prstGeom prst="rect">
            <a:avLst/>
          </a:prstGeom>
          <a:noFill/>
          <a:ln w="9525">
            <a:noFill/>
            <a:miter lim="800000"/>
            <a:headEnd/>
            <a:tailEnd/>
          </a:ln>
        </p:spPr>
        <p:txBody>
          <a:bodyPr wrap="none">
            <a:spAutoFit/>
          </a:bodyPr>
          <a:lstStyle/>
          <a:p>
            <a:r>
              <a:rPr lang="en-US" dirty="0" smtClean="0">
                <a:solidFill>
                  <a:srgbClr val="404040"/>
                </a:solidFill>
              </a:rPr>
              <a:t>“west”</a:t>
            </a:r>
            <a:endParaRPr lang="en-US" dirty="0">
              <a:solidFill>
                <a:srgbClr val="404040"/>
              </a:solidFill>
            </a:endParaRPr>
          </a:p>
        </p:txBody>
      </p:sp>
      <p:grpSp>
        <p:nvGrpSpPr>
          <p:cNvPr id="2" name="Group 468"/>
          <p:cNvGrpSpPr>
            <a:grpSpLocks/>
          </p:cNvGrpSpPr>
          <p:nvPr/>
        </p:nvGrpSpPr>
        <p:grpSpPr bwMode="auto">
          <a:xfrm>
            <a:off x="3813007" y="3175789"/>
            <a:ext cx="3408815" cy="2740077"/>
            <a:chOff x="1406" y="2896"/>
            <a:chExt cx="785" cy="631"/>
          </a:xfrm>
        </p:grpSpPr>
        <p:sp>
          <p:nvSpPr>
            <p:cNvPr id="167" name="Freeform 469"/>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68" name="Freeform 470"/>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69" name="Freeform 471"/>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70" name="Freeform 472"/>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130" name="Freeform 473"/>
          <p:cNvSpPr>
            <a:spLocks/>
          </p:cNvSpPr>
          <p:nvPr/>
        </p:nvSpPr>
        <p:spPr bwMode="auto">
          <a:xfrm rot="19531776">
            <a:off x="6175293" y="4517601"/>
            <a:ext cx="673079" cy="403848"/>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31" name="Freeform 474"/>
          <p:cNvSpPr>
            <a:spLocks/>
          </p:cNvSpPr>
          <p:nvPr/>
        </p:nvSpPr>
        <p:spPr bwMode="auto">
          <a:xfrm rot="19531776">
            <a:off x="6809289" y="4339563"/>
            <a:ext cx="542806" cy="707816"/>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241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32" name="Freeform 475"/>
          <p:cNvSpPr>
            <a:spLocks/>
          </p:cNvSpPr>
          <p:nvPr/>
        </p:nvSpPr>
        <p:spPr bwMode="auto">
          <a:xfrm rot="19531776">
            <a:off x="6752839" y="5260159"/>
            <a:ext cx="195408" cy="125929"/>
          </a:xfrm>
          <a:custGeom>
            <a:avLst/>
            <a:gdLst>
              <a:gd name="T0" fmla="*/ 0 w 258"/>
              <a:gd name="T1" fmla="*/ 2147483647 h 160"/>
              <a:gd name="T2" fmla="*/ 1613298320 w 258"/>
              <a:gd name="T3" fmla="*/ 571742710 h 160"/>
              <a:gd name="T4" fmla="*/ 2147483647 w 258"/>
              <a:gd name="T5" fmla="*/ 428765600 h 160"/>
              <a:gd name="T6" fmla="*/ 2147483647 w 258"/>
              <a:gd name="T7" fmla="*/ 1572168154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33" name="Freeform 476"/>
          <p:cNvSpPr>
            <a:spLocks/>
          </p:cNvSpPr>
          <p:nvPr/>
        </p:nvSpPr>
        <p:spPr bwMode="auto">
          <a:xfrm rot="19531776">
            <a:off x="6904823" y="5190680"/>
            <a:ext cx="204096" cy="191067"/>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34" name="Freeform 477"/>
          <p:cNvSpPr>
            <a:spLocks/>
          </p:cNvSpPr>
          <p:nvPr/>
        </p:nvSpPr>
        <p:spPr bwMode="auto">
          <a:xfrm rot="19531776">
            <a:off x="7104575" y="5077777"/>
            <a:ext cx="247520" cy="195408"/>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166118 h 252"/>
              <a:gd name="T8" fmla="*/ 2147483647 w 325"/>
              <a:gd name="T9" fmla="*/ 182258749 h 252"/>
              <a:gd name="T10" fmla="*/ 2147483647 w 325"/>
              <a:gd name="T11" fmla="*/ 182258749 h 252"/>
              <a:gd name="T12" fmla="*/ 2147483647 w 325"/>
              <a:gd name="T13" fmla="*/ 1002342752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5" name="Freeform 478"/>
          <p:cNvSpPr>
            <a:spLocks/>
          </p:cNvSpPr>
          <p:nvPr/>
        </p:nvSpPr>
        <p:spPr bwMode="auto">
          <a:xfrm rot="19531776">
            <a:off x="7373806" y="4904080"/>
            <a:ext cx="230151" cy="212778"/>
          </a:xfrm>
          <a:custGeom>
            <a:avLst/>
            <a:gdLst>
              <a:gd name="T0" fmla="*/ 0 w 300"/>
              <a:gd name="T1" fmla="*/ 2147483647 h 279"/>
              <a:gd name="T2" fmla="*/ 264762093 w 300"/>
              <a:gd name="T3" fmla="*/ 2147483647 h 279"/>
              <a:gd name="T4" fmla="*/ 1323653687 w 300"/>
              <a:gd name="T5" fmla="*/ 1972164759 h 279"/>
              <a:gd name="T6" fmla="*/ 2147483647 w 300"/>
              <a:gd name="T7" fmla="*/ 281704645 h 279"/>
              <a:gd name="T8" fmla="*/ 2147483647 w 300"/>
              <a:gd name="T9" fmla="*/ 238407118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36" name="Freeform 479"/>
          <p:cNvSpPr>
            <a:spLocks/>
          </p:cNvSpPr>
          <p:nvPr/>
        </p:nvSpPr>
        <p:spPr bwMode="auto">
          <a:xfrm rot="19531776">
            <a:off x="6557428" y="5021324"/>
            <a:ext cx="694790" cy="130273"/>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37" name="Freeform 480"/>
          <p:cNvSpPr>
            <a:spLocks/>
          </p:cNvSpPr>
          <p:nvPr/>
        </p:nvSpPr>
        <p:spPr bwMode="auto">
          <a:xfrm rot="19531776">
            <a:off x="6883112" y="5168967"/>
            <a:ext cx="34740" cy="95534"/>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38" name="Freeform 481"/>
          <p:cNvSpPr>
            <a:spLocks/>
          </p:cNvSpPr>
          <p:nvPr/>
        </p:nvSpPr>
        <p:spPr bwMode="auto">
          <a:xfrm rot="19531776">
            <a:off x="7130630" y="5038694"/>
            <a:ext cx="26055" cy="69479"/>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39" name="Freeform 482"/>
          <p:cNvSpPr>
            <a:spLocks/>
          </p:cNvSpPr>
          <p:nvPr/>
        </p:nvSpPr>
        <p:spPr bwMode="auto">
          <a:xfrm rot="19531776">
            <a:off x="6826659" y="5355693"/>
            <a:ext cx="108562" cy="1737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40" name="Freeform 483"/>
          <p:cNvSpPr>
            <a:spLocks/>
          </p:cNvSpPr>
          <p:nvPr/>
        </p:nvSpPr>
        <p:spPr bwMode="auto">
          <a:xfrm rot="19531776">
            <a:off x="6974302" y="5290555"/>
            <a:ext cx="138958" cy="47768"/>
          </a:xfrm>
          <a:custGeom>
            <a:avLst/>
            <a:gdLst>
              <a:gd name="T0" fmla="*/ 0 w 182"/>
              <a:gd name="T1" fmla="*/ 1340729148 h 62"/>
              <a:gd name="T2" fmla="*/ 1826641837 w 182"/>
              <a:gd name="T3" fmla="*/ 1161912253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41" name="Freeform 484"/>
          <p:cNvSpPr>
            <a:spLocks/>
          </p:cNvSpPr>
          <p:nvPr/>
        </p:nvSpPr>
        <p:spPr bwMode="auto">
          <a:xfrm rot="19531776">
            <a:off x="7178398" y="5181996"/>
            <a:ext cx="143299" cy="65135"/>
          </a:xfrm>
          <a:custGeom>
            <a:avLst/>
            <a:gdLst>
              <a:gd name="T0" fmla="*/ 0 w 184"/>
              <a:gd name="T1" fmla="*/ 1743501381 h 88"/>
              <a:gd name="T2" fmla="*/ 2147483647 w 184"/>
              <a:gd name="T3" fmla="*/ 673618750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42" name="Freeform 485"/>
          <p:cNvSpPr>
            <a:spLocks/>
          </p:cNvSpPr>
          <p:nvPr/>
        </p:nvSpPr>
        <p:spPr bwMode="auto">
          <a:xfrm rot="19531776">
            <a:off x="7321697" y="4639189"/>
            <a:ext cx="108562" cy="199752"/>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43" name="Freeform 486"/>
          <p:cNvSpPr>
            <a:spLocks/>
          </p:cNvSpPr>
          <p:nvPr/>
        </p:nvSpPr>
        <p:spPr bwMode="auto">
          <a:xfrm rot="19531776">
            <a:off x="7291301" y="4682614"/>
            <a:ext cx="43424" cy="3474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44" name="Freeform 487"/>
          <p:cNvSpPr>
            <a:spLocks/>
          </p:cNvSpPr>
          <p:nvPr/>
        </p:nvSpPr>
        <p:spPr bwMode="auto">
          <a:xfrm rot="19531776">
            <a:off x="7321697" y="4639189"/>
            <a:ext cx="108562" cy="199752"/>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45" name="Oval 488"/>
          <p:cNvSpPr>
            <a:spLocks noChangeArrowheads="1"/>
          </p:cNvSpPr>
          <p:nvPr/>
        </p:nvSpPr>
        <p:spPr bwMode="auto">
          <a:xfrm rot="12187981">
            <a:off x="6031994" y="4217974"/>
            <a:ext cx="108560" cy="134614"/>
          </a:xfrm>
          <a:prstGeom prst="ellipse">
            <a:avLst/>
          </a:prstGeom>
          <a:solidFill>
            <a:srgbClr val="C3EE6E"/>
          </a:solidFill>
          <a:ln w="9525">
            <a:solidFill>
              <a:schemeClr val="tx1"/>
            </a:solidFill>
            <a:round/>
            <a:headEnd/>
            <a:tailEnd/>
          </a:ln>
        </p:spPr>
        <p:txBody>
          <a:bodyPr wrap="none" anchor="ctr"/>
          <a:lstStyle/>
          <a:p>
            <a:endParaRPr lang="en-US"/>
          </a:p>
        </p:txBody>
      </p:sp>
      <p:sp>
        <p:nvSpPr>
          <p:cNvPr id="146" name="Freeform 489"/>
          <p:cNvSpPr>
            <a:spLocks/>
          </p:cNvSpPr>
          <p:nvPr/>
        </p:nvSpPr>
        <p:spPr bwMode="auto">
          <a:xfrm>
            <a:off x="3865116" y="3944399"/>
            <a:ext cx="2336232" cy="1984496"/>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147" name="Freeform 490"/>
          <p:cNvSpPr>
            <a:spLocks/>
          </p:cNvSpPr>
          <p:nvPr/>
        </p:nvSpPr>
        <p:spPr bwMode="auto">
          <a:xfrm rot="19531776">
            <a:off x="5810529" y="3944399"/>
            <a:ext cx="147643" cy="160672"/>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48" name="Freeform 491"/>
          <p:cNvSpPr>
            <a:spLocks/>
          </p:cNvSpPr>
          <p:nvPr/>
        </p:nvSpPr>
        <p:spPr bwMode="auto">
          <a:xfrm rot="19531776">
            <a:off x="5810529" y="3992167"/>
            <a:ext cx="30398" cy="86849"/>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49" name="Freeform 492"/>
          <p:cNvSpPr>
            <a:spLocks/>
          </p:cNvSpPr>
          <p:nvPr/>
        </p:nvSpPr>
        <p:spPr bwMode="auto">
          <a:xfrm>
            <a:off x="5259040" y="4135467"/>
            <a:ext cx="655707" cy="364765"/>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150" name="Freeform 493"/>
          <p:cNvSpPr>
            <a:spLocks/>
          </p:cNvSpPr>
          <p:nvPr/>
        </p:nvSpPr>
        <p:spPr bwMode="auto">
          <a:xfrm rot="19531776">
            <a:off x="5358915" y="4183235"/>
            <a:ext cx="21714" cy="143299"/>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51" name="Freeform 494"/>
          <p:cNvSpPr>
            <a:spLocks/>
          </p:cNvSpPr>
          <p:nvPr/>
        </p:nvSpPr>
        <p:spPr bwMode="auto">
          <a:xfrm rot="19531776">
            <a:off x="5376285" y="4165865"/>
            <a:ext cx="34740" cy="147643"/>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52" name="Freeform 495"/>
          <p:cNvSpPr>
            <a:spLocks/>
          </p:cNvSpPr>
          <p:nvPr/>
        </p:nvSpPr>
        <p:spPr bwMode="auto">
          <a:xfrm rot="19531776">
            <a:off x="5932117" y="4118097"/>
            <a:ext cx="147643" cy="160672"/>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53" name="Freeform 496"/>
          <p:cNvSpPr>
            <a:spLocks/>
          </p:cNvSpPr>
          <p:nvPr/>
        </p:nvSpPr>
        <p:spPr bwMode="auto">
          <a:xfrm rot="19531776">
            <a:off x="5932117" y="4165865"/>
            <a:ext cx="34740" cy="86849"/>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54" name="Freeform 497"/>
          <p:cNvSpPr>
            <a:spLocks/>
          </p:cNvSpPr>
          <p:nvPr/>
        </p:nvSpPr>
        <p:spPr bwMode="auto">
          <a:xfrm rot="19531776">
            <a:off x="5984226" y="4317849"/>
            <a:ext cx="143302" cy="160672"/>
          </a:xfrm>
          <a:custGeom>
            <a:avLst/>
            <a:gdLst>
              <a:gd name="T0" fmla="*/ 2147483647 w 185"/>
              <a:gd name="T1" fmla="*/ 98336717 h 202"/>
              <a:gd name="T2" fmla="*/ 431422259 w 185"/>
              <a:gd name="T3" fmla="*/ 344220382 h 202"/>
              <a:gd name="T4" fmla="*/ 113549149 w 185"/>
              <a:gd name="T5" fmla="*/ 2114448779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55" name="Freeform 498"/>
          <p:cNvSpPr>
            <a:spLocks/>
          </p:cNvSpPr>
          <p:nvPr/>
        </p:nvSpPr>
        <p:spPr bwMode="auto">
          <a:xfrm rot="19531776">
            <a:off x="5984226" y="4365617"/>
            <a:ext cx="30398" cy="86849"/>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56" name="Freeform 499"/>
          <p:cNvSpPr>
            <a:spLocks/>
          </p:cNvSpPr>
          <p:nvPr/>
        </p:nvSpPr>
        <p:spPr bwMode="auto">
          <a:xfrm rot="19531776">
            <a:off x="6010281" y="4530630"/>
            <a:ext cx="147643" cy="160669"/>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57" name="Freeform 500"/>
          <p:cNvSpPr>
            <a:spLocks/>
          </p:cNvSpPr>
          <p:nvPr/>
        </p:nvSpPr>
        <p:spPr bwMode="auto">
          <a:xfrm rot="19531776">
            <a:off x="6010281" y="4578395"/>
            <a:ext cx="30398" cy="86849"/>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58" name="Freeform 501"/>
          <p:cNvSpPr>
            <a:spLocks/>
          </p:cNvSpPr>
          <p:nvPr/>
        </p:nvSpPr>
        <p:spPr bwMode="auto">
          <a:xfrm>
            <a:off x="5389313" y="4339563"/>
            <a:ext cx="590572" cy="364765"/>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159" name="Freeform 502"/>
          <p:cNvSpPr>
            <a:spLocks/>
          </p:cNvSpPr>
          <p:nvPr/>
        </p:nvSpPr>
        <p:spPr bwMode="auto">
          <a:xfrm>
            <a:off x="5502217" y="4534971"/>
            <a:ext cx="564517" cy="334369"/>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160" name="Freeform 503"/>
          <p:cNvSpPr>
            <a:spLocks/>
          </p:cNvSpPr>
          <p:nvPr/>
        </p:nvSpPr>
        <p:spPr bwMode="auto">
          <a:xfrm rot="19531776">
            <a:off x="5532613" y="4387328"/>
            <a:ext cx="21714" cy="143302"/>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61" name="Freeform 504"/>
          <p:cNvSpPr>
            <a:spLocks/>
          </p:cNvSpPr>
          <p:nvPr/>
        </p:nvSpPr>
        <p:spPr bwMode="auto">
          <a:xfrm rot="19531776">
            <a:off x="5549982" y="4361273"/>
            <a:ext cx="39083" cy="147643"/>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62" name="Freeform 505"/>
          <p:cNvSpPr>
            <a:spLocks/>
          </p:cNvSpPr>
          <p:nvPr/>
        </p:nvSpPr>
        <p:spPr bwMode="auto">
          <a:xfrm rot="19531776">
            <a:off x="5649860" y="4591424"/>
            <a:ext cx="21711" cy="143299"/>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63" name="Freeform 506"/>
          <p:cNvSpPr>
            <a:spLocks/>
          </p:cNvSpPr>
          <p:nvPr/>
        </p:nvSpPr>
        <p:spPr bwMode="auto">
          <a:xfrm rot="19531776">
            <a:off x="5658545" y="4556684"/>
            <a:ext cx="34740" cy="147643"/>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64" name="Freeform 507"/>
          <p:cNvSpPr>
            <a:spLocks/>
          </p:cNvSpPr>
          <p:nvPr/>
        </p:nvSpPr>
        <p:spPr bwMode="auto">
          <a:xfrm rot="19531776">
            <a:off x="5675914" y="4795517"/>
            <a:ext cx="21711" cy="143302"/>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65" name="Freeform 508"/>
          <p:cNvSpPr>
            <a:spLocks/>
          </p:cNvSpPr>
          <p:nvPr/>
        </p:nvSpPr>
        <p:spPr bwMode="auto">
          <a:xfrm rot="19531776">
            <a:off x="5693284" y="4778147"/>
            <a:ext cx="39081" cy="147643"/>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71" name="Freeform 422"/>
          <p:cNvSpPr>
            <a:spLocks/>
          </p:cNvSpPr>
          <p:nvPr/>
        </p:nvSpPr>
        <p:spPr bwMode="auto">
          <a:xfrm>
            <a:off x="5867400" y="4343400"/>
            <a:ext cx="549039" cy="669492"/>
          </a:xfrm>
          <a:custGeom>
            <a:avLst/>
            <a:gdLst>
              <a:gd name="T0" fmla="*/ 2147483647 w 146"/>
              <a:gd name="T1" fmla="*/ 0 h 199"/>
              <a:gd name="T2" fmla="*/ 2147483647 w 146"/>
              <a:gd name="T3" fmla="*/ 2147483647 h 199"/>
              <a:gd name="T4" fmla="*/ 2147483647 w 146"/>
              <a:gd name="T5" fmla="*/ 2147483647 h 199"/>
              <a:gd name="T6" fmla="*/ 0 w 146"/>
              <a:gd name="T7" fmla="*/ 2147483647 h 199"/>
              <a:gd name="T8" fmla="*/ 2147483647 w 146"/>
              <a:gd name="T9" fmla="*/ 2147483647 h 199"/>
              <a:gd name="T10" fmla="*/ 2147483647 w 146"/>
              <a:gd name="T11" fmla="*/ 2147483647 h 199"/>
              <a:gd name="T12" fmla="*/ 2147483647 w 146"/>
              <a:gd name="T13" fmla="*/ 2147483647 h 199"/>
              <a:gd name="T14" fmla="*/ 2147483647 w 146"/>
              <a:gd name="T15" fmla="*/ 0 h 199"/>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99"/>
              <a:gd name="T26" fmla="*/ 146 w 146"/>
              <a:gd name="T27" fmla="*/ 199 h 199"/>
              <a:gd name="connsiteX0" fmla="*/ 84 w 146"/>
              <a:gd name="connsiteY0" fmla="*/ 0 h 197"/>
              <a:gd name="connsiteX1" fmla="*/ 8 w 146"/>
              <a:gd name="connsiteY1" fmla="*/ 37 h 197"/>
              <a:gd name="connsiteX2" fmla="*/ 42 w 146"/>
              <a:gd name="connsiteY2" fmla="*/ 127 h 197"/>
              <a:gd name="connsiteX3" fmla="*/ 0 w 146"/>
              <a:gd name="connsiteY3" fmla="*/ 103 h 197"/>
              <a:gd name="connsiteX4" fmla="*/ 29 w 146"/>
              <a:gd name="connsiteY4" fmla="*/ 197 h 197"/>
              <a:gd name="connsiteX5" fmla="*/ 146 w 146"/>
              <a:gd name="connsiteY5" fmla="*/ 143 h 197"/>
              <a:gd name="connsiteX6" fmla="*/ 88 w 146"/>
              <a:gd name="connsiteY6" fmla="*/ 132 h 197"/>
              <a:gd name="connsiteX7" fmla="*/ 84 w 146"/>
              <a:gd name="connsiteY7" fmla="*/ 0 h 197"/>
              <a:gd name="connsiteX0" fmla="*/ 97 w 146"/>
              <a:gd name="connsiteY0" fmla="*/ 2 h 180"/>
              <a:gd name="connsiteX1" fmla="*/ 8 w 146"/>
              <a:gd name="connsiteY1" fmla="*/ 20 h 180"/>
              <a:gd name="connsiteX2" fmla="*/ 42 w 146"/>
              <a:gd name="connsiteY2" fmla="*/ 110 h 180"/>
              <a:gd name="connsiteX3" fmla="*/ 0 w 146"/>
              <a:gd name="connsiteY3" fmla="*/ 86 h 180"/>
              <a:gd name="connsiteX4" fmla="*/ 29 w 146"/>
              <a:gd name="connsiteY4" fmla="*/ 180 h 180"/>
              <a:gd name="connsiteX5" fmla="*/ 146 w 146"/>
              <a:gd name="connsiteY5" fmla="*/ 126 h 180"/>
              <a:gd name="connsiteX6" fmla="*/ 88 w 146"/>
              <a:gd name="connsiteY6" fmla="*/ 115 h 180"/>
              <a:gd name="connsiteX7" fmla="*/ 97 w 146"/>
              <a:gd name="connsiteY7" fmla="*/ 2 h 180"/>
              <a:gd name="connsiteX0" fmla="*/ 97 w 146"/>
              <a:gd name="connsiteY0" fmla="*/ 17 h 195"/>
              <a:gd name="connsiteX1" fmla="*/ 19 w 146"/>
              <a:gd name="connsiteY1" fmla="*/ 28 h 195"/>
              <a:gd name="connsiteX2" fmla="*/ 42 w 146"/>
              <a:gd name="connsiteY2" fmla="*/ 125 h 195"/>
              <a:gd name="connsiteX3" fmla="*/ 0 w 146"/>
              <a:gd name="connsiteY3" fmla="*/ 101 h 195"/>
              <a:gd name="connsiteX4" fmla="*/ 29 w 146"/>
              <a:gd name="connsiteY4" fmla="*/ 195 h 195"/>
              <a:gd name="connsiteX5" fmla="*/ 146 w 146"/>
              <a:gd name="connsiteY5" fmla="*/ 141 h 195"/>
              <a:gd name="connsiteX6" fmla="*/ 88 w 146"/>
              <a:gd name="connsiteY6" fmla="*/ 130 h 195"/>
              <a:gd name="connsiteX7" fmla="*/ 97 w 146"/>
              <a:gd name="connsiteY7" fmla="*/ 17 h 195"/>
              <a:gd name="connsiteX0" fmla="*/ 98 w 147"/>
              <a:gd name="connsiteY0" fmla="*/ 17 h 195"/>
              <a:gd name="connsiteX1" fmla="*/ 20 w 147"/>
              <a:gd name="connsiteY1" fmla="*/ 28 h 195"/>
              <a:gd name="connsiteX2" fmla="*/ 43 w 147"/>
              <a:gd name="connsiteY2" fmla="*/ 125 h 195"/>
              <a:gd name="connsiteX3" fmla="*/ 1 w 147"/>
              <a:gd name="connsiteY3" fmla="*/ 101 h 195"/>
              <a:gd name="connsiteX4" fmla="*/ 30 w 147"/>
              <a:gd name="connsiteY4" fmla="*/ 195 h 195"/>
              <a:gd name="connsiteX5" fmla="*/ 147 w 147"/>
              <a:gd name="connsiteY5" fmla="*/ 141 h 195"/>
              <a:gd name="connsiteX6" fmla="*/ 89 w 147"/>
              <a:gd name="connsiteY6" fmla="*/ 130 h 195"/>
              <a:gd name="connsiteX7" fmla="*/ 98 w 147"/>
              <a:gd name="connsiteY7" fmla="*/ 17 h 195"/>
              <a:gd name="connsiteX0" fmla="*/ 97 w 146"/>
              <a:gd name="connsiteY0" fmla="*/ 0 h 178"/>
              <a:gd name="connsiteX1" fmla="*/ 19 w 146"/>
              <a:gd name="connsiteY1" fmla="*/ 11 h 178"/>
              <a:gd name="connsiteX2" fmla="*/ 42 w 146"/>
              <a:gd name="connsiteY2" fmla="*/ 108 h 178"/>
              <a:gd name="connsiteX3" fmla="*/ 0 w 146"/>
              <a:gd name="connsiteY3" fmla="*/ 84 h 178"/>
              <a:gd name="connsiteX4" fmla="*/ 29 w 146"/>
              <a:gd name="connsiteY4" fmla="*/ 178 h 178"/>
              <a:gd name="connsiteX5" fmla="*/ 146 w 146"/>
              <a:gd name="connsiteY5" fmla="*/ 124 h 178"/>
              <a:gd name="connsiteX6" fmla="*/ 88 w 146"/>
              <a:gd name="connsiteY6" fmla="*/ 113 h 178"/>
              <a:gd name="connsiteX7" fmla="*/ 97 w 146"/>
              <a:gd name="connsiteY7" fmla="*/ 0 h 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 h="178">
                <a:moveTo>
                  <a:pt x="97" y="0"/>
                </a:moveTo>
                <a:cubicBezTo>
                  <a:pt x="71" y="4"/>
                  <a:pt x="45" y="7"/>
                  <a:pt x="19" y="11"/>
                </a:cubicBezTo>
                <a:cubicBezTo>
                  <a:pt x="39" y="39"/>
                  <a:pt x="43" y="52"/>
                  <a:pt x="42" y="108"/>
                </a:cubicBezTo>
                <a:lnTo>
                  <a:pt x="0" y="84"/>
                </a:lnTo>
                <a:cubicBezTo>
                  <a:pt x="10" y="115"/>
                  <a:pt x="19" y="147"/>
                  <a:pt x="29" y="178"/>
                </a:cubicBezTo>
                <a:lnTo>
                  <a:pt x="146" y="124"/>
                </a:lnTo>
                <a:cubicBezTo>
                  <a:pt x="127" y="120"/>
                  <a:pt x="107" y="117"/>
                  <a:pt x="88" y="113"/>
                </a:cubicBezTo>
                <a:cubicBezTo>
                  <a:pt x="95" y="8"/>
                  <a:pt x="108" y="17"/>
                  <a:pt x="97" y="0"/>
                </a:cubicBezTo>
                <a:close/>
              </a:path>
            </a:pathLst>
          </a:custGeom>
          <a:solidFill>
            <a:schemeClr val="tx1"/>
          </a:solidFill>
          <a:ln w="9525">
            <a:noFill/>
            <a:round/>
            <a:headEnd/>
            <a:tailEnd/>
          </a:ln>
        </p:spPr>
        <p:txBody>
          <a:bodyPr/>
          <a:lstStyle/>
          <a:p>
            <a:endParaRPr lang="en-US"/>
          </a:p>
        </p:txBody>
      </p:sp>
      <p:sp>
        <p:nvSpPr>
          <p:cNvPr id="172" name="Freeform 422"/>
          <p:cNvSpPr>
            <a:spLocks/>
          </p:cNvSpPr>
          <p:nvPr/>
        </p:nvSpPr>
        <p:spPr bwMode="auto">
          <a:xfrm rot="6017441">
            <a:off x="1780283" y="1138157"/>
            <a:ext cx="549039" cy="669492"/>
          </a:xfrm>
          <a:custGeom>
            <a:avLst/>
            <a:gdLst>
              <a:gd name="T0" fmla="*/ 2147483647 w 146"/>
              <a:gd name="T1" fmla="*/ 0 h 199"/>
              <a:gd name="T2" fmla="*/ 2147483647 w 146"/>
              <a:gd name="T3" fmla="*/ 2147483647 h 199"/>
              <a:gd name="T4" fmla="*/ 2147483647 w 146"/>
              <a:gd name="T5" fmla="*/ 2147483647 h 199"/>
              <a:gd name="T6" fmla="*/ 0 w 146"/>
              <a:gd name="T7" fmla="*/ 2147483647 h 199"/>
              <a:gd name="T8" fmla="*/ 2147483647 w 146"/>
              <a:gd name="T9" fmla="*/ 2147483647 h 199"/>
              <a:gd name="T10" fmla="*/ 2147483647 w 146"/>
              <a:gd name="T11" fmla="*/ 2147483647 h 199"/>
              <a:gd name="T12" fmla="*/ 2147483647 w 146"/>
              <a:gd name="T13" fmla="*/ 2147483647 h 199"/>
              <a:gd name="T14" fmla="*/ 2147483647 w 146"/>
              <a:gd name="T15" fmla="*/ 0 h 199"/>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99"/>
              <a:gd name="T26" fmla="*/ 146 w 146"/>
              <a:gd name="T27" fmla="*/ 199 h 199"/>
              <a:gd name="connsiteX0" fmla="*/ 84 w 146"/>
              <a:gd name="connsiteY0" fmla="*/ 0 h 197"/>
              <a:gd name="connsiteX1" fmla="*/ 8 w 146"/>
              <a:gd name="connsiteY1" fmla="*/ 37 h 197"/>
              <a:gd name="connsiteX2" fmla="*/ 42 w 146"/>
              <a:gd name="connsiteY2" fmla="*/ 127 h 197"/>
              <a:gd name="connsiteX3" fmla="*/ 0 w 146"/>
              <a:gd name="connsiteY3" fmla="*/ 103 h 197"/>
              <a:gd name="connsiteX4" fmla="*/ 29 w 146"/>
              <a:gd name="connsiteY4" fmla="*/ 197 h 197"/>
              <a:gd name="connsiteX5" fmla="*/ 146 w 146"/>
              <a:gd name="connsiteY5" fmla="*/ 143 h 197"/>
              <a:gd name="connsiteX6" fmla="*/ 88 w 146"/>
              <a:gd name="connsiteY6" fmla="*/ 132 h 197"/>
              <a:gd name="connsiteX7" fmla="*/ 84 w 146"/>
              <a:gd name="connsiteY7" fmla="*/ 0 h 197"/>
              <a:gd name="connsiteX0" fmla="*/ 97 w 146"/>
              <a:gd name="connsiteY0" fmla="*/ 2 h 180"/>
              <a:gd name="connsiteX1" fmla="*/ 8 w 146"/>
              <a:gd name="connsiteY1" fmla="*/ 20 h 180"/>
              <a:gd name="connsiteX2" fmla="*/ 42 w 146"/>
              <a:gd name="connsiteY2" fmla="*/ 110 h 180"/>
              <a:gd name="connsiteX3" fmla="*/ 0 w 146"/>
              <a:gd name="connsiteY3" fmla="*/ 86 h 180"/>
              <a:gd name="connsiteX4" fmla="*/ 29 w 146"/>
              <a:gd name="connsiteY4" fmla="*/ 180 h 180"/>
              <a:gd name="connsiteX5" fmla="*/ 146 w 146"/>
              <a:gd name="connsiteY5" fmla="*/ 126 h 180"/>
              <a:gd name="connsiteX6" fmla="*/ 88 w 146"/>
              <a:gd name="connsiteY6" fmla="*/ 115 h 180"/>
              <a:gd name="connsiteX7" fmla="*/ 97 w 146"/>
              <a:gd name="connsiteY7" fmla="*/ 2 h 180"/>
              <a:gd name="connsiteX0" fmla="*/ 97 w 146"/>
              <a:gd name="connsiteY0" fmla="*/ 17 h 195"/>
              <a:gd name="connsiteX1" fmla="*/ 19 w 146"/>
              <a:gd name="connsiteY1" fmla="*/ 28 h 195"/>
              <a:gd name="connsiteX2" fmla="*/ 42 w 146"/>
              <a:gd name="connsiteY2" fmla="*/ 125 h 195"/>
              <a:gd name="connsiteX3" fmla="*/ 0 w 146"/>
              <a:gd name="connsiteY3" fmla="*/ 101 h 195"/>
              <a:gd name="connsiteX4" fmla="*/ 29 w 146"/>
              <a:gd name="connsiteY4" fmla="*/ 195 h 195"/>
              <a:gd name="connsiteX5" fmla="*/ 146 w 146"/>
              <a:gd name="connsiteY5" fmla="*/ 141 h 195"/>
              <a:gd name="connsiteX6" fmla="*/ 88 w 146"/>
              <a:gd name="connsiteY6" fmla="*/ 130 h 195"/>
              <a:gd name="connsiteX7" fmla="*/ 97 w 146"/>
              <a:gd name="connsiteY7" fmla="*/ 17 h 195"/>
              <a:gd name="connsiteX0" fmla="*/ 98 w 147"/>
              <a:gd name="connsiteY0" fmla="*/ 17 h 195"/>
              <a:gd name="connsiteX1" fmla="*/ 20 w 147"/>
              <a:gd name="connsiteY1" fmla="*/ 28 h 195"/>
              <a:gd name="connsiteX2" fmla="*/ 43 w 147"/>
              <a:gd name="connsiteY2" fmla="*/ 125 h 195"/>
              <a:gd name="connsiteX3" fmla="*/ 1 w 147"/>
              <a:gd name="connsiteY3" fmla="*/ 101 h 195"/>
              <a:gd name="connsiteX4" fmla="*/ 30 w 147"/>
              <a:gd name="connsiteY4" fmla="*/ 195 h 195"/>
              <a:gd name="connsiteX5" fmla="*/ 147 w 147"/>
              <a:gd name="connsiteY5" fmla="*/ 141 h 195"/>
              <a:gd name="connsiteX6" fmla="*/ 89 w 147"/>
              <a:gd name="connsiteY6" fmla="*/ 130 h 195"/>
              <a:gd name="connsiteX7" fmla="*/ 98 w 147"/>
              <a:gd name="connsiteY7" fmla="*/ 17 h 195"/>
              <a:gd name="connsiteX0" fmla="*/ 97 w 146"/>
              <a:gd name="connsiteY0" fmla="*/ 0 h 178"/>
              <a:gd name="connsiteX1" fmla="*/ 19 w 146"/>
              <a:gd name="connsiteY1" fmla="*/ 11 h 178"/>
              <a:gd name="connsiteX2" fmla="*/ 42 w 146"/>
              <a:gd name="connsiteY2" fmla="*/ 108 h 178"/>
              <a:gd name="connsiteX3" fmla="*/ 0 w 146"/>
              <a:gd name="connsiteY3" fmla="*/ 84 h 178"/>
              <a:gd name="connsiteX4" fmla="*/ 29 w 146"/>
              <a:gd name="connsiteY4" fmla="*/ 178 h 178"/>
              <a:gd name="connsiteX5" fmla="*/ 146 w 146"/>
              <a:gd name="connsiteY5" fmla="*/ 124 h 178"/>
              <a:gd name="connsiteX6" fmla="*/ 88 w 146"/>
              <a:gd name="connsiteY6" fmla="*/ 113 h 178"/>
              <a:gd name="connsiteX7" fmla="*/ 97 w 146"/>
              <a:gd name="connsiteY7" fmla="*/ 0 h 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 h="178">
                <a:moveTo>
                  <a:pt x="97" y="0"/>
                </a:moveTo>
                <a:cubicBezTo>
                  <a:pt x="71" y="4"/>
                  <a:pt x="45" y="7"/>
                  <a:pt x="19" y="11"/>
                </a:cubicBezTo>
                <a:cubicBezTo>
                  <a:pt x="39" y="39"/>
                  <a:pt x="43" y="52"/>
                  <a:pt x="42" y="108"/>
                </a:cubicBezTo>
                <a:lnTo>
                  <a:pt x="0" y="84"/>
                </a:lnTo>
                <a:cubicBezTo>
                  <a:pt x="10" y="115"/>
                  <a:pt x="19" y="147"/>
                  <a:pt x="29" y="178"/>
                </a:cubicBezTo>
                <a:lnTo>
                  <a:pt x="146" y="124"/>
                </a:lnTo>
                <a:cubicBezTo>
                  <a:pt x="127" y="120"/>
                  <a:pt x="107" y="117"/>
                  <a:pt x="88" y="113"/>
                </a:cubicBezTo>
                <a:cubicBezTo>
                  <a:pt x="95" y="8"/>
                  <a:pt x="108" y="17"/>
                  <a:pt x="97" y="0"/>
                </a:cubicBezTo>
                <a:close/>
              </a:path>
            </a:pathLst>
          </a:custGeom>
          <a:solidFill>
            <a:schemeClr val="tx1"/>
          </a:solidFill>
          <a:ln w="9525">
            <a:noFill/>
            <a:round/>
            <a:headEnd/>
            <a:tailEnd/>
          </a:ln>
        </p:spPr>
        <p:txBody>
          <a:bodyPr/>
          <a:lstStyle/>
          <a:p>
            <a:endParaRPr lang="en-US"/>
          </a:p>
        </p:txBody>
      </p:sp>
      <p:sp>
        <p:nvSpPr>
          <p:cNvPr id="173" name="TextBox 190"/>
          <p:cNvSpPr txBox="1">
            <a:spLocks noChangeArrowheads="1"/>
          </p:cNvSpPr>
          <p:nvPr/>
        </p:nvSpPr>
        <p:spPr bwMode="auto">
          <a:xfrm>
            <a:off x="5410200" y="5334000"/>
            <a:ext cx="1142560" cy="461665"/>
          </a:xfrm>
          <a:prstGeom prst="rect">
            <a:avLst/>
          </a:prstGeom>
          <a:noFill/>
          <a:ln w="9525">
            <a:noFill/>
            <a:miter lim="800000"/>
            <a:headEnd/>
            <a:tailEnd/>
          </a:ln>
        </p:spPr>
        <p:txBody>
          <a:bodyPr wrap="none">
            <a:spAutoFit/>
          </a:bodyPr>
          <a:lstStyle/>
          <a:p>
            <a:r>
              <a:rPr lang="en-US" dirty="0" smtClean="0">
                <a:solidFill>
                  <a:srgbClr val="404040"/>
                </a:solidFill>
              </a:rPr>
              <a:t>“south”</a:t>
            </a:r>
            <a:endParaRPr lang="en-US" dirty="0">
              <a:solidFill>
                <a:srgbClr val="404040"/>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73"/>
          <p:cNvGrpSpPr>
            <a:grpSpLocks/>
          </p:cNvGrpSpPr>
          <p:nvPr/>
        </p:nvGrpSpPr>
        <p:grpSpPr bwMode="auto">
          <a:xfrm>
            <a:off x="914400" y="524205"/>
            <a:ext cx="2952023" cy="2373141"/>
            <a:chOff x="1406" y="2896"/>
            <a:chExt cx="785" cy="631"/>
          </a:xfrm>
        </p:grpSpPr>
        <p:sp>
          <p:nvSpPr>
            <p:cNvPr id="13434" name="Freeform 274"/>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3435" name="Freeform 275"/>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3436" name="Freeform 276"/>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3437" name="Freeform 277"/>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13397" name="Freeform 278"/>
          <p:cNvSpPr>
            <a:spLocks/>
          </p:cNvSpPr>
          <p:nvPr/>
        </p:nvSpPr>
        <p:spPr bwMode="auto">
          <a:xfrm rot="19531776">
            <a:off x="2960132" y="1686329"/>
            <a:ext cx="582884" cy="34976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3398" name="Freeform 279"/>
          <p:cNvSpPr>
            <a:spLocks/>
          </p:cNvSpPr>
          <p:nvPr/>
        </p:nvSpPr>
        <p:spPr bwMode="auto">
          <a:xfrm rot="19531776">
            <a:off x="3509171" y="1532132"/>
            <a:ext cx="470068" cy="613029"/>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241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3399" name="Freeform 280"/>
          <p:cNvSpPr>
            <a:spLocks/>
          </p:cNvSpPr>
          <p:nvPr/>
        </p:nvSpPr>
        <p:spPr bwMode="auto">
          <a:xfrm rot="19531776">
            <a:off x="3460285" y="2329448"/>
            <a:ext cx="169223" cy="109066"/>
          </a:xfrm>
          <a:custGeom>
            <a:avLst/>
            <a:gdLst>
              <a:gd name="T0" fmla="*/ 0 w 258"/>
              <a:gd name="T1" fmla="*/ 2147483647 h 160"/>
              <a:gd name="T2" fmla="*/ 1613298320 w 258"/>
              <a:gd name="T3" fmla="*/ 571742710 h 160"/>
              <a:gd name="T4" fmla="*/ 2147483647 w 258"/>
              <a:gd name="T5" fmla="*/ 428765600 h 160"/>
              <a:gd name="T6" fmla="*/ 2147483647 w 258"/>
              <a:gd name="T7" fmla="*/ 1572168154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3400" name="Freeform 281"/>
          <p:cNvSpPr>
            <a:spLocks/>
          </p:cNvSpPr>
          <p:nvPr/>
        </p:nvSpPr>
        <p:spPr bwMode="auto">
          <a:xfrm rot="19531776">
            <a:off x="3591902" y="2269273"/>
            <a:ext cx="176746" cy="165481"/>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3401" name="Freeform 282"/>
          <p:cNvSpPr>
            <a:spLocks/>
          </p:cNvSpPr>
          <p:nvPr/>
        </p:nvSpPr>
        <p:spPr bwMode="auto">
          <a:xfrm rot="19531776">
            <a:off x="3764887" y="2171489"/>
            <a:ext cx="214352" cy="169240"/>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166118 h 252"/>
              <a:gd name="T8" fmla="*/ 2147483647 w 325"/>
              <a:gd name="T9" fmla="*/ 182258749 h 252"/>
              <a:gd name="T10" fmla="*/ 2147483647 w 325"/>
              <a:gd name="T11" fmla="*/ 182258749 h 252"/>
              <a:gd name="T12" fmla="*/ 2147483647 w 325"/>
              <a:gd name="T13" fmla="*/ 1002342752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402" name="Freeform 283"/>
          <p:cNvSpPr>
            <a:spLocks/>
          </p:cNvSpPr>
          <p:nvPr/>
        </p:nvSpPr>
        <p:spPr bwMode="auto">
          <a:xfrm rot="19531776">
            <a:off x="3998040" y="2021052"/>
            <a:ext cx="199310" cy="184284"/>
          </a:xfrm>
          <a:custGeom>
            <a:avLst/>
            <a:gdLst>
              <a:gd name="T0" fmla="*/ 0 w 300"/>
              <a:gd name="T1" fmla="*/ 2147483647 h 279"/>
              <a:gd name="T2" fmla="*/ 264762093 w 300"/>
              <a:gd name="T3" fmla="*/ 2147483647 h 279"/>
              <a:gd name="T4" fmla="*/ 1323653687 w 300"/>
              <a:gd name="T5" fmla="*/ 1972164759 h 279"/>
              <a:gd name="T6" fmla="*/ 2147483647 w 300"/>
              <a:gd name="T7" fmla="*/ 281704645 h 279"/>
              <a:gd name="T8" fmla="*/ 2147483647 w 300"/>
              <a:gd name="T9" fmla="*/ 238407118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3403" name="Freeform 284"/>
          <p:cNvSpPr>
            <a:spLocks/>
          </p:cNvSpPr>
          <p:nvPr/>
        </p:nvSpPr>
        <p:spPr bwMode="auto">
          <a:xfrm rot="19531776">
            <a:off x="3291059" y="2122596"/>
            <a:ext cx="601686" cy="112828"/>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3404" name="Freeform 285"/>
          <p:cNvSpPr>
            <a:spLocks/>
          </p:cNvSpPr>
          <p:nvPr/>
        </p:nvSpPr>
        <p:spPr bwMode="auto">
          <a:xfrm rot="19531776">
            <a:off x="3573101" y="2250467"/>
            <a:ext cx="30084" cy="82740"/>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3405" name="Freeform 286"/>
          <p:cNvSpPr>
            <a:spLocks/>
          </p:cNvSpPr>
          <p:nvPr/>
        </p:nvSpPr>
        <p:spPr bwMode="auto">
          <a:xfrm rot="19531776">
            <a:off x="3787450" y="2137640"/>
            <a:ext cx="22563" cy="60175"/>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3406" name="Freeform 287"/>
          <p:cNvSpPr>
            <a:spLocks/>
          </p:cNvSpPr>
          <p:nvPr/>
        </p:nvSpPr>
        <p:spPr bwMode="auto">
          <a:xfrm rot="19531776">
            <a:off x="3524213" y="2412188"/>
            <a:ext cx="94015" cy="15044"/>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3407" name="Freeform 288"/>
          <p:cNvSpPr>
            <a:spLocks/>
          </p:cNvSpPr>
          <p:nvPr/>
        </p:nvSpPr>
        <p:spPr bwMode="auto">
          <a:xfrm rot="19531776">
            <a:off x="3652071" y="2355773"/>
            <a:ext cx="120337" cy="41371"/>
          </a:xfrm>
          <a:custGeom>
            <a:avLst/>
            <a:gdLst>
              <a:gd name="T0" fmla="*/ 0 w 182"/>
              <a:gd name="T1" fmla="*/ 1340729148 h 62"/>
              <a:gd name="T2" fmla="*/ 1826641837 w 182"/>
              <a:gd name="T3" fmla="*/ 1161912253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3408" name="Freeform 289"/>
          <p:cNvSpPr>
            <a:spLocks/>
          </p:cNvSpPr>
          <p:nvPr/>
        </p:nvSpPr>
        <p:spPr bwMode="auto">
          <a:xfrm rot="19531776">
            <a:off x="3828817" y="2261751"/>
            <a:ext cx="124097" cy="56413"/>
          </a:xfrm>
          <a:custGeom>
            <a:avLst/>
            <a:gdLst>
              <a:gd name="T0" fmla="*/ 0 w 184"/>
              <a:gd name="T1" fmla="*/ 1743501381 h 88"/>
              <a:gd name="T2" fmla="*/ 2147483647 w 184"/>
              <a:gd name="T3" fmla="*/ 673618750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3409" name="Freeform 290"/>
          <p:cNvSpPr>
            <a:spLocks/>
          </p:cNvSpPr>
          <p:nvPr/>
        </p:nvSpPr>
        <p:spPr bwMode="auto">
          <a:xfrm rot="19531776">
            <a:off x="3952914" y="1791635"/>
            <a:ext cx="94015" cy="173002"/>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3410" name="Freeform 291"/>
          <p:cNvSpPr>
            <a:spLocks/>
          </p:cNvSpPr>
          <p:nvPr/>
        </p:nvSpPr>
        <p:spPr bwMode="auto">
          <a:xfrm rot="19531776">
            <a:off x="3926591" y="1829244"/>
            <a:ext cx="37605" cy="30087"/>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3411" name="Freeform 292"/>
          <p:cNvSpPr>
            <a:spLocks/>
          </p:cNvSpPr>
          <p:nvPr/>
        </p:nvSpPr>
        <p:spPr bwMode="auto">
          <a:xfrm rot="19531776">
            <a:off x="3952914" y="1791635"/>
            <a:ext cx="94015" cy="173002"/>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3412" name="Oval 293"/>
          <p:cNvSpPr>
            <a:spLocks noChangeArrowheads="1"/>
          </p:cNvSpPr>
          <p:nvPr/>
        </p:nvSpPr>
        <p:spPr bwMode="auto">
          <a:xfrm rot="12187981">
            <a:off x="2836036" y="1426826"/>
            <a:ext cx="94012" cy="116587"/>
          </a:xfrm>
          <a:prstGeom prst="ellipse">
            <a:avLst/>
          </a:prstGeom>
          <a:solidFill>
            <a:srgbClr val="C3EE6E"/>
          </a:solidFill>
          <a:ln w="9525">
            <a:solidFill>
              <a:schemeClr val="tx1"/>
            </a:solidFill>
            <a:round/>
            <a:headEnd/>
            <a:tailEnd/>
          </a:ln>
        </p:spPr>
        <p:txBody>
          <a:bodyPr wrap="none" anchor="ctr"/>
          <a:lstStyle/>
          <a:p>
            <a:endParaRPr lang="en-US"/>
          </a:p>
        </p:txBody>
      </p:sp>
      <p:sp>
        <p:nvSpPr>
          <p:cNvPr id="13413" name="Freeform 294"/>
          <p:cNvSpPr>
            <a:spLocks/>
          </p:cNvSpPr>
          <p:nvPr/>
        </p:nvSpPr>
        <p:spPr bwMode="auto">
          <a:xfrm>
            <a:off x="959526" y="1189887"/>
            <a:ext cx="2023169" cy="1718743"/>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13414" name="Freeform 295"/>
          <p:cNvSpPr>
            <a:spLocks/>
          </p:cNvSpPr>
          <p:nvPr/>
        </p:nvSpPr>
        <p:spPr bwMode="auto">
          <a:xfrm rot="19531776">
            <a:off x="2644247" y="1189887"/>
            <a:ext cx="127858" cy="139155"/>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415" name="Freeform 296"/>
          <p:cNvSpPr>
            <a:spLocks/>
          </p:cNvSpPr>
          <p:nvPr/>
        </p:nvSpPr>
        <p:spPr bwMode="auto">
          <a:xfrm rot="19531776">
            <a:off x="2644247" y="1231258"/>
            <a:ext cx="26325" cy="75218"/>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416" name="Freeform 297"/>
          <p:cNvSpPr>
            <a:spLocks/>
          </p:cNvSpPr>
          <p:nvPr/>
        </p:nvSpPr>
        <p:spPr bwMode="auto">
          <a:xfrm>
            <a:off x="2166660" y="1355368"/>
            <a:ext cx="567840" cy="315918"/>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13417" name="Freeform 298"/>
          <p:cNvSpPr>
            <a:spLocks/>
          </p:cNvSpPr>
          <p:nvPr/>
        </p:nvSpPr>
        <p:spPr bwMode="auto">
          <a:xfrm rot="19531776">
            <a:off x="2253151" y="1396739"/>
            <a:ext cx="18804" cy="124109"/>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418" name="Freeform 299"/>
          <p:cNvSpPr>
            <a:spLocks/>
          </p:cNvSpPr>
          <p:nvPr/>
        </p:nvSpPr>
        <p:spPr bwMode="auto">
          <a:xfrm rot="19531776">
            <a:off x="2268193" y="1381695"/>
            <a:ext cx="30084" cy="127871"/>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419" name="Freeform 300"/>
          <p:cNvSpPr>
            <a:spLocks/>
          </p:cNvSpPr>
          <p:nvPr/>
        </p:nvSpPr>
        <p:spPr bwMode="auto">
          <a:xfrm rot="19531776">
            <a:off x="2749542" y="1340324"/>
            <a:ext cx="127858" cy="139155"/>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420" name="Freeform 301"/>
          <p:cNvSpPr>
            <a:spLocks/>
          </p:cNvSpPr>
          <p:nvPr/>
        </p:nvSpPr>
        <p:spPr bwMode="auto">
          <a:xfrm rot="19531776">
            <a:off x="2749542" y="1381695"/>
            <a:ext cx="30084" cy="75218"/>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421" name="Freeform 302"/>
          <p:cNvSpPr>
            <a:spLocks/>
          </p:cNvSpPr>
          <p:nvPr/>
        </p:nvSpPr>
        <p:spPr bwMode="auto">
          <a:xfrm rot="19531776">
            <a:off x="2794669" y="1513326"/>
            <a:ext cx="124099" cy="139155"/>
          </a:xfrm>
          <a:custGeom>
            <a:avLst/>
            <a:gdLst>
              <a:gd name="T0" fmla="*/ 2147483647 w 185"/>
              <a:gd name="T1" fmla="*/ 98336717 h 202"/>
              <a:gd name="T2" fmla="*/ 431422259 w 185"/>
              <a:gd name="T3" fmla="*/ 344220382 h 202"/>
              <a:gd name="T4" fmla="*/ 113549149 w 185"/>
              <a:gd name="T5" fmla="*/ 2114448779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422" name="Freeform 303"/>
          <p:cNvSpPr>
            <a:spLocks/>
          </p:cNvSpPr>
          <p:nvPr/>
        </p:nvSpPr>
        <p:spPr bwMode="auto">
          <a:xfrm rot="19531776">
            <a:off x="2794669" y="1554698"/>
            <a:ext cx="26325" cy="75218"/>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423" name="Freeform 304"/>
          <p:cNvSpPr>
            <a:spLocks/>
          </p:cNvSpPr>
          <p:nvPr/>
        </p:nvSpPr>
        <p:spPr bwMode="auto">
          <a:xfrm rot="19531776">
            <a:off x="2817232" y="1697613"/>
            <a:ext cx="127858" cy="139153"/>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424" name="Freeform 305"/>
          <p:cNvSpPr>
            <a:spLocks/>
          </p:cNvSpPr>
          <p:nvPr/>
        </p:nvSpPr>
        <p:spPr bwMode="auto">
          <a:xfrm rot="19531776">
            <a:off x="2817232" y="1738982"/>
            <a:ext cx="26325" cy="75218"/>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425" name="Freeform 306"/>
          <p:cNvSpPr>
            <a:spLocks/>
          </p:cNvSpPr>
          <p:nvPr/>
        </p:nvSpPr>
        <p:spPr bwMode="auto">
          <a:xfrm>
            <a:off x="2279476" y="1532132"/>
            <a:ext cx="511433" cy="315918"/>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13426" name="Freeform 307"/>
          <p:cNvSpPr>
            <a:spLocks/>
          </p:cNvSpPr>
          <p:nvPr/>
        </p:nvSpPr>
        <p:spPr bwMode="auto">
          <a:xfrm>
            <a:off x="2377250" y="1701373"/>
            <a:ext cx="488870" cy="289592"/>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13427" name="Freeform 308"/>
          <p:cNvSpPr>
            <a:spLocks/>
          </p:cNvSpPr>
          <p:nvPr/>
        </p:nvSpPr>
        <p:spPr bwMode="auto">
          <a:xfrm rot="19531776">
            <a:off x="2403573" y="1573501"/>
            <a:ext cx="18804" cy="124112"/>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428" name="Freeform 309"/>
          <p:cNvSpPr>
            <a:spLocks/>
          </p:cNvSpPr>
          <p:nvPr/>
        </p:nvSpPr>
        <p:spPr bwMode="auto">
          <a:xfrm rot="19531776">
            <a:off x="2418615" y="1550936"/>
            <a:ext cx="33846" cy="127871"/>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429" name="Freeform 310"/>
          <p:cNvSpPr>
            <a:spLocks/>
          </p:cNvSpPr>
          <p:nvPr/>
        </p:nvSpPr>
        <p:spPr bwMode="auto">
          <a:xfrm rot="19531776">
            <a:off x="2505108" y="1750266"/>
            <a:ext cx="18802" cy="124109"/>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430" name="Freeform 311"/>
          <p:cNvSpPr>
            <a:spLocks/>
          </p:cNvSpPr>
          <p:nvPr/>
        </p:nvSpPr>
        <p:spPr bwMode="auto">
          <a:xfrm rot="19531776">
            <a:off x="2512629" y="1720178"/>
            <a:ext cx="30084" cy="127871"/>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431" name="Freeform 312"/>
          <p:cNvSpPr>
            <a:spLocks/>
          </p:cNvSpPr>
          <p:nvPr/>
        </p:nvSpPr>
        <p:spPr bwMode="auto">
          <a:xfrm rot="19531776">
            <a:off x="2527672" y="1927028"/>
            <a:ext cx="18802" cy="124112"/>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432" name="Freeform 313"/>
          <p:cNvSpPr>
            <a:spLocks/>
          </p:cNvSpPr>
          <p:nvPr/>
        </p:nvSpPr>
        <p:spPr bwMode="auto">
          <a:xfrm rot="19531776">
            <a:off x="2542714" y="1911984"/>
            <a:ext cx="33844" cy="127871"/>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433" name="Freeform 315"/>
          <p:cNvSpPr>
            <a:spLocks/>
          </p:cNvSpPr>
          <p:nvPr/>
        </p:nvSpPr>
        <p:spPr bwMode="auto">
          <a:xfrm rot="2153703">
            <a:off x="1726332" y="1514379"/>
            <a:ext cx="1353793" cy="974078"/>
          </a:xfrm>
          <a:custGeom>
            <a:avLst/>
            <a:gdLst>
              <a:gd name="T0" fmla="*/ 0 w 282"/>
              <a:gd name="T1" fmla="*/ 2147483647 h 239"/>
              <a:gd name="T2" fmla="*/ 2147483647 w 282"/>
              <a:gd name="T3" fmla="*/ 2147483647 h 239"/>
              <a:gd name="T4" fmla="*/ 2147483647 w 282"/>
              <a:gd name="T5" fmla="*/ 2147483647 h 239"/>
              <a:gd name="T6" fmla="*/ 2147483647 w 282"/>
              <a:gd name="T7" fmla="*/ 2147483647 h 239"/>
              <a:gd name="T8" fmla="*/ 2147483647 w 282"/>
              <a:gd name="T9" fmla="*/ 2147483647 h 239"/>
              <a:gd name="T10" fmla="*/ 2147483647 w 282"/>
              <a:gd name="T11" fmla="*/ 2147483647 h 239"/>
              <a:gd name="T12" fmla="*/ 2147483647 w 282"/>
              <a:gd name="T13" fmla="*/ 2147483647 h 239"/>
              <a:gd name="T14" fmla="*/ 2147483647 w 282"/>
              <a:gd name="T15" fmla="*/ 2147483647 h 239"/>
              <a:gd name="T16" fmla="*/ 2147483647 w 282"/>
              <a:gd name="T17" fmla="*/ 2147483647 h 239"/>
              <a:gd name="T18" fmla="*/ 0 w 282"/>
              <a:gd name="T19" fmla="*/ 2147483647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39"/>
              <a:gd name="T32" fmla="*/ 282 w 282"/>
              <a:gd name="T33" fmla="*/ 239 h 239"/>
              <a:gd name="connsiteX0" fmla="*/ 0 w 403"/>
              <a:gd name="connsiteY0" fmla="*/ 93 h 280"/>
              <a:gd name="connsiteX1" fmla="*/ 62 w 403"/>
              <a:gd name="connsiteY1" fmla="*/ 141 h 280"/>
              <a:gd name="connsiteX2" fmla="*/ 153 w 403"/>
              <a:gd name="connsiteY2" fmla="*/ 62 h 280"/>
              <a:gd name="connsiteX3" fmla="*/ 195 w 403"/>
              <a:gd name="connsiteY3" fmla="*/ 171 h 280"/>
              <a:gd name="connsiteX4" fmla="*/ 152 w 403"/>
              <a:gd name="connsiteY4" fmla="*/ 164 h 280"/>
              <a:gd name="connsiteX5" fmla="*/ 403 w 403"/>
              <a:gd name="connsiteY5" fmla="*/ 280 h 280"/>
              <a:gd name="connsiteX6" fmla="*/ 282 w 403"/>
              <a:gd name="connsiteY6" fmla="*/ 172 h 280"/>
              <a:gd name="connsiteX7" fmla="*/ 241 w 403"/>
              <a:gd name="connsiteY7" fmla="*/ 178 h 280"/>
              <a:gd name="connsiteX8" fmla="*/ 173 w 403"/>
              <a:gd name="connsiteY8" fmla="*/ 14 h 280"/>
              <a:gd name="connsiteX9" fmla="*/ 0 w 403"/>
              <a:gd name="connsiteY9" fmla="*/ 93 h 280"/>
              <a:gd name="connsiteX0" fmla="*/ 0 w 403"/>
              <a:gd name="connsiteY0" fmla="*/ 93 h 280"/>
              <a:gd name="connsiteX1" fmla="*/ 62 w 403"/>
              <a:gd name="connsiteY1" fmla="*/ 141 h 280"/>
              <a:gd name="connsiteX2" fmla="*/ 153 w 403"/>
              <a:gd name="connsiteY2" fmla="*/ 62 h 280"/>
              <a:gd name="connsiteX3" fmla="*/ 195 w 403"/>
              <a:gd name="connsiteY3" fmla="*/ 171 h 280"/>
              <a:gd name="connsiteX4" fmla="*/ 314 w 403"/>
              <a:gd name="connsiteY4" fmla="*/ 265 h 280"/>
              <a:gd name="connsiteX5" fmla="*/ 403 w 403"/>
              <a:gd name="connsiteY5" fmla="*/ 280 h 280"/>
              <a:gd name="connsiteX6" fmla="*/ 282 w 403"/>
              <a:gd name="connsiteY6" fmla="*/ 172 h 280"/>
              <a:gd name="connsiteX7" fmla="*/ 241 w 403"/>
              <a:gd name="connsiteY7" fmla="*/ 178 h 280"/>
              <a:gd name="connsiteX8" fmla="*/ 173 w 403"/>
              <a:gd name="connsiteY8" fmla="*/ 14 h 280"/>
              <a:gd name="connsiteX9" fmla="*/ 0 w 403"/>
              <a:gd name="connsiteY9" fmla="*/ 93 h 280"/>
              <a:gd name="connsiteX0" fmla="*/ 0 w 403"/>
              <a:gd name="connsiteY0" fmla="*/ 93 h 280"/>
              <a:gd name="connsiteX1" fmla="*/ 62 w 403"/>
              <a:gd name="connsiteY1" fmla="*/ 141 h 280"/>
              <a:gd name="connsiteX2" fmla="*/ 153 w 403"/>
              <a:gd name="connsiteY2" fmla="*/ 62 h 280"/>
              <a:gd name="connsiteX3" fmla="*/ 195 w 403"/>
              <a:gd name="connsiteY3" fmla="*/ 171 h 280"/>
              <a:gd name="connsiteX4" fmla="*/ 314 w 403"/>
              <a:gd name="connsiteY4" fmla="*/ 265 h 280"/>
              <a:gd name="connsiteX5" fmla="*/ 403 w 403"/>
              <a:gd name="connsiteY5" fmla="*/ 280 h 280"/>
              <a:gd name="connsiteX6" fmla="*/ 323 w 403"/>
              <a:gd name="connsiteY6" fmla="*/ 213 h 280"/>
              <a:gd name="connsiteX7" fmla="*/ 241 w 403"/>
              <a:gd name="connsiteY7" fmla="*/ 178 h 280"/>
              <a:gd name="connsiteX8" fmla="*/ 173 w 403"/>
              <a:gd name="connsiteY8" fmla="*/ 14 h 280"/>
              <a:gd name="connsiteX9" fmla="*/ 0 w 403"/>
              <a:gd name="connsiteY9" fmla="*/ 93 h 280"/>
              <a:gd name="connsiteX0" fmla="*/ 0 w 403"/>
              <a:gd name="connsiteY0" fmla="*/ 93 h 280"/>
              <a:gd name="connsiteX1" fmla="*/ 62 w 403"/>
              <a:gd name="connsiteY1" fmla="*/ 141 h 280"/>
              <a:gd name="connsiteX2" fmla="*/ 153 w 403"/>
              <a:gd name="connsiteY2" fmla="*/ 62 h 280"/>
              <a:gd name="connsiteX3" fmla="*/ 134 w 403"/>
              <a:gd name="connsiteY3" fmla="*/ 212 h 280"/>
              <a:gd name="connsiteX4" fmla="*/ 314 w 403"/>
              <a:gd name="connsiteY4" fmla="*/ 265 h 280"/>
              <a:gd name="connsiteX5" fmla="*/ 403 w 403"/>
              <a:gd name="connsiteY5" fmla="*/ 280 h 280"/>
              <a:gd name="connsiteX6" fmla="*/ 323 w 403"/>
              <a:gd name="connsiteY6" fmla="*/ 213 h 280"/>
              <a:gd name="connsiteX7" fmla="*/ 241 w 403"/>
              <a:gd name="connsiteY7" fmla="*/ 178 h 280"/>
              <a:gd name="connsiteX8" fmla="*/ 173 w 403"/>
              <a:gd name="connsiteY8" fmla="*/ 14 h 280"/>
              <a:gd name="connsiteX9" fmla="*/ 0 w 403"/>
              <a:gd name="connsiteY9" fmla="*/ 93 h 280"/>
              <a:gd name="connsiteX0" fmla="*/ 0 w 403"/>
              <a:gd name="connsiteY0" fmla="*/ 93 h 280"/>
              <a:gd name="connsiteX1" fmla="*/ 62 w 403"/>
              <a:gd name="connsiteY1" fmla="*/ 141 h 280"/>
              <a:gd name="connsiteX2" fmla="*/ 153 w 403"/>
              <a:gd name="connsiteY2" fmla="*/ 62 h 280"/>
              <a:gd name="connsiteX3" fmla="*/ 134 w 403"/>
              <a:gd name="connsiteY3" fmla="*/ 212 h 280"/>
              <a:gd name="connsiteX4" fmla="*/ 314 w 403"/>
              <a:gd name="connsiteY4" fmla="*/ 265 h 280"/>
              <a:gd name="connsiteX5" fmla="*/ 403 w 403"/>
              <a:gd name="connsiteY5" fmla="*/ 280 h 280"/>
              <a:gd name="connsiteX6" fmla="*/ 323 w 403"/>
              <a:gd name="connsiteY6" fmla="*/ 213 h 280"/>
              <a:gd name="connsiteX7" fmla="*/ 200 w 403"/>
              <a:gd name="connsiteY7" fmla="*/ 178 h 280"/>
              <a:gd name="connsiteX8" fmla="*/ 173 w 403"/>
              <a:gd name="connsiteY8" fmla="*/ 14 h 280"/>
              <a:gd name="connsiteX9" fmla="*/ 0 w 403"/>
              <a:gd name="connsiteY9" fmla="*/ 93 h 280"/>
              <a:gd name="connsiteX0" fmla="*/ 0 w 403"/>
              <a:gd name="connsiteY0" fmla="*/ 93 h 280"/>
              <a:gd name="connsiteX1" fmla="*/ 62 w 403"/>
              <a:gd name="connsiteY1" fmla="*/ 141 h 280"/>
              <a:gd name="connsiteX2" fmla="*/ 153 w 403"/>
              <a:gd name="connsiteY2" fmla="*/ 62 h 280"/>
              <a:gd name="connsiteX3" fmla="*/ 134 w 403"/>
              <a:gd name="connsiteY3" fmla="*/ 212 h 280"/>
              <a:gd name="connsiteX4" fmla="*/ 314 w 403"/>
              <a:gd name="connsiteY4" fmla="*/ 265 h 280"/>
              <a:gd name="connsiteX5" fmla="*/ 403 w 403"/>
              <a:gd name="connsiteY5" fmla="*/ 280 h 280"/>
              <a:gd name="connsiteX6" fmla="*/ 303 w 403"/>
              <a:gd name="connsiteY6" fmla="*/ 172 h 280"/>
              <a:gd name="connsiteX7" fmla="*/ 200 w 403"/>
              <a:gd name="connsiteY7" fmla="*/ 178 h 280"/>
              <a:gd name="connsiteX8" fmla="*/ 173 w 403"/>
              <a:gd name="connsiteY8" fmla="*/ 14 h 280"/>
              <a:gd name="connsiteX9" fmla="*/ 0 w 403"/>
              <a:gd name="connsiteY9" fmla="*/ 93 h 280"/>
              <a:gd name="connsiteX0" fmla="*/ 0 w 403"/>
              <a:gd name="connsiteY0" fmla="*/ 93 h 280"/>
              <a:gd name="connsiteX1" fmla="*/ 62 w 403"/>
              <a:gd name="connsiteY1" fmla="*/ 141 h 280"/>
              <a:gd name="connsiteX2" fmla="*/ 153 w 403"/>
              <a:gd name="connsiteY2" fmla="*/ 62 h 280"/>
              <a:gd name="connsiteX3" fmla="*/ 134 w 403"/>
              <a:gd name="connsiteY3" fmla="*/ 212 h 280"/>
              <a:gd name="connsiteX4" fmla="*/ 314 w 403"/>
              <a:gd name="connsiteY4" fmla="*/ 224 h 280"/>
              <a:gd name="connsiteX5" fmla="*/ 403 w 403"/>
              <a:gd name="connsiteY5" fmla="*/ 280 h 280"/>
              <a:gd name="connsiteX6" fmla="*/ 303 w 403"/>
              <a:gd name="connsiteY6" fmla="*/ 172 h 280"/>
              <a:gd name="connsiteX7" fmla="*/ 200 w 403"/>
              <a:gd name="connsiteY7" fmla="*/ 178 h 280"/>
              <a:gd name="connsiteX8" fmla="*/ 173 w 403"/>
              <a:gd name="connsiteY8" fmla="*/ 14 h 280"/>
              <a:gd name="connsiteX9" fmla="*/ 0 w 403"/>
              <a:gd name="connsiteY9" fmla="*/ 93 h 280"/>
              <a:gd name="connsiteX0" fmla="*/ 0 w 362"/>
              <a:gd name="connsiteY0" fmla="*/ 93 h 226"/>
              <a:gd name="connsiteX1" fmla="*/ 62 w 362"/>
              <a:gd name="connsiteY1" fmla="*/ 141 h 226"/>
              <a:gd name="connsiteX2" fmla="*/ 153 w 362"/>
              <a:gd name="connsiteY2" fmla="*/ 62 h 226"/>
              <a:gd name="connsiteX3" fmla="*/ 134 w 362"/>
              <a:gd name="connsiteY3" fmla="*/ 212 h 226"/>
              <a:gd name="connsiteX4" fmla="*/ 314 w 362"/>
              <a:gd name="connsiteY4" fmla="*/ 224 h 226"/>
              <a:gd name="connsiteX5" fmla="*/ 362 w 362"/>
              <a:gd name="connsiteY5" fmla="*/ 199 h 226"/>
              <a:gd name="connsiteX6" fmla="*/ 303 w 362"/>
              <a:gd name="connsiteY6" fmla="*/ 172 h 226"/>
              <a:gd name="connsiteX7" fmla="*/ 200 w 362"/>
              <a:gd name="connsiteY7" fmla="*/ 178 h 226"/>
              <a:gd name="connsiteX8" fmla="*/ 173 w 362"/>
              <a:gd name="connsiteY8" fmla="*/ 14 h 226"/>
              <a:gd name="connsiteX9" fmla="*/ 0 w 362"/>
              <a:gd name="connsiteY9" fmla="*/ 93 h 226"/>
              <a:gd name="connsiteX0" fmla="*/ 0 w 362"/>
              <a:gd name="connsiteY0" fmla="*/ 93 h 226"/>
              <a:gd name="connsiteX1" fmla="*/ 62 w 362"/>
              <a:gd name="connsiteY1" fmla="*/ 141 h 226"/>
              <a:gd name="connsiteX2" fmla="*/ 153 w 362"/>
              <a:gd name="connsiteY2" fmla="*/ 62 h 226"/>
              <a:gd name="connsiteX3" fmla="*/ 134 w 362"/>
              <a:gd name="connsiteY3" fmla="*/ 212 h 226"/>
              <a:gd name="connsiteX4" fmla="*/ 314 w 362"/>
              <a:gd name="connsiteY4" fmla="*/ 224 h 226"/>
              <a:gd name="connsiteX5" fmla="*/ 362 w 362"/>
              <a:gd name="connsiteY5" fmla="*/ 199 h 226"/>
              <a:gd name="connsiteX6" fmla="*/ 303 w 362"/>
              <a:gd name="connsiteY6" fmla="*/ 172 h 226"/>
              <a:gd name="connsiteX7" fmla="*/ 200 w 362"/>
              <a:gd name="connsiteY7" fmla="*/ 178 h 226"/>
              <a:gd name="connsiteX8" fmla="*/ 173 w 362"/>
              <a:gd name="connsiteY8" fmla="*/ 14 h 226"/>
              <a:gd name="connsiteX9" fmla="*/ 0 w 362"/>
              <a:gd name="connsiteY9" fmla="*/ 93 h 226"/>
              <a:gd name="connsiteX0" fmla="*/ 0 w 362"/>
              <a:gd name="connsiteY0" fmla="*/ 93 h 226"/>
              <a:gd name="connsiteX1" fmla="*/ 62 w 362"/>
              <a:gd name="connsiteY1" fmla="*/ 141 h 226"/>
              <a:gd name="connsiteX2" fmla="*/ 153 w 362"/>
              <a:gd name="connsiteY2" fmla="*/ 62 h 226"/>
              <a:gd name="connsiteX3" fmla="*/ 134 w 362"/>
              <a:gd name="connsiteY3" fmla="*/ 212 h 226"/>
              <a:gd name="connsiteX4" fmla="*/ 314 w 362"/>
              <a:gd name="connsiteY4" fmla="*/ 224 h 226"/>
              <a:gd name="connsiteX5" fmla="*/ 362 w 362"/>
              <a:gd name="connsiteY5" fmla="*/ 199 h 226"/>
              <a:gd name="connsiteX6" fmla="*/ 303 w 362"/>
              <a:gd name="connsiteY6" fmla="*/ 172 h 226"/>
              <a:gd name="connsiteX7" fmla="*/ 200 w 362"/>
              <a:gd name="connsiteY7" fmla="*/ 178 h 226"/>
              <a:gd name="connsiteX8" fmla="*/ 173 w 362"/>
              <a:gd name="connsiteY8" fmla="*/ 14 h 226"/>
              <a:gd name="connsiteX9" fmla="*/ 0 w 362"/>
              <a:gd name="connsiteY9" fmla="*/ 93 h 226"/>
              <a:gd name="connsiteX0" fmla="*/ 0 w 362"/>
              <a:gd name="connsiteY0" fmla="*/ 93 h 224"/>
              <a:gd name="connsiteX1" fmla="*/ 62 w 362"/>
              <a:gd name="connsiteY1" fmla="*/ 141 h 224"/>
              <a:gd name="connsiteX2" fmla="*/ 153 w 362"/>
              <a:gd name="connsiteY2" fmla="*/ 62 h 224"/>
              <a:gd name="connsiteX3" fmla="*/ 134 w 362"/>
              <a:gd name="connsiteY3" fmla="*/ 212 h 224"/>
              <a:gd name="connsiteX4" fmla="*/ 314 w 362"/>
              <a:gd name="connsiteY4" fmla="*/ 224 h 224"/>
              <a:gd name="connsiteX5" fmla="*/ 362 w 362"/>
              <a:gd name="connsiteY5" fmla="*/ 199 h 224"/>
              <a:gd name="connsiteX6" fmla="*/ 303 w 362"/>
              <a:gd name="connsiteY6" fmla="*/ 172 h 224"/>
              <a:gd name="connsiteX7" fmla="*/ 200 w 362"/>
              <a:gd name="connsiteY7" fmla="*/ 178 h 224"/>
              <a:gd name="connsiteX8" fmla="*/ 173 w 362"/>
              <a:gd name="connsiteY8" fmla="*/ 14 h 224"/>
              <a:gd name="connsiteX9" fmla="*/ 0 w 362"/>
              <a:gd name="connsiteY9" fmla="*/ 93 h 224"/>
              <a:gd name="connsiteX0" fmla="*/ 0 w 362"/>
              <a:gd name="connsiteY0" fmla="*/ 93 h 224"/>
              <a:gd name="connsiteX1" fmla="*/ 62 w 362"/>
              <a:gd name="connsiteY1" fmla="*/ 141 h 224"/>
              <a:gd name="connsiteX2" fmla="*/ 153 w 362"/>
              <a:gd name="connsiteY2" fmla="*/ 62 h 224"/>
              <a:gd name="connsiteX3" fmla="*/ 134 w 362"/>
              <a:gd name="connsiteY3" fmla="*/ 212 h 224"/>
              <a:gd name="connsiteX4" fmla="*/ 314 w 362"/>
              <a:gd name="connsiteY4" fmla="*/ 224 h 224"/>
              <a:gd name="connsiteX5" fmla="*/ 362 w 362"/>
              <a:gd name="connsiteY5" fmla="*/ 199 h 224"/>
              <a:gd name="connsiteX6" fmla="*/ 303 w 362"/>
              <a:gd name="connsiteY6" fmla="*/ 172 h 224"/>
              <a:gd name="connsiteX7" fmla="*/ 200 w 362"/>
              <a:gd name="connsiteY7" fmla="*/ 178 h 224"/>
              <a:gd name="connsiteX8" fmla="*/ 173 w 362"/>
              <a:gd name="connsiteY8" fmla="*/ 14 h 224"/>
              <a:gd name="connsiteX9" fmla="*/ 0 w 362"/>
              <a:gd name="connsiteY9" fmla="*/ 93 h 224"/>
              <a:gd name="connsiteX0" fmla="*/ 0 w 362"/>
              <a:gd name="connsiteY0" fmla="*/ 93 h 237"/>
              <a:gd name="connsiteX1" fmla="*/ 62 w 362"/>
              <a:gd name="connsiteY1" fmla="*/ 141 h 237"/>
              <a:gd name="connsiteX2" fmla="*/ 153 w 362"/>
              <a:gd name="connsiteY2" fmla="*/ 62 h 237"/>
              <a:gd name="connsiteX3" fmla="*/ 134 w 362"/>
              <a:gd name="connsiteY3" fmla="*/ 212 h 237"/>
              <a:gd name="connsiteX4" fmla="*/ 283 w 362"/>
              <a:gd name="connsiteY4" fmla="*/ 213 h 237"/>
              <a:gd name="connsiteX5" fmla="*/ 314 w 362"/>
              <a:gd name="connsiteY5" fmla="*/ 224 h 237"/>
              <a:gd name="connsiteX6" fmla="*/ 362 w 362"/>
              <a:gd name="connsiteY6" fmla="*/ 199 h 237"/>
              <a:gd name="connsiteX7" fmla="*/ 303 w 362"/>
              <a:gd name="connsiteY7" fmla="*/ 172 h 237"/>
              <a:gd name="connsiteX8" fmla="*/ 200 w 362"/>
              <a:gd name="connsiteY8" fmla="*/ 178 h 237"/>
              <a:gd name="connsiteX9" fmla="*/ 173 w 362"/>
              <a:gd name="connsiteY9" fmla="*/ 14 h 237"/>
              <a:gd name="connsiteX10" fmla="*/ 0 w 362"/>
              <a:gd name="connsiteY10" fmla="*/ 93 h 237"/>
              <a:gd name="connsiteX0" fmla="*/ 0 w 362"/>
              <a:gd name="connsiteY0" fmla="*/ 93 h 226"/>
              <a:gd name="connsiteX1" fmla="*/ 62 w 362"/>
              <a:gd name="connsiteY1" fmla="*/ 141 h 226"/>
              <a:gd name="connsiteX2" fmla="*/ 153 w 362"/>
              <a:gd name="connsiteY2" fmla="*/ 62 h 226"/>
              <a:gd name="connsiteX3" fmla="*/ 134 w 362"/>
              <a:gd name="connsiteY3" fmla="*/ 212 h 226"/>
              <a:gd name="connsiteX4" fmla="*/ 283 w 362"/>
              <a:gd name="connsiteY4" fmla="*/ 213 h 226"/>
              <a:gd name="connsiteX5" fmla="*/ 314 w 362"/>
              <a:gd name="connsiteY5" fmla="*/ 224 h 226"/>
              <a:gd name="connsiteX6" fmla="*/ 362 w 362"/>
              <a:gd name="connsiteY6" fmla="*/ 199 h 226"/>
              <a:gd name="connsiteX7" fmla="*/ 303 w 362"/>
              <a:gd name="connsiteY7" fmla="*/ 172 h 226"/>
              <a:gd name="connsiteX8" fmla="*/ 200 w 362"/>
              <a:gd name="connsiteY8" fmla="*/ 178 h 226"/>
              <a:gd name="connsiteX9" fmla="*/ 173 w 362"/>
              <a:gd name="connsiteY9" fmla="*/ 14 h 226"/>
              <a:gd name="connsiteX10" fmla="*/ 0 w 362"/>
              <a:gd name="connsiteY10" fmla="*/ 93 h 226"/>
              <a:gd name="connsiteX0" fmla="*/ 0 w 362"/>
              <a:gd name="connsiteY0" fmla="*/ 93 h 226"/>
              <a:gd name="connsiteX1" fmla="*/ 62 w 362"/>
              <a:gd name="connsiteY1" fmla="*/ 141 h 226"/>
              <a:gd name="connsiteX2" fmla="*/ 153 w 362"/>
              <a:gd name="connsiteY2" fmla="*/ 62 h 226"/>
              <a:gd name="connsiteX3" fmla="*/ 134 w 362"/>
              <a:gd name="connsiteY3" fmla="*/ 212 h 226"/>
              <a:gd name="connsiteX4" fmla="*/ 283 w 362"/>
              <a:gd name="connsiteY4" fmla="*/ 213 h 226"/>
              <a:gd name="connsiteX5" fmla="*/ 314 w 362"/>
              <a:gd name="connsiteY5" fmla="*/ 224 h 226"/>
              <a:gd name="connsiteX6" fmla="*/ 362 w 362"/>
              <a:gd name="connsiteY6" fmla="*/ 199 h 226"/>
              <a:gd name="connsiteX7" fmla="*/ 303 w 362"/>
              <a:gd name="connsiteY7" fmla="*/ 172 h 226"/>
              <a:gd name="connsiteX8" fmla="*/ 293 w 362"/>
              <a:gd name="connsiteY8" fmla="*/ 183 h 226"/>
              <a:gd name="connsiteX9" fmla="*/ 200 w 362"/>
              <a:gd name="connsiteY9" fmla="*/ 178 h 226"/>
              <a:gd name="connsiteX10" fmla="*/ 173 w 362"/>
              <a:gd name="connsiteY10" fmla="*/ 14 h 226"/>
              <a:gd name="connsiteX11" fmla="*/ 0 w 362"/>
              <a:gd name="connsiteY11" fmla="*/ 93 h 226"/>
              <a:gd name="connsiteX0" fmla="*/ 0 w 362"/>
              <a:gd name="connsiteY0" fmla="*/ 93 h 226"/>
              <a:gd name="connsiteX1" fmla="*/ 62 w 362"/>
              <a:gd name="connsiteY1" fmla="*/ 141 h 226"/>
              <a:gd name="connsiteX2" fmla="*/ 153 w 362"/>
              <a:gd name="connsiteY2" fmla="*/ 62 h 226"/>
              <a:gd name="connsiteX3" fmla="*/ 134 w 362"/>
              <a:gd name="connsiteY3" fmla="*/ 212 h 226"/>
              <a:gd name="connsiteX4" fmla="*/ 283 w 362"/>
              <a:gd name="connsiteY4" fmla="*/ 213 h 226"/>
              <a:gd name="connsiteX5" fmla="*/ 314 w 362"/>
              <a:gd name="connsiteY5" fmla="*/ 224 h 226"/>
              <a:gd name="connsiteX6" fmla="*/ 362 w 362"/>
              <a:gd name="connsiteY6" fmla="*/ 199 h 226"/>
              <a:gd name="connsiteX7" fmla="*/ 298 w 362"/>
              <a:gd name="connsiteY7" fmla="*/ 153 h 226"/>
              <a:gd name="connsiteX8" fmla="*/ 293 w 362"/>
              <a:gd name="connsiteY8" fmla="*/ 183 h 226"/>
              <a:gd name="connsiteX9" fmla="*/ 200 w 362"/>
              <a:gd name="connsiteY9" fmla="*/ 178 h 226"/>
              <a:gd name="connsiteX10" fmla="*/ 173 w 362"/>
              <a:gd name="connsiteY10" fmla="*/ 14 h 226"/>
              <a:gd name="connsiteX11" fmla="*/ 0 w 362"/>
              <a:gd name="connsiteY11" fmla="*/ 93 h 226"/>
              <a:gd name="connsiteX0" fmla="*/ 0 w 362"/>
              <a:gd name="connsiteY0" fmla="*/ 93 h 245"/>
              <a:gd name="connsiteX1" fmla="*/ 62 w 362"/>
              <a:gd name="connsiteY1" fmla="*/ 141 h 245"/>
              <a:gd name="connsiteX2" fmla="*/ 153 w 362"/>
              <a:gd name="connsiteY2" fmla="*/ 62 h 245"/>
              <a:gd name="connsiteX3" fmla="*/ 134 w 362"/>
              <a:gd name="connsiteY3" fmla="*/ 212 h 245"/>
              <a:gd name="connsiteX4" fmla="*/ 283 w 362"/>
              <a:gd name="connsiteY4" fmla="*/ 213 h 245"/>
              <a:gd name="connsiteX5" fmla="*/ 309 w 362"/>
              <a:gd name="connsiteY5" fmla="*/ 243 h 245"/>
              <a:gd name="connsiteX6" fmla="*/ 362 w 362"/>
              <a:gd name="connsiteY6" fmla="*/ 199 h 245"/>
              <a:gd name="connsiteX7" fmla="*/ 298 w 362"/>
              <a:gd name="connsiteY7" fmla="*/ 153 h 245"/>
              <a:gd name="connsiteX8" fmla="*/ 293 w 362"/>
              <a:gd name="connsiteY8" fmla="*/ 183 h 245"/>
              <a:gd name="connsiteX9" fmla="*/ 200 w 362"/>
              <a:gd name="connsiteY9" fmla="*/ 178 h 245"/>
              <a:gd name="connsiteX10" fmla="*/ 173 w 362"/>
              <a:gd name="connsiteY10" fmla="*/ 14 h 245"/>
              <a:gd name="connsiteX11" fmla="*/ 0 w 362"/>
              <a:gd name="connsiteY11" fmla="*/ 93 h 245"/>
              <a:gd name="connsiteX0" fmla="*/ 0 w 360"/>
              <a:gd name="connsiteY0" fmla="*/ 93 h 245"/>
              <a:gd name="connsiteX1" fmla="*/ 62 w 360"/>
              <a:gd name="connsiteY1" fmla="*/ 141 h 245"/>
              <a:gd name="connsiteX2" fmla="*/ 153 w 360"/>
              <a:gd name="connsiteY2" fmla="*/ 62 h 245"/>
              <a:gd name="connsiteX3" fmla="*/ 134 w 360"/>
              <a:gd name="connsiteY3" fmla="*/ 212 h 245"/>
              <a:gd name="connsiteX4" fmla="*/ 283 w 360"/>
              <a:gd name="connsiteY4" fmla="*/ 213 h 245"/>
              <a:gd name="connsiteX5" fmla="*/ 309 w 360"/>
              <a:gd name="connsiteY5" fmla="*/ 243 h 245"/>
              <a:gd name="connsiteX6" fmla="*/ 360 w 360"/>
              <a:gd name="connsiteY6" fmla="*/ 141 h 245"/>
              <a:gd name="connsiteX7" fmla="*/ 298 w 360"/>
              <a:gd name="connsiteY7" fmla="*/ 153 h 245"/>
              <a:gd name="connsiteX8" fmla="*/ 293 w 360"/>
              <a:gd name="connsiteY8" fmla="*/ 183 h 245"/>
              <a:gd name="connsiteX9" fmla="*/ 200 w 360"/>
              <a:gd name="connsiteY9" fmla="*/ 178 h 245"/>
              <a:gd name="connsiteX10" fmla="*/ 173 w 360"/>
              <a:gd name="connsiteY10" fmla="*/ 14 h 245"/>
              <a:gd name="connsiteX11" fmla="*/ 0 w 360"/>
              <a:gd name="connsiteY11" fmla="*/ 93 h 245"/>
              <a:gd name="connsiteX0" fmla="*/ 0 w 360"/>
              <a:gd name="connsiteY0" fmla="*/ 93 h 245"/>
              <a:gd name="connsiteX1" fmla="*/ 62 w 360"/>
              <a:gd name="connsiteY1" fmla="*/ 141 h 245"/>
              <a:gd name="connsiteX2" fmla="*/ 153 w 360"/>
              <a:gd name="connsiteY2" fmla="*/ 62 h 245"/>
              <a:gd name="connsiteX3" fmla="*/ 134 w 360"/>
              <a:gd name="connsiteY3" fmla="*/ 212 h 245"/>
              <a:gd name="connsiteX4" fmla="*/ 283 w 360"/>
              <a:gd name="connsiteY4" fmla="*/ 213 h 245"/>
              <a:gd name="connsiteX5" fmla="*/ 309 w 360"/>
              <a:gd name="connsiteY5" fmla="*/ 243 h 245"/>
              <a:gd name="connsiteX6" fmla="*/ 360 w 360"/>
              <a:gd name="connsiteY6" fmla="*/ 141 h 245"/>
              <a:gd name="connsiteX7" fmla="*/ 275 w 360"/>
              <a:gd name="connsiteY7" fmla="*/ 134 h 245"/>
              <a:gd name="connsiteX8" fmla="*/ 293 w 360"/>
              <a:gd name="connsiteY8" fmla="*/ 183 h 245"/>
              <a:gd name="connsiteX9" fmla="*/ 200 w 360"/>
              <a:gd name="connsiteY9" fmla="*/ 178 h 245"/>
              <a:gd name="connsiteX10" fmla="*/ 173 w 360"/>
              <a:gd name="connsiteY10" fmla="*/ 14 h 245"/>
              <a:gd name="connsiteX11" fmla="*/ 0 w 360"/>
              <a:gd name="connsiteY11" fmla="*/ 93 h 245"/>
              <a:gd name="connsiteX0" fmla="*/ 0 w 360"/>
              <a:gd name="connsiteY0" fmla="*/ 93 h 215"/>
              <a:gd name="connsiteX1" fmla="*/ 62 w 360"/>
              <a:gd name="connsiteY1" fmla="*/ 141 h 215"/>
              <a:gd name="connsiteX2" fmla="*/ 153 w 360"/>
              <a:gd name="connsiteY2" fmla="*/ 62 h 215"/>
              <a:gd name="connsiteX3" fmla="*/ 134 w 360"/>
              <a:gd name="connsiteY3" fmla="*/ 212 h 215"/>
              <a:gd name="connsiteX4" fmla="*/ 283 w 360"/>
              <a:gd name="connsiteY4" fmla="*/ 213 h 215"/>
              <a:gd name="connsiteX5" fmla="*/ 335 w 360"/>
              <a:gd name="connsiteY5" fmla="*/ 189 h 215"/>
              <a:gd name="connsiteX6" fmla="*/ 360 w 360"/>
              <a:gd name="connsiteY6" fmla="*/ 141 h 215"/>
              <a:gd name="connsiteX7" fmla="*/ 275 w 360"/>
              <a:gd name="connsiteY7" fmla="*/ 134 h 215"/>
              <a:gd name="connsiteX8" fmla="*/ 293 w 360"/>
              <a:gd name="connsiteY8" fmla="*/ 183 h 215"/>
              <a:gd name="connsiteX9" fmla="*/ 200 w 360"/>
              <a:gd name="connsiteY9" fmla="*/ 178 h 215"/>
              <a:gd name="connsiteX10" fmla="*/ 173 w 360"/>
              <a:gd name="connsiteY10" fmla="*/ 14 h 215"/>
              <a:gd name="connsiteX11" fmla="*/ 0 w 360"/>
              <a:gd name="connsiteY11" fmla="*/ 93 h 215"/>
              <a:gd name="connsiteX0" fmla="*/ 0 w 360"/>
              <a:gd name="connsiteY0" fmla="*/ 93 h 215"/>
              <a:gd name="connsiteX1" fmla="*/ 62 w 360"/>
              <a:gd name="connsiteY1" fmla="*/ 141 h 215"/>
              <a:gd name="connsiteX2" fmla="*/ 153 w 360"/>
              <a:gd name="connsiteY2" fmla="*/ 62 h 215"/>
              <a:gd name="connsiteX3" fmla="*/ 134 w 360"/>
              <a:gd name="connsiteY3" fmla="*/ 212 h 215"/>
              <a:gd name="connsiteX4" fmla="*/ 283 w 360"/>
              <a:gd name="connsiteY4" fmla="*/ 213 h 215"/>
              <a:gd name="connsiteX5" fmla="*/ 335 w 360"/>
              <a:gd name="connsiteY5" fmla="*/ 189 h 215"/>
              <a:gd name="connsiteX6" fmla="*/ 360 w 360"/>
              <a:gd name="connsiteY6" fmla="*/ 141 h 215"/>
              <a:gd name="connsiteX7" fmla="*/ 275 w 360"/>
              <a:gd name="connsiteY7" fmla="*/ 134 h 215"/>
              <a:gd name="connsiteX8" fmla="*/ 279 w 360"/>
              <a:gd name="connsiteY8" fmla="*/ 167 h 215"/>
              <a:gd name="connsiteX9" fmla="*/ 200 w 360"/>
              <a:gd name="connsiteY9" fmla="*/ 178 h 215"/>
              <a:gd name="connsiteX10" fmla="*/ 173 w 360"/>
              <a:gd name="connsiteY10" fmla="*/ 14 h 215"/>
              <a:gd name="connsiteX11" fmla="*/ 0 w 360"/>
              <a:gd name="connsiteY11" fmla="*/ 93 h 215"/>
              <a:gd name="connsiteX0" fmla="*/ 0 w 360"/>
              <a:gd name="connsiteY0" fmla="*/ 93 h 220"/>
              <a:gd name="connsiteX1" fmla="*/ 62 w 360"/>
              <a:gd name="connsiteY1" fmla="*/ 141 h 220"/>
              <a:gd name="connsiteX2" fmla="*/ 153 w 360"/>
              <a:gd name="connsiteY2" fmla="*/ 62 h 220"/>
              <a:gd name="connsiteX3" fmla="*/ 134 w 360"/>
              <a:gd name="connsiteY3" fmla="*/ 212 h 220"/>
              <a:gd name="connsiteX4" fmla="*/ 283 w 360"/>
              <a:gd name="connsiteY4" fmla="*/ 213 h 220"/>
              <a:gd name="connsiteX5" fmla="*/ 328 w 360"/>
              <a:gd name="connsiteY5" fmla="*/ 218 h 220"/>
              <a:gd name="connsiteX6" fmla="*/ 360 w 360"/>
              <a:gd name="connsiteY6" fmla="*/ 141 h 220"/>
              <a:gd name="connsiteX7" fmla="*/ 275 w 360"/>
              <a:gd name="connsiteY7" fmla="*/ 134 h 220"/>
              <a:gd name="connsiteX8" fmla="*/ 279 w 360"/>
              <a:gd name="connsiteY8" fmla="*/ 167 h 220"/>
              <a:gd name="connsiteX9" fmla="*/ 200 w 360"/>
              <a:gd name="connsiteY9" fmla="*/ 178 h 220"/>
              <a:gd name="connsiteX10" fmla="*/ 173 w 360"/>
              <a:gd name="connsiteY10" fmla="*/ 14 h 220"/>
              <a:gd name="connsiteX11" fmla="*/ 0 w 360"/>
              <a:gd name="connsiteY11" fmla="*/ 93 h 220"/>
              <a:gd name="connsiteX0" fmla="*/ 0 w 360"/>
              <a:gd name="connsiteY0" fmla="*/ 93 h 220"/>
              <a:gd name="connsiteX1" fmla="*/ 62 w 360"/>
              <a:gd name="connsiteY1" fmla="*/ 141 h 220"/>
              <a:gd name="connsiteX2" fmla="*/ 153 w 360"/>
              <a:gd name="connsiteY2" fmla="*/ 62 h 220"/>
              <a:gd name="connsiteX3" fmla="*/ 134 w 360"/>
              <a:gd name="connsiteY3" fmla="*/ 212 h 220"/>
              <a:gd name="connsiteX4" fmla="*/ 283 w 360"/>
              <a:gd name="connsiteY4" fmla="*/ 213 h 220"/>
              <a:gd name="connsiteX5" fmla="*/ 328 w 360"/>
              <a:gd name="connsiteY5" fmla="*/ 218 h 220"/>
              <a:gd name="connsiteX6" fmla="*/ 360 w 360"/>
              <a:gd name="connsiteY6" fmla="*/ 141 h 220"/>
              <a:gd name="connsiteX7" fmla="*/ 275 w 360"/>
              <a:gd name="connsiteY7" fmla="*/ 134 h 220"/>
              <a:gd name="connsiteX8" fmla="*/ 279 w 360"/>
              <a:gd name="connsiteY8" fmla="*/ 167 h 220"/>
              <a:gd name="connsiteX9" fmla="*/ 200 w 360"/>
              <a:gd name="connsiteY9" fmla="*/ 178 h 220"/>
              <a:gd name="connsiteX10" fmla="*/ 173 w 360"/>
              <a:gd name="connsiteY10" fmla="*/ 14 h 220"/>
              <a:gd name="connsiteX11" fmla="*/ 0 w 360"/>
              <a:gd name="connsiteY11" fmla="*/ 93 h 220"/>
              <a:gd name="connsiteX0" fmla="*/ 0 w 360"/>
              <a:gd name="connsiteY0" fmla="*/ 93 h 220"/>
              <a:gd name="connsiteX1" fmla="*/ 62 w 360"/>
              <a:gd name="connsiteY1" fmla="*/ 141 h 220"/>
              <a:gd name="connsiteX2" fmla="*/ 153 w 360"/>
              <a:gd name="connsiteY2" fmla="*/ 62 h 220"/>
              <a:gd name="connsiteX3" fmla="*/ 134 w 360"/>
              <a:gd name="connsiteY3" fmla="*/ 212 h 220"/>
              <a:gd name="connsiteX4" fmla="*/ 283 w 360"/>
              <a:gd name="connsiteY4" fmla="*/ 213 h 220"/>
              <a:gd name="connsiteX5" fmla="*/ 328 w 360"/>
              <a:gd name="connsiteY5" fmla="*/ 218 h 220"/>
              <a:gd name="connsiteX6" fmla="*/ 360 w 360"/>
              <a:gd name="connsiteY6" fmla="*/ 141 h 220"/>
              <a:gd name="connsiteX7" fmla="*/ 275 w 360"/>
              <a:gd name="connsiteY7" fmla="*/ 134 h 220"/>
              <a:gd name="connsiteX8" fmla="*/ 279 w 360"/>
              <a:gd name="connsiteY8" fmla="*/ 167 h 220"/>
              <a:gd name="connsiteX9" fmla="*/ 200 w 360"/>
              <a:gd name="connsiteY9" fmla="*/ 178 h 220"/>
              <a:gd name="connsiteX10" fmla="*/ 173 w 360"/>
              <a:gd name="connsiteY10" fmla="*/ 14 h 220"/>
              <a:gd name="connsiteX11" fmla="*/ 0 w 360"/>
              <a:gd name="connsiteY11" fmla="*/ 93 h 220"/>
              <a:gd name="connsiteX0" fmla="*/ 0 w 360"/>
              <a:gd name="connsiteY0" fmla="*/ 93 h 220"/>
              <a:gd name="connsiteX1" fmla="*/ 62 w 360"/>
              <a:gd name="connsiteY1" fmla="*/ 141 h 220"/>
              <a:gd name="connsiteX2" fmla="*/ 153 w 360"/>
              <a:gd name="connsiteY2" fmla="*/ 62 h 220"/>
              <a:gd name="connsiteX3" fmla="*/ 134 w 360"/>
              <a:gd name="connsiteY3" fmla="*/ 212 h 220"/>
              <a:gd name="connsiteX4" fmla="*/ 283 w 360"/>
              <a:gd name="connsiteY4" fmla="*/ 213 h 220"/>
              <a:gd name="connsiteX5" fmla="*/ 328 w 360"/>
              <a:gd name="connsiteY5" fmla="*/ 218 h 220"/>
              <a:gd name="connsiteX6" fmla="*/ 360 w 360"/>
              <a:gd name="connsiteY6" fmla="*/ 141 h 220"/>
              <a:gd name="connsiteX7" fmla="*/ 275 w 360"/>
              <a:gd name="connsiteY7" fmla="*/ 134 h 220"/>
              <a:gd name="connsiteX8" fmla="*/ 279 w 360"/>
              <a:gd name="connsiteY8" fmla="*/ 167 h 220"/>
              <a:gd name="connsiteX9" fmla="*/ 200 w 360"/>
              <a:gd name="connsiteY9" fmla="*/ 178 h 220"/>
              <a:gd name="connsiteX10" fmla="*/ 173 w 360"/>
              <a:gd name="connsiteY10" fmla="*/ 14 h 220"/>
              <a:gd name="connsiteX11" fmla="*/ 0 w 360"/>
              <a:gd name="connsiteY11" fmla="*/ 93 h 220"/>
              <a:gd name="connsiteX0" fmla="*/ 0 w 360"/>
              <a:gd name="connsiteY0" fmla="*/ 93 h 220"/>
              <a:gd name="connsiteX1" fmla="*/ 62 w 360"/>
              <a:gd name="connsiteY1" fmla="*/ 141 h 220"/>
              <a:gd name="connsiteX2" fmla="*/ 153 w 360"/>
              <a:gd name="connsiteY2" fmla="*/ 62 h 220"/>
              <a:gd name="connsiteX3" fmla="*/ 134 w 360"/>
              <a:gd name="connsiteY3" fmla="*/ 212 h 220"/>
              <a:gd name="connsiteX4" fmla="*/ 283 w 360"/>
              <a:gd name="connsiteY4" fmla="*/ 213 h 220"/>
              <a:gd name="connsiteX5" fmla="*/ 328 w 360"/>
              <a:gd name="connsiteY5" fmla="*/ 218 h 220"/>
              <a:gd name="connsiteX6" fmla="*/ 360 w 360"/>
              <a:gd name="connsiteY6" fmla="*/ 141 h 220"/>
              <a:gd name="connsiteX7" fmla="*/ 275 w 360"/>
              <a:gd name="connsiteY7" fmla="*/ 134 h 220"/>
              <a:gd name="connsiteX8" fmla="*/ 286 w 360"/>
              <a:gd name="connsiteY8" fmla="*/ 170 h 220"/>
              <a:gd name="connsiteX9" fmla="*/ 200 w 360"/>
              <a:gd name="connsiteY9" fmla="*/ 178 h 220"/>
              <a:gd name="connsiteX10" fmla="*/ 173 w 360"/>
              <a:gd name="connsiteY10" fmla="*/ 14 h 220"/>
              <a:gd name="connsiteX11" fmla="*/ 0 w 360"/>
              <a:gd name="connsiteY11" fmla="*/ 93 h 220"/>
              <a:gd name="connsiteX0" fmla="*/ 0 w 360"/>
              <a:gd name="connsiteY0" fmla="*/ 93 h 220"/>
              <a:gd name="connsiteX1" fmla="*/ 62 w 360"/>
              <a:gd name="connsiteY1" fmla="*/ 141 h 220"/>
              <a:gd name="connsiteX2" fmla="*/ 153 w 360"/>
              <a:gd name="connsiteY2" fmla="*/ 62 h 220"/>
              <a:gd name="connsiteX3" fmla="*/ 134 w 360"/>
              <a:gd name="connsiteY3" fmla="*/ 212 h 220"/>
              <a:gd name="connsiteX4" fmla="*/ 283 w 360"/>
              <a:gd name="connsiteY4" fmla="*/ 213 h 220"/>
              <a:gd name="connsiteX5" fmla="*/ 328 w 360"/>
              <a:gd name="connsiteY5" fmla="*/ 218 h 220"/>
              <a:gd name="connsiteX6" fmla="*/ 360 w 360"/>
              <a:gd name="connsiteY6" fmla="*/ 141 h 220"/>
              <a:gd name="connsiteX7" fmla="*/ 275 w 360"/>
              <a:gd name="connsiteY7" fmla="*/ 134 h 220"/>
              <a:gd name="connsiteX8" fmla="*/ 286 w 360"/>
              <a:gd name="connsiteY8" fmla="*/ 170 h 220"/>
              <a:gd name="connsiteX9" fmla="*/ 200 w 360"/>
              <a:gd name="connsiteY9" fmla="*/ 178 h 220"/>
              <a:gd name="connsiteX10" fmla="*/ 173 w 360"/>
              <a:gd name="connsiteY10" fmla="*/ 14 h 220"/>
              <a:gd name="connsiteX11" fmla="*/ 0 w 360"/>
              <a:gd name="connsiteY11" fmla="*/ 93 h 220"/>
              <a:gd name="connsiteX0" fmla="*/ 0 w 360"/>
              <a:gd name="connsiteY0" fmla="*/ 93 h 220"/>
              <a:gd name="connsiteX1" fmla="*/ 62 w 360"/>
              <a:gd name="connsiteY1" fmla="*/ 141 h 220"/>
              <a:gd name="connsiteX2" fmla="*/ 153 w 360"/>
              <a:gd name="connsiteY2" fmla="*/ 62 h 220"/>
              <a:gd name="connsiteX3" fmla="*/ 134 w 360"/>
              <a:gd name="connsiteY3" fmla="*/ 212 h 220"/>
              <a:gd name="connsiteX4" fmla="*/ 296 w 360"/>
              <a:gd name="connsiteY4" fmla="*/ 201 h 220"/>
              <a:gd name="connsiteX5" fmla="*/ 328 w 360"/>
              <a:gd name="connsiteY5" fmla="*/ 218 h 220"/>
              <a:gd name="connsiteX6" fmla="*/ 360 w 360"/>
              <a:gd name="connsiteY6" fmla="*/ 141 h 220"/>
              <a:gd name="connsiteX7" fmla="*/ 275 w 360"/>
              <a:gd name="connsiteY7" fmla="*/ 134 h 220"/>
              <a:gd name="connsiteX8" fmla="*/ 286 w 360"/>
              <a:gd name="connsiteY8" fmla="*/ 170 h 220"/>
              <a:gd name="connsiteX9" fmla="*/ 200 w 360"/>
              <a:gd name="connsiteY9" fmla="*/ 178 h 220"/>
              <a:gd name="connsiteX10" fmla="*/ 173 w 360"/>
              <a:gd name="connsiteY10" fmla="*/ 14 h 220"/>
              <a:gd name="connsiteX11" fmla="*/ 0 w 360"/>
              <a:gd name="connsiteY11" fmla="*/ 93 h 220"/>
              <a:gd name="connsiteX0" fmla="*/ 0 w 360"/>
              <a:gd name="connsiteY0" fmla="*/ 93 h 220"/>
              <a:gd name="connsiteX1" fmla="*/ 62 w 360"/>
              <a:gd name="connsiteY1" fmla="*/ 141 h 220"/>
              <a:gd name="connsiteX2" fmla="*/ 153 w 360"/>
              <a:gd name="connsiteY2" fmla="*/ 62 h 220"/>
              <a:gd name="connsiteX3" fmla="*/ 134 w 360"/>
              <a:gd name="connsiteY3" fmla="*/ 212 h 220"/>
              <a:gd name="connsiteX4" fmla="*/ 296 w 360"/>
              <a:gd name="connsiteY4" fmla="*/ 201 h 220"/>
              <a:gd name="connsiteX5" fmla="*/ 328 w 360"/>
              <a:gd name="connsiteY5" fmla="*/ 218 h 220"/>
              <a:gd name="connsiteX6" fmla="*/ 360 w 360"/>
              <a:gd name="connsiteY6" fmla="*/ 141 h 220"/>
              <a:gd name="connsiteX7" fmla="*/ 275 w 360"/>
              <a:gd name="connsiteY7" fmla="*/ 134 h 220"/>
              <a:gd name="connsiteX8" fmla="*/ 286 w 360"/>
              <a:gd name="connsiteY8" fmla="*/ 170 h 220"/>
              <a:gd name="connsiteX9" fmla="*/ 200 w 360"/>
              <a:gd name="connsiteY9" fmla="*/ 178 h 220"/>
              <a:gd name="connsiteX10" fmla="*/ 173 w 360"/>
              <a:gd name="connsiteY10" fmla="*/ 14 h 220"/>
              <a:gd name="connsiteX11" fmla="*/ 0 w 360"/>
              <a:gd name="connsiteY11" fmla="*/ 93 h 220"/>
              <a:gd name="connsiteX0" fmla="*/ 0 w 360"/>
              <a:gd name="connsiteY0" fmla="*/ 93 h 259"/>
              <a:gd name="connsiteX1" fmla="*/ 62 w 360"/>
              <a:gd name="connsiteY1" fmla="*/ 141 h 259"/>
              <a:gd name="connsiteX2" fmla="*/ 153 w 360"/>
              <a:gd name="connsiteY2" fmla="*/ 62 h 259"/>
              <a:gd name="connsiteX3" fmla="*/ 134 w 360"/>
              <a:gd name="connsiteY3" fmla="*/ 212 h 259"/>
              <a:gd name="connsiteX4" fmla="*/ 296 w 360"/>
              <a:gd name="connsiteY4" fmla="*/ 201 h 259"/>
              <a:gd name="connsiteX5" fmla="*/ 328 w 360"/>
              <a:gd name="connsiteY5" fmla="*/ 218 h 259"/>
              <a:gd name="connsiteX6" fmla="*/ 360 w 360"/>
              <a:gd name="connsiteY6" fmla="*/ 141 h 259"/>
              <a:gd name="connsiteX7" fmla="*/ 275 w 360"/>
              <a:gd name="connsiteY7" fmla="*/ 134 h 259"/>
              <a:gd name="connsiteX8" fmla="*/ 286 w 360"/>
              <a:gd name="connsiteY8" fmla="*/ 170 h 259"/>
              <a:gd name="connsiteX9" fmla="*/ 200 w 360"/>
              <a:gd name="connsiteY9" fmla="*/ 178 h 259"/>
              <a:gd name="connsiteX10" fmla="*/ 173 w 360"/>
              <a:gd name="connsiteY10" fmla="*/ 14 h 259"/>
              <a:gd name="connsiteX11" fmla="*/ 0 w 360"/>
              <a:gd name="connsiteY11" fmla="*/ 93 h 259"/>
              <a:gd name="connsiteX0" fmla="*/ 0 w 360"/>
              <a:gd name="connsiteY0" fmla="*/ 93 h 259"/>
              <a:gd name="connsiteX1" fmla="*/ 62 w 360"/>
              <a:gd name="connsiteY1" fmla="*/ 141 h 259"/>
              <a:gd name="connsiteX2" fmla="*/ 153 w 360"/>
              <a:gd name="connsiteY2" fmla="*/ 62 h 259"/>
              <a:gd name="connsiteX3" fmla="*/ 134 w 360"/>
              <a:gd name="connsiteY3" fmla="*/ 212 h 259"/>
              <a:gd name="connsiteX4" fmla="*/ 296 w 360"/>
              <a:gd name="connsiteY4" fmla="*/ 201 h 259"/>
              <a:gd name="connsiteX5" fmla="*/ 328 w 360"/>
              <a:gd name="connsiteY5" fmla="*/ 218 h 259"/>
              <a:gd name="connsiteX6" fmla="*/ 360 w 360"/>
              <a:gd name="connsiteY6" fmla="*/ 141 h 259"/>
              <a:gd name="connsiteX7" fmla="*/ 275 w 360"/>
              <a:gd name="connsiteY7" fmla="*/ 134 h 259"/>
              <a:gd name="connsiteX8" fmla="*/ 286 w 360"/>
              <a:gd name="connsiteY8" fmla="*/ 170 h 259"/>
              <a:gd name="connsiteX9" fmla="*/ 200 w 360"/>
              <a:gd name="connsiteY9" fmla="*/ 178 h 259"/>
              <a:gd name="connsiteX10" fmla="*/ 173 w 360"/>
              <a:gd name="connsiteY10" fmla="*/ 14 h 259"/>
              <a:gd name="connsiteX11" fmla="*/ 0 w 360"/>
              <a:gd name="connsiteY11" fmla="*/ 93 h 259"/>
              <a:gd name="connsiteX0" fmla="*/ 0 w 360"/>
              <a:gd name="connsiteY0" fmla="*/ 93 h 259"/>
              <a:gd name="connsiteX1" fmla="*/ 62 w 360"/>
              <a:gd name="connsiteY1" fmla="*/ 141 h 259"/>
              <a:gd name="connsiteX2" fmla="*/ 153 w 360"/>
              <a:gd name="connsiteY2" fmla="*/ 62 h 259"/>
              <a:gd name="connsiteX3" fmla="*/ 134 w 360"/>
              <a:gd name="connsiteY3" fmla="*/ 212 h 259"/>
              <a:gd name="connsiteX4" fmla="*/ 296 w 360"/>
              <a:gd name="connsiteY4" fmla="*/ 201 h 259"/>
              <a:gd name="connsiteX5" fmla="*/ 316 w 360"/>
              <a:gd name="connsiteY5" fmla="*/ 233 h 259"/>
              <a:gd name="connsiteX6" fmla="*/ 360 w 360"/>
              <a:gd name="connsiteY6" fmla="*/ 141 h 259"/>
              <a:gd name="connsiteX7" fmla="*/ 275 w 360"/>
              <a:gd name="connsiteY7" fmla="*/ 134 h 259"/>
              <a:gd name="connsiteX8" fmla="*/ 286 w 360"/>
              <a:gd name="connsiteY8" fmla="*/ 170 h 259"/>
              <a:gd name="connsiteX9" fmla="*/ 200 w 360"/>
              <a:gd name="connsiteY9" fmla="*/ 178 h 259"/>
              <a:gd name="connsiteX10" fmla="*/ 173 w 360"/>
              <a:gd name="connsiteY10" fmla="*/ 14 h 259"/>
              <a:gd name="connsiteX11" fmla="*/ 0 w 360"/>
              <a:gd name="connsiteY11" fmla="*/ 93 h 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0" h="259">
                <a:moveTo>
                  <a:pt x="0" y="93"/>
                </a:moveTo>
                <a:cubicBezTo>
                  <a:pt x="21" y="109"/>
                  <a:pt x="41" y="125"/>
                  <a:pt x="62" y="141"/>
                </a:cubicBezTo>
                <a:cubicBezTo>
                  <a:pt x="93" y="117"/>
                  <a:pt x="130" y="69"/>
                  <a:pt x="153" y="62"/>
                </a:cubicBezTo>
                <a:cubicBezTo>
                  <a:pt x="166" y="83"/>
                  <a:pt x="133" y="200"/>
                  <a:pt x="134" y="212"/>
                </a:cubicBezTo>
                <a:cubicBezTo>
                  <a:pt x="150" y="233"/>
                  <a:pt x="125" y="259"/>
                  <a:pt x="296" y="201"/>
                </a:cubicBezTo>
                <a:cubicBezTo>
                  <a:pt x="307" y="206"/>
                  <a:pt x="303" y="235"/>
                  <a:pt x="316" y="233"/>
                </a:cubicBezTo>
                <a:cubicBezTo>
                  <a:pt x="327" y="207"/>
                  <a:pt x="349" y="167"/>
                  <a:pt x="360" y="141"/>
                </a:cubicBezTo>
                <a:cubicBezTo>
                  <a:pt x="332" y="139"/>
                  <a:pt x="303" y="136"/>
                  <a:pt x="275" y="134"/>
                </a:cubicBezTo>
                <a:cubicBezTo>
                  <a:pt x="264" y="131"/>
                  <a:pt x="284" y="150"/>
                  <a:pt x="286" y="170"/>
                </a:cubicBezTo>
                <a:cubicBezTo>
                  <a:pt x="246" y="179"/>
                  <a:pt x="220" y="206"/>
                  <a:pt x="200" y="178"/>
                </a:cubicBezTo>
                <a:cubicBezTo>
                  <a:pt x="174" y="159"/>
                  <a:pt x="214" y="36"/>
                  <a:pt x="173" y="14"/>
                </a:cubicBezTo>
                <a:cubicBezTo>
                  <a:pt x="133" y="0"/>
                  <a:pt x="0" y="93"/>
                  <a:pt x="0" y="93"/>
                </a:cubicBezTo>
                <a:close/>
              </a:path>
            </a:pathLst>
          </a:custGeom>
          <a:solidFill>
            <a:schemeClr val="tx1"/>
          </a:solidFill>
          <a:ln w="9525">
            <a:noFill/>
            <a:round/>
            <a:headEnd/>
            <a:tailEnd/>
          </a:ln>
        </p:spPr>
        <p:txBody>
          <a:bodyPr/>
          <a:lstStyle/>
          <a:p>
            <a:endParaRPr lang="en-US"/>
          </a:p>
        </p:txBody>
      </p:sp>
      <p:grpSp>
        <p:nvGrpSpPr>
          <p:cNvPr id="3" name="Group 468"/>
          <p:cNvGrpSpPr>
            <a:grpSpLocks/>
          </p:cNvGrpSpPr>
          <p:nvPr/>
        </p:nvGrpSpPr>
        <p:grpSpPr bwMode="auto">
          <a:xfrm>
            <a:off x="2819400" y="3048000"/>
            <a:ext cx="2952023" cy="2373141"/>
            <a:chOff x="1406" y="2896"/>
            <a:chExt cx="785" cy="631"/>
          </a:xfrm>
        </p:grpSpPr>
        <p:sp>
          <p:nvSpPr>
            <p:cNvPr id="13392" name="Freeform 469"/>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3393" name="Freeform 470"/>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3394" name="Freeform 471"/>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3395" name="Freeform 472"/>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13355" name="Freeform 473"/>
          <p:cNvSpPr>
            <a:spLocks/>
          </p:cNvSpPr>
          <p:nvPr/>
        </p:nvSpPr>
        <p:spPr bwMode="auto">
          <a:xfrm rot="19531776">
            <a:off x="4865132" y="4210124"/>
            <a:ext cx="582884" cy="34976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3356" name="Freeform 474"/>
          <p:cNvSpPr>
            <a:spLocks/>
          </p:cNvSpPr>
          <p:nvPr/>
        </p:nvSpPr>
        <p:spPr bwMode="auto">
          <a:xfrm rot="19531776">
            <a:off x="5414171" y="4055927"/>
            <a:ext cx="470068" cy="613029"/>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241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3357" name="Freeform 475"/>
          <p:cNvSpPr>
            <a:spLocks/>
          </p:cNvSpPr>
          <p:nvPr/>
        </p:nvSpPr>
        <p:spPr bwMode="auto">
          <a:xfrm rot="19531776">
            <a:off x="5365285" y="4853243"/>
            <a:ext cx="169223" cy="109066"/>
          </a:xfrm>
          <a:custGeom>
            <a:avLst/>
            <a:gdLst>
              <a:gd name="T0" fmla="*/ 0 w 258"/>
              <a:gd name="T1" fmla="*/ 2147483647 h 160"/>
              <a:gd name="T2" fmla="*/ 1613298320 w 258"/>
              <a:gd name="T3" fmla="*/ 571742710 h 160"/>
              <a:gd name="T4" fmla="*/ 2147483647 w 258"/>
              <a:gd name="T5" fmla="*/ 428765600 h 160"/>
              <a:gd name="T6" fmla="*/ 2147483647 w 258"/>
              <a:gd name="T7" fmla="*/ 1572168154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3358" name="Freeform 476"/>
          <p:cNvSpPr>
            <a:spLocks/>
          </p:cNvSpPr>
          <p:nvPr/>
        </p:nvSpPr>
        <p:spPr bwMode="auto">
          <a:xfrm rot="19531776">
            <a:off x="5496902" y="4793068"/>
            <a:ext cx="176746" cy="165481"/>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3359" name="Freeform 477"/>
          <p:cNvSpPr>
            <a:spLocks/>
          </p:cNvSpPr>
          <p:nvPr/>
        </p:nvSpPr>
        <p:spPr bwMode="auto">
          <a:xfrm rot="19531776">
            <a:off x="5669887" y="4695284"/>
            <a:ext cx="214352" cy="169240"/>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166118 h 252"/>
              <a:gd name="T8" fmla="*/ 2147483647 w 325"/>
              <a:gd name="T9" fmla="*/ 182258749 h 252"/>
              <a:gd name="T10" fmla="*/ 2147483647 w 325"/>
              <a:gd name="T11" fmla="*/ 182258749 h 252"/>
              <a:gd name="T12" fmla="*/ 2147483647 w 325"/>
              <a:gd name="T13" fmla="*/ 1002342752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360" name="Freeform 478"/>
          <p:cNvSpPr>
            <a:spLocks/>
          </p:cNvSpPr>
          <p:nvPr/>
        </p:nvSpPr>
        <p:spPr bwMode="auto">
          <a:xfrm rot="19531776">
            <a:off x="5903040" y="4544847"/>
            <a:ext cx="199310" cy="184284"/>
          </a:xfrm>
          <a:custGeom>
            <a:avLst/>
            <a:gdLst>
              <a:gd name="T0" fmla="*/ 0 w 300"/>
              <a:gd name="T1" fmla="*/ 2147483647 h 279"/>
              <a:gd name="T2" fmla="*/ 264762093 w 300"/>
              <a:gd name="T3" fmla="*/ 2147483647 h 279"/>
              <a:gd name="T4" fmla="*/ 1323653687 w 300"/>
              <a:gd name="T5" fmla="*/ 1972164759 h 279"/>
              <a:gd name="T6" fmla="*/ 2147483647 w 300"/>
              <a:gd name="T7" fmla="*/ 281704645 h 279"/>
              <a:gd name="T8" fmla="*/ 2147483647 w 300"/>
              <a:gd name="T9" fmla="*/ 238407118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3361" name="Freeform 479"/>
          <p:cNvSpPr>
            <a:spLocks/>
          </p:cNvSpPr>
          <p:nvPr/>
        </p:nvSpPr>
        <p:spPr bwMode="auto">
          <a:xfrm rot="19531776">
            <a:off x="5196059" y="4646391"/>
            <a:ext cx="601686" cy="112828"/>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3362" name="Freeform 480"/>
          <p:cNvSpPr>
            <a:spLocks/>
          </p:cNvSpPr>
          <p:nvPr/>
        </p:nvSpPr>
        <p:spPr bwMode="auto">
          <a:xfrm rot="19531776">
            <a:off x="5478101" y="4774262"/>
            <a:ext cx="30084" cy="82740"/>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3363" name="Freeform 481"/>
          <p:cNvSpPr>
            <a:spLocks/>
          </p:cNvSpPr>
          <p:nvPr/>
        </p:nvSpPr>
        <p:spPr bwMode="auto">
          <a:xfrm rot="19531776">
            <a:off x="5692450" y="4661435"/>
            <a:ext cx="22563" cy="60175"/>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3364" name="Freeform 482"/>
          <p:cNvSpPr>
            <a:spLocks/>
          </p:cNvSpPr>
          <p:nvPr/>
        </p:nvSpPr>
        <p:spPr bwMode="auto">
          <a:xfrm rot="19531776">
            <a:off x="5429213" y="4935983"/>
            <a:ext cx="94015" cy="15044"/>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3365" name="Freeform 483"/>
          <p:cNvSpPr>
            <a:spLocks/>
          </p:cNvSpPr>
          <p:nvPr/>
        </p:nvSpPr>
        <p:spPr bwMode="auto">
          <a:xfrm rot="19531776">
            <a:off x="5557071" y="4879568"/>
            <a:ext cx="120337" cy="41371"/>
          </a:xfrm>
          <a:custGeom>
            <a:avLst/>
            <a:gdLst>
              <a:gd name="T0" fmla="*/ 0 w 182"/>
              <a:gd name="T1" fmla="*/ 1340729148 h 62"/>
              <a:gd name="T2" fmla="*/ 1826641837 w 182"/>
              <a:gd name="T3" fmla="*/ 1161912253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3366" name="Freeform 484"/>
          <p:cNvSpPr>
            <a:spLocks/>
          </p:cNvSpPr>
          <p:nvPr/>
        </p:nvSpPr>
        <p:spPr bwMode="auto">
          <a:xfrm rot="19531776">
            <a:off x="5733817" y="4785546"/>
            <a:ext cx="124097" cy="56413"/>
          </a:xfrm>
          <a:custGeom>
            <a:avLst/>
            <a:gdLst>
              <a:gd name="T0" fmla="*/ 0 w 184"/>
              <a:gd name="T1" fmla="*/ 1743501381 h 88"/>
              <a:gd name="T2" fmla="*/ 2147483647 w 184"/>
              <a:gd name="T3" fmla="*/ 673618750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3367" name="Freeform 485"/>
          <p:cNvSpPr>
            <a:spLocks/>
          </p:cNvSpPr>
          <p:nvPr/>
        </p:nvSpPr>
        <p:spPr bwMode="auto">
          <a:xfrm rot="19531776">
            <a:off x="5857914" y="4315430"/>
            <a:ext cx="94015" cy="173002"/>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3368" name="Freeform 486"/>
          <p:cNvSpPr>
            <a:spLocks/>
          </p:cNvSpPr>
          <p:nvPr/>
        </p:nvSpPr>
        <p:spPr bwMode="auto">
          <a:xfrm rot="19531776">
            <a:off x="5831591" y="4353039"/>
            <a:ext cx="37605" cy="30087"/>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3369" name="Freeform 487"/>
          <p:cNvSpPr>
            <a:spLocks/>
          </p:cNvSpPr>
          <p:nvPr/>
        </p:nvSpPr>
        <p:spPr bwMode="auto">
          <a:xfrm rot="19531776">
            <a:off x="5857914" y="4315430"/>
            <a:ext cx="94015" cy="173002"/>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3370" name="Oval 488"/>
          <p:cNvSpPr>
            <a:spLocks noChangeArrowheads="1"/>
          </p:cNvSpPr>
          <p:nvPr/>
        </p:nvSpPr>
        <p:spPr bwMode="auto">
          <a:xfrm rot="12187981">
            <a:off x="4741036" y="3950621"/>
            <a:ext cx="94012" cy="116587"/>
          </a:xfrm>
          <a:prstGeom prst="ellipse">
            <a:avLst/>
          </a:prstGeom>
          <a:solidFill>
            <a:srgbClr val="C3EE6E"/>
          </a:solidFill>
          <a:ln w="9525">
            <a:solidFill>
              <a:schemeClr val="tx1"/>
            </a:solidFill>
            <a:round/>
            <a:headEnd/>
            <a:tailEnd/>
          </a:ln>
        </p:spPr>
        <p:txBody>
          <a:bodyPr wrap="none" anchor="ctr"/>
          <a:lstStyle/>
          <a:p>
            <a:endParaRPr lang="en-US"/>
          </a:p>
        </p:txBody>
      </p:sp>
      <p:sp>
        <p:nvSpPr>
          <p:cNvPr id="13371" name="Freeform 489"/>
          <p:cNvSpPr>
            <a:spLocks/>
          </p:cNvSpPr>
          <p:nvPr/>
        </p:nvSpPr>
        <p:spPr bwMode="auto">
          <a:xfrm>
            <a:off x="2864526" y="3713682"/>
            <a:ext cx="2023169" cy="1718743"/>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13372" name="Freeform 490"/>
          <p:cNvSpPr>
            <a:spLocks/>
          </p:cNvSpPr>
          <p:nvPr/>
        </p:nvSpPr>
        <p:spPr bwMode="auto">
          <a:xfrm rot="19531776">
            <a:off x="4549247" y="3713682"/>
            <a:ext cx="127858" cy="139155"/>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73" name="Freeform 491"/>
          <p:cNvSpPr>
            <a:spLocks/>
          </p:cNvSpPr>
          <p:nvPr/>
        </p:nvSpPr>
        <p:spPr bwMode="auto">
          <a:xfrm rot="19531776">
            <a:off x="4549247" y="3755053"/>
            <a:ext cx="26325" cy="75218"/>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74" name="Freeform 492"/>
          <p:cNvSpPr>
            <a:spLocks/>
          </p:cNvSpPr>
          <p:nvPr/>
        </p:nvSpPr>
        <p:spPr bwMode="auto">
          <a:xfrm>
            <a:off x="4071660" y="3879163"/>
            <a:ext cx="567840" cy="315918"/>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13375" name="Freeform 493"/>
          <p:cNvSpPr>
            <a:spLocks/>
          </p:cNvSpPr>
          <p:nvPr/>
        </p:nvSpPr>
        <p:spPr bwMode="auto">
          <a:xfrm rot="19531776">
            <a:off x="4158151" y="3920534"/>
            <a:ext cx="18804" cy="124109"/>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76" name="Freeform 494"/>
          <p:cNvSpPr>
            <a:spLocks/>
          </p:cNvSpPr>
          <p:nvPr/>
        </p:nvSpPr>
        <p:spPr bwMode="auto">
          <a:xfrm rot="19531776">
            <a:off x="4173193" y="3905490"/>
            <a:ext cx="30084" cy="127871"/>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77" name="Freeform 495"/>
          <p:cNvSpPr>
            <a:spLocks/>
          </p:cNvSpPr>
          <p:nvPr/>
        </p:nvSpPr>
        <p:spPr bwMode="auto">
          <a:xfrm rot="19531776">
            <a:off x="4654542" y="3864119"/>
            <a:ext cx="127858" cy="139155"/>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78" name="Freeform 496"/>
          <p:cNvSpPr>
            <a:spLocks/>
          </p:cNvSpPr>
          <p:nvPr/>
        </p:nvSpPr>
        <p:spPr bwMode="auto">
          <a:xfrm rot="19531776">
            <a:off x="4654542" y="3905490"/>
            <a:ext cx="30084" cy="75218"/>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79" name="Freeform 497"/>
          <p:cNvSpPr>
            <a:spLocks/>
          </p:cNvSpPr>
          <p:nvPr/>
        </p:nvSpPr>
        <p:spPr bwMode="auto">
          <a:xfrm rot="19531776">
            <a:off x="4699669" y="4037121"/>
            <a:ext cx="124099" cy="139155"/>
          </a:xfrm>
          <a:custGeom>
            <a:avLst/>
            <a:gdLst>
              <a:gd name="T0" fmla="*/ 2147483647 w 185"/>
              <a:gd name="T1" fmla="*/ 98336717 h 202"/>
              <a:gd name="T2" fmla="*/ 431422259 w 185"/>
              <a:gd name="T3" fmla="*/ 344220382 h 202"/>
              <a:gd name="T4" fmla="*/ 113549149 w 185"/>
              <a:gd name="T5" fmla="*/ 2114448779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80" name="Freeform 498"/>
          <p:cNvSpPr>
            <a:spLocks/>
          </p:cNvSpPr>
          <p:nvPr/>
        </p:nvSpPr>
        <p:spPr bwMode="auto">
          <a:xfrm rot="19531776">
            <a:off x="4699669" y="4078493"/>
            <a:ext cx="26325" cy="75218"/>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81" name="Freeform 499"/>
          <p:cNvSpPr>
            <a:spLocks/>
          </p:cNvSpPr>
          <p:nvPr/>
        </p:nvSpPr>
        <p:spPr bwMode="auto">
          <a:xfrm rot="19531776">
            <a:off x="4722232" y="4221408"/>
            <a:ext cx="127858" cy="139153"/>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3382" name="Freeform 500"/>
          <p:cNvSpPr>
            <a:spLocks/>
          </p:cNvSpPr>
          <p:nvPr/>
        </p:nvSpPr>
        <p:spPr bwMode="auto">
          <a:xfrm rot="19531776">
            <a:off x="4722232" y="4262777"/>
            <a:ext cx="26325" cy="75218"/>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3383" name="Freeform 501"/>
          <p:cNvSpPr>
            <a:spLocks/>
          </p:cNvSpPr>
          <p:nvPr/>
        </p:nvSpPr>
        <p:spPr bwMode="auto">
          <a:xfrm>
            <a:off x="4184476" y="4055927"/>
            <a:ext cx="511433" cy="315918"/>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13384" name="Freeform 502"/>
          <p:cNvSpPr>
            <a:spLocks/>
          </p:cNvSpPr>
          <p:nvPr/>
        </p:nvSpPr>
        <p:spPr bwMode="auto">
          <a:xfrm>
            <a:off x="4282250" y="4225168"/>
            <a:ext cx="488870" cy="289592"/>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13385" name="Freeform 503"/>
          <p:cNvSpPr>
            <a:spLocks/>
          </p:cNvSpPr>
          <p:nvPr/>
        </p:nvSpPr>
        <p:spPr bwMode="auto">
          <a:xfrm rot="19531776">
            <a:off x="4308573" y="4097296"/>
            <a:ext cx="18804" cy="124112"/>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86" name="Freeform 504"/>
          <p:cNvSpPr>
            <a:spLocks/>
          </p:cNvSpPr>
          <p:nvPr/>
        </p:nvSpPr>
        <p:spPr bwMode="auto">
          <a:xfrm rot="19531776">
            <a:off x="4323615" y="4074731"/>
            <a:ext cx="33846" cy="127871"/>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87" name="Freeform 505"/>
          <p:cNvSpPr>
            <a:spLocks/>
          </p:cNvSpPr>
          <p:nvPr/>
        </p:nvSpPr>
        <p:spPr bwMode="auto">
          <a:xfrm rot="19531776">
            <a:off x="4410108" y="4274061"/>
            <a:ext cx="18802" cy="124109"/>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88" name="Freeform 506"/>
          <p:cNvSpPr>
            <a:spLocks/>
          </p:cNvSpPr>
          <p:nvPr/>
        </p:nvSpPr>
        <p:spPr bwMode="auto">
          <a:xfrm rot="19531776">
            <a:off x="4417629" y="4243973"/>
            <a:ext cx="30084" cy="127871"/>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89" name="Freeform 507"/>
          <p:cNvSpPr>
            <a:spLocks/>
          </p:cNvSpPr>
          <p:nvPr/>
        </p:nvSpPr>
        <p:spPr bwMode="auto">
          <a:xfrm rot="19531776">
            <a:off x="4432672" y="4450823"/>
            <a:ext cx="18802" cy="124112"/>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90" name="Freeform 508"/>
          <p:cNvSpPr>
            <a:spLocks/>
          </p:cNvSpPr>
          <p:nvPr/>
        </p:nvSpPr>
        <p:spPr bwMode="auto">
          <a:xfrm rot="19531776">
            <a:off x="4447714" y="4435779"/>
            <a:ext cx="33844" cy="127871"/>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316" name="TextBox 153"/>
          <p:cNvSpPr txBox="1">
            <a:spLocks noChangeArrowheads="1"/>
          </p:cNvSpPr>
          <p:nvPr/>
        </p:nvSpPr>
        <p:spPr bwMode="auto">
          <a:xfrm>
            <a:off x="6324600" y="2581605"/>
            <a:ext cx="2121093" cy="461665"/>
          </a:xfrm>
          <a:prstGeom prst="rect">
            <a:avLst/>
          </a:prstGeom>
          <a:noFill/>
          <a:ln w="9525">
            <a:noFill/>
            <a:miter lim="800000"/>
            <a:headEnd/>
            <a:tailEnd/>
          </a:ln>
        </p:spPr>
        <p:txBody>
          <a:bodyPr wrap="none">
            <a:spAutoFit/>
          </a:bodyPr>
          <a:lstStyle/>
          <a:p>
            <a:r>
              <a:rPr lang="en-US" dirty="0" smtClean="0">
                <a:solidFill>
                  <a:srgbClr val="404040"/>
                </a:solidFill>
              </a:rPr>
              <a:t>touch scanner</a:t>
            </a:r>
            <a:endParaRPr lang="en-US" dirty="0">
              <a:solidFill>
                <a:srgbClr val="404040"/>
              </a:solidFill>
            </a:endParaRPr>
          </a:p>
        </p:txBody>
      </p:sp>
      <p:sp>
        <p:nvSpPr>
          <p:cNvPr id="13317" name="TextBox 154"/>
          <p:cNvSpPr txBox="1">
            <a:spLocks noChangeArrowheads="1"/>
          </p:cNvSpPr>
          <p:nvPr/>
        </p:nvSpPr>
        <p:spPr bwMode="auto">
          <a:xfrm>
            <a:off x="4156871" y="5181600"/>
            <a:ext cx="2531462" cy="461665"/>
          </a:xfrm>
          <a:prstGeom prst="rect">
            <a:avLst/>
          </a:prstGeom>
          <a:noFill/>
          <a:ln w="9525">
            <a:noFill/>
            <a:miter lim="800000"/>
            <a:headEnd/>
            <a:tailEnd/>
          </a:ln>
        </p:spPr>
        <p:txBody>
          <a:bodyPr wrap="none">
            <a:spAutoFit/>
          </a:bodyPr>
          <a:lstStyle/>
          <a:p>
            <a:r>
              <a:rPr lang="en-US" dirty="0" smtClean="0">
                <a:solidFill>
                  <a:srgbClr val="404040"/>
                </a:solidFill>
              </a:rPr>
              <a:t>direction scanner</a:t>
            </a:r>
            <a:endParaRPr lang="en-US" dirty="0">
              <a:solidFill>
                <a:srgbClr val="404040"/>
              </a:solidFill>
            </a:endParaRPr>
          </a:p>
        </p:txBody>
      </p:sp>
      <p:sp>
        <p:nvSpPr>
          <p:cNvPr id="13319" name="TextBox 190"/>
          <p:cNvSpPr txBox="1">
            <a:spLocks noChangeArrowheads="1"/>
          </p:cNvSpPr>
          <p:nvPr/>
        </p:nvSpPr>
        <p:spPr bwMode="auto">
          <a:xfrm>
            <a:off x="1698625" y="2530805"/>
            <a:ext cx="2288908" cy="461665"/>
          </a:xfrm>
          <a:prstGeom prst="rect">
            <a:avLst/>
          </a:prstGeom>
          <a:noFill/>
          <a:ln w="9525">
            <a:noFill/>
            <a:miter lim="800000"/>
            <a:headEnd/>
            <a:tailEnd/>
          </a:ln>
        </p:spPr>
        <p:txBody>
          <a:bodyPr wrap="none">
            <a:spAutoFit/>
          </a:bodyPr>
          <a:lstStyle/>
          <a:p>
            <a:r>
              <a:rPr lang="en-US" dirty="0" smtClean="0">
                <a:solidFill>
                  <a:srgbClr val="404040"/>
                </a:solidFill>
              </a:rPr>
              <a:t>motion scanner</a:t>
            </a:r>
            <a:endParaRPr lang="en-US" dirty="0">
              <a:solidFill>
                <a:srgbClr val="404040"/>
              </a:solidFill>
            </a:endParaRPr>
          </a:p>
        </p:txBody>
      </p:sp>
      <p:sp>
        <p:nvSpPr>
          <p:cNvPr id="13320" name="TextBox 191"/>
          <p:cNvSpPr txBox="1">
            <a:spLocks noChangeArrowheads="1"/>
          </p:cNvSpPr>
          <p:nvPr/>
        </p:nvSpPr>
        <p:spPr bwMode="auto">
          <a:xfrm>
            <a:off x="-125664" y="5764213"/>
            <a:ext cx="6097618" cy="1169551"/>
          </a:xfrm>
          <a:prstGeom prst="rect">
            <a:avLst/>
          </a:prstGeom>
          <a:noFill/>
          <a:ln w="9525">
            <a:noFill/>
            <a:miter lim="800000"/>
            <a:headEnd/>
            <a:tailEnd/>
          </a:ln>
        </p:spPr>
        <p:txBody>
          <a:bodyPr wrap="none">
            <a:spAutoFit/>
          </a:bodyPr>
          <a:lstStyle/>
          <a:p>
            <a:r>
              <a:rPr lang="en-US" sz="7000" b="1" dirty="0" smtClean="0">
                <a:solidFill>
                  <a:srgbClr val="FF9900"/>
                </a:solidFill>
              </a:rPr>
              <a:t>entering a “2”</a:t>
            </a:r>
            <a:endParaRPr lang="en-US" sz="7000" b="1" dirty="0">
              <a:solidFill>
                <a:srgbClr val="FF9900"/>
              </a:solidFill>
            </a:endParaRPr>
          </a:p>
        </p:txBody>
      </p:sp>
      <p:sp>
        <p:nvSpPr>
          <p:cNvPr id="127" name="Freeform 389"/>
          <p:cNvSpPr>
            <a:spLocks/>
          </p:cNvSpPr>
          <p:nvPr/>
        </p:nvSpPr>
        <p:spPr bwMode="auto">
          <a:xfrm rot="19531776">
            <a:off x="5753005" y="524205"/>
            <a:ext cx="2075818" cy="2373313"/>
          </a:xfrm>
          <a:custGeom>
            <a:avLst/>
            <a:gdLst>
              <a:gd name="T0" fmla="*/ 0 w 3128"/>
              <a:gd name="T1" fmla="*/ 2147483647 h 3579"/>
              <a:gd name="T2" fmla="*/ 2147483647 w 3128"/>
              <a:gd name="T3" fmla="*/ 2147483647 h 3579"/>
              <a:gd name="T4" fmla="*/ 2147483647 w 3128"/>
              <a:gd name="T5" fmla="*/ 2147483647 h 3579"/>
              <a:gd name="T6" fmla="*/ 2147483647 w 3128"/>
              <a:gd name="T7" fmla="*/ 2147483647 h 3579"/>
              <a:gd name="T8" fmla="*/ 2147483647 w 3128"/>
              <a:gd name="T9" fmla="*/ 2147483647 h 3579"/>
              <a:gd name="T10" fmla="*/ 2147483647 w 3128"/>
              <a:gd name="T11" fmla="*/ 2147483647 h 3579"/>
              <a:gd name="T12" fmla="*/ 2147483647 w 3128"/>
              <a:gd name="T13" fmla="*/ 2147483647 h 3579"/>
              <a:gd name="T14" fmla="*/ 2147483647 w 3128"/>
              <a:gd name="T15" fmla="*/ 2147483647 h 3579"/>
              <a:gd name="T16" fmla="*/ 2147483647 w 3128"/>
              <a:gd name="T17" fmla="*/ 2147483647 h 3579"/>
              <a:gd name="T18" fmla="*/ 2147483647 w 3128"/>
              <a:gd name="T19" fmla="*/ 2147483647 h 3579"/>
              <a:gd name="T20" fmla="*/ 2147483647 w 3128"/>
              <a:gd name="T21" fmla="*/ 2147483647 h 3579"/>
              <a:gd name="T22" fmla="*/ 2147483647 w 3128"/>
              <a:gd name="T23" fmla="*/ 2147483647 h 3579"/>
              <a:gd name="T24" fmla="*/ 2147483647 w 3128"/>
              <a:gd name="T25" fmla="*/ 2147483647 h 3579"/>
              <a:gd name="T26" fmla="*/ 2147483647 w 3128"/>
              <a:gd name="T27" fmla="*/ 2147483647 h 3579"/>
              <a:gd name="T28" fmla="*/ 2147483647 w 3128"/>
              <a:gd name="T29" fmla="*/ 2147483647 h 3579"/>
              <a:gd name="T30" fmla="*/ 2147483647 w 3128"/>
              <a:gd name="T31" fmla="*/ 2147483647 h 3579"/>
              <a:gd name="T32" fmla="*/ 2147483647 w 3128"/>
              <a:gd name="T33" fmla="*/ 2147483647 h 3579"/>
              <a:gd name="T34" fmla="*/ 2147483647 w 3128"/>
              <a:gd name="T35" fmla="*/ 2147483647 h 3579"/>
              <a:gd name="T36" fmla="*/ 2147483647 w 3128"/>
              <a:gd name="T37" fmla="*/ 2147483647 h 3579"/>
              <a:gd name="T38" fmla="*/ 2147483647 w 3128"/>
              <a:gd name="T39" fmla="*/ 2147483647 h 3579"/>
              <a:gd name="T40" fmla="*/ 2147483647 w 3128"/>
              <a:gd name="T41" fmla="*/ 2147483647 h 3579"/>
              <a:gd name="T42" fmla="*/ 2147483647 w 3128"/>
              <a:gd name="T43" fmla="*/ 2147483647 h 3579"/>
              <a:gd name="T44" fmla="*/ 2147483647 w 3128"/>
              <a:gd name="T45" fmla="*/ 2147483647 h 3579"/>
              <a:gd name="T46" fmla="*/ 2147483647 w 3128"/>
              <a:gd name="T47" fmla="*/ 2147483647 h 3579"/>
              <a:gd name="T48" fmla="*/ 2147483647 w 3128"/>
              <a:gd name="T49" fmla="*/ 2147483647 h 3579"/>
              <a:gd name="T50" fmla="*/ 2147483647 w 3128"/>
              <a:gd name="T51" fmla="*/ 2147483647 h 3579"/>
              <a:gd name="T52" fmla="*/ 2147483647 w 3128"/>
              <a:gd name="T53" fmla="*/ 2147483647 h 3579"/>
              <a:gd name="T54" fmla="*/ 2147483647 w 3128"/>
              <a:gd name="T55" fmla="*/ 2147483647 h 3579"/>
              <a:gd name="T56" fmla="*/ 2147483647 w 3128"/>
              <a:gd name="T57" fmla="*/ 2147483647 h 3579"/>
              <a:gd name="T58" fmla="*/ 2147483647 w 3128"/>
              <a:gd name="T59" fmla="*/ 2147483647 h 3579"/>
              <a:gd name="T60" fmla="*/ 2147483647 w 3128"/>
              <a:gd name="T61" fmla="*/ 2147483647 h 3579"/>
              <a:gd name="T62" fmla="*/ 2147483647 w 3128"/>
              <a:gd name="T63" fmla="*/ 2147483647 h 3579"/>
              <a:gd name="T64" fmla="*/ 2147483647 w 3128"/>
              <a:gd name="T65" fmla="*/ 2147483647 h 3579"/>
              <a:gd name="T66" fmla="*/ 2147483647 w 3128"/>
              <a:gd name="T67" fmla="*/ 2147483647 h 3579"/>
              <a:gd name="T68" fmla="*/ 2147483647 w 3128"/>
              <a:gd name="T69" fmla="*/ 2147483647 h 3579"/>
              <a:gd name="T70" fmla="*/ 2147483647 w 3128"/>
              <a:gd name="T71" fmla="*/ 2147483647 h 3579"/>
              <a:gd name="T72" fmla="*/ 2147483647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28" name="Freeform 390"/>
          <p:cNvSpPr>
            <a:spLocks/>
          </p:cNvSpPr>
          <p:nvPr/>
        </p:nvSpPr>
        <p:spPr bwMode="auto">
          <a:xfrm>
            <a:off x="4944490" y="1216264"/>
            <a:ext cx="2019409" cy="1681254"/>
          </a:xfrm>
          <a:custGeom>
            <a:avLst/>
            <a:gdLst>
              <a:gd name="T0" fmla="*/ 0 w 537"/>
              <a:gd name="T1" fmla="*/ 2147483647 h 447"/>
              <a:gd name="T2" fmla="*/ 2147483647 w 537"/>
              <a:gd name="T3" fmla="*/ 2147483647 h 447"/>
              <a:gd name="T4" fmla="*/ 2147483647 w 537"/>
              <a:gd name="T5" fmla="*/ 2147483647 h 447"/>
              <a:gd name="T6" fmla="*/ 2147483647 w 537"/>
              <a:gd name="T7" fmla="*/ 2147483647 h 447"/>
              <a:gd name="T8" fmla="*/ 2147483647 w 537"/>
              <a:gd name="T9" fmla="*/ 2147483647 h 447"/>
              <a:gd name="T10" fmla="*/ 2147483647 w 537"/>
              <a:gd name="T11" fmla="*/ 2147483647 h 447"/>
              <a:gd name="T12" fmla="*/ 2147483647 w 537"/>
              <a:gd name="T13" fmla="*/ 2147483647 h 447"/>
              <a:gd name="T14" fmla="*/ 2147483647 w 537"/>
              <a:gd name="T15" fmla="*/ 2147483647 h 447"/>
              <a:gd name="T16" fmla="*/ 2147483647 w 537"/>
              <a:gd name="T17" fmla="*/ 2147483647 h 447"/>
              <a:gd name="T18" fmla="*/ 2147483647 w 537"/>
              <a:gd name="T19" fmla="*/ 2147483647 h 447"/>
              <a:gd name="T20" fmla="*/ 2147483647 w 537"/>
              <a:gd name="T21" fmla="*/ 2147483647 h 447"/>
              <a:gd name="T22" fmla="*/ 2147483647 w 537"/>
              <a:gd name="T23" fmla="*/ 2147483647 h 447"/>
              <a:gd name="T24" fmla="*/ 2147483647 w 537"/>
              <a:gd name="T25" fmla="*/ 2147483647 h 447"/>
              <a:gd name="T26" fmla="*/ 2147483647 w 537"/>
              <a:gd name="T27" fmla="*/ 2147483647 h 447"/>
              <a:gd name="T28" fmla="*/ 2147483647 w 537"/>
              <a:gd name="T29" fmla="*/ 2147483647 h 447"/>
              <a:gd name="T30" fmla="*/ 2147483647 w 537"/>
              <a:gd name="T31" fmla="*/ 2147483647 h 447"/>
              <a:gd name="T32" fmla="*/ 2147483647 w 537"/>
              <a:gd name="T33" fmla="*/ 2147483647 h 447"/>
              <a:gd name="T34" fmla="*/ 2147483647 w 537"/>
              <a:gd name="T35" fmla="*/ 2147483647 h 447"/>
              <a:gd name="T36" fmla="*/ 2147483647 w 537"/>
              <a:gd name="T37" fmla="*/ 2147483647 h 447"/>
              <a:gd name="T38" fmla="*/ 2147483647 w 537"/>
              <a:gd name="T39" fmla="*/ 2147483647 h 447"/>
              <a:gd name="T40" fmla="*/ 2147483647 w 537"/>
              <a:gd name="T41" fmla="*/ 2147483647 h 447"/>
              <a:gd name="T42" fmla="*/ 2147483647 w 537"/>
              <a:gd name="T43" fmla="*/ 2147483647 h 447"/>
              <a:gd name="T44" fmla="*/ 2147483647 w 537"/>
              <a:gd name="T45" fmla="*/ 2147483647 h 447"/>
              <a:gd name="T46" fmla="*/ 2147483647 w 537"/>
              <a:gd name="T47" fmla="*/ 2147483647 h 447"/>
              <a:gd name="T48" fmla="*/ 2147483647 w 537"/>
              <a:gd name="T49" fmla="*/ 2147483647 h 447"/>
              <a:gd name="T50" fmla="*/ 2147483647 w 537"/>
              <a:gd name="T51" fmla="*/ 2147483647 h 447"/>
              <a:gd name="T52" fmla="*/ 2147483647 w 537"/>
              <a:gd name="T53" fmla="*/ 2147483647 h 447"/>
              <a:gd name="T54" fmla="*/ 2147483647 w 537"/>
              <a:gd name="T55" fmla="*/ 2147483647 h 447"/>
              <a:gd name="T56" fmla="*/ 2147483647 w 537"/>
              <a:gd name="T57" fmla="*/ 2147483647 h 447"/>
              <a:gd name="T58" fmla="*/ 2147483647 w 537"/>
              <a:gd name="T59" fmla="*/ 2147483647 h 447"/>
              <a:gd name="T60" fmla="*/ 2147483647 w 537"/>
              <a:gd name="T61" fmla="*/ 2147483647 h 447"/>
              <a:gd name="T62" fmla="*/ 2147483647 w 537"/>
              <a:gd name="T63" fmla="*/ 2147483647 h 447"/>
              <a:gd name="T64" fmla="*/ 2147483647 w 537"/>
              <a:gd name="T65" fmla="*/ 2147483647 h 447"/>
              <a:gd name="T66" fmla="*/ 2147483647 w 537"/>
              <a:gd name="T67" fmla="*/ 2147483647 h 447"/>
              <a:gd name="T68" fmla="*/ 2147483647 w 537"/>
              <a:gd name="T69" fmla="*/ 2147483647 h 447"/>
              <a:gd name="T70" fmla="*/ 2147483647 w 537"/>
              <a:gd name="T71" fmla="*/ 2147483647 h 447"/>
              <a:gd name="T72" fmla="*/ 2147483647 w 537"/>
              <a:gd name="T73" fmla="*/ 2147483647 h 447"/>
              <a:gd name="T74" fmla="*/ 2147483647 w 537"/>
              <a:gd name="T75" fmla="*/ 2147483647 h 447"/>
              <a:gd name="T76" fmla="*/ 2147483647 w 537"/>
              <a:gd name="T77" fmla="*/ 2147483647 h 44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7"/>
              <a:gd name="T118" fmla="*/ 0 h 447"/>
              <a:gd name="T119" fmla="*/ 537 w 537"/>
              <a:gd name="T120" fmla="*/ 447 h 44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7" h="447">
                <a:moveTo>
                  <a:pt x="0" y="287"/>
                </a:moveTo>
                <a:cubicBezTo>
                  <a:pt x="3" y="284"/>
                  <a:pt x="13" y="277"/>
                  <a:pt x="19" y="270"/>
                </a:cubicBezTo>
                <a:cubicBezTo>
                  <a:pt x="27" y="264"/>
                  <a:pt x="31" y="256"/>
                  <a:pt x="42" y="247"/>
                </a:cubicBezTo>
                <a:cubicBezTo>
                  <a:pt x="53" y="238"/>
                  <a:pt x="69" y="231"/>
                  <a:pt x="84" y="218"/>
                </a:cubicBezTo>
                <a:cubicBezTo>
                  <a:pt x="99" y="206"/>
                  <a:pt x="113" y="188"/>
                  <a:pt x="131" y="174"/>
                </a:cubicBezTo>
                <a:cubicBezTo>
                  <a:pt x="149" y="160"/>
                  <a:pt x="177" y="145"/>
                  <a:pt x="190" y="134"/>
                </a:cubicBezTo>
                <a:cubicBezTo>
                  <a:pt x="204" y="124"/>
                  <a:pt x="194" y="123"/>
                  <a:pt x="213" y="111"/>
                </a:cubicBezTo>
                <a:cubicBezTo>
                  <a:pt x="233" y="99"/>
                  <a:pt x="290" y="71"/>
                  <a:pt x="308" y="61"/>
                </a:cubicBezTo>
                <a:cubicBezTo>
                  <a:pt x="327" y="50"/>
                  <a:pt x="317" y="54"/>
                  <a:pt x="325" y="49"/>
                </a:cubicBezTo>
                <a:cubicBezTo>
                  <a:pt x="333" y="44"/>
                  <a:pt x="342" y="42"/>
                  <a:pt x="357" y="35"/>
                </a:cubicBezTo>
                <a:cubicBezTo>
                  <a:pt x="373" y="28"/>
                  <a:pt x="404" y="15"/>
                  <a:pt x="418" y="9"/>
                </a:cubicBezTo>
                <a:cubicBezTo>
                  <a:pt x="433" y="4"/>
                  <a:pt x="436" y="2"/>
                  <a:pt x="443" y="2"/>
                </a:cubicBezTo>
                <a:cubicBezTo>
                  <a:pt x="450" y="1"/>
                  <a:pt x="460" y="0"/>
                  <a:pt x="466" y="4"/>
                </a:cubicBezTo>
                <a:cubicBezTo>
                  <a:pt x="471" y="8"/>
                  <a:pt x="474" y="18"/>
                  <a:pt x="475" y="24"/>
                </a:cubicBezTo>
                <a:cubicBezTo>
                  <a:pt x="474" y="30"/>
                  <a:pt x="473" y="36"/>
                  <a:pt x="466" y="43"/>
                </a:cubicBezTo>
                <a:cubicBezTo>
                  <a:pt x="459" y="50"/>
                  <a:pt x="451" y="55"/>
                  <a:pt x="432" y="66"/>
                </a:cubicBezTo>
                <a:cubicBezTo>
                  <a:pt x="413" y="79"/>
                  <a:pt x="368" y="103"/>
                  <a:pt x="350" y="114"/>
                </a:cubicBezTo>
                <a:cubicBezTo>
                  <a:pt x="333" y="125"/>
                  <a:pt x="334" y="125"/>
                  <a:pt x="327" y="132"/>
                </a:cubicBezTo>
                <a:cubicBezTo>
                  <a:pt x="320" y="140"/>
                  <a:pt x="307" y="155"/>
                  <a:pt x="309" y="158"/>
                </a:cubicBezTo>
                <a:cubicBezTo>
                  <a:pt x="311" y="162"/>
                  <a:pt x="328" y="157"/>
                  <a:pt x="340" y="154"/>
                </a:cubicBezTo>
                <a:cubicBezTo>
                  <a:pt x="352" y="151"/>
                  <a:pt x="353" y="150"/>
                  <a:pt x="381" y="139"/>
                </a:cubicBezTo>
                <a:cubicBezTo>
                  <a:pt x="409" y="128"/>
                  <a:pt x="487" y="92"/>
                  <a:pt x="510" y="91"/>
                </a:cubicBezTo>
                <a:cubicBezTo>
                  <a:pt x="533" y="90"/>
                  <a:pt x="537" y="114"/>
                  <a:pt x="518" y="132"/>
                </a:cubicBezTo>
                <a:cubicBezTo>
                  <a:pt x="499" y="150"/>
                  <a:pt x="423" y="188"/>
                  <a:pt x="398" y="202"/>
                </a:cubicBezTo>
                <a:cubicBezTo>
                  <a:pt x="373" y="216"/>
                  <a:pt x="368" y="208"/>
                  <a:pt x="368" y="213"/>
                </a:cubicBezTo>
                <a:cubicBezTo>
                  <a:pt x="368" y="218"/>
                  <a:pt x="391" y="225"/>
                  <a:pt x="397" y="231"/>
                </a:cubicBezTo>
                <a:cubicBezTo>
                  <a:pt x="403" y="237"/>
                  <a:pt x="402" y="242"/>
                  <a:pt x="402" y="250"/>
                </a:cubicBezTo>
                <a:cubicBezTo>
                  <a:pt x="400" y="258"/>
                  <a:pt x="399" y="274"/>
                  <a:pt x="393" y="279"/>
                </a:cubicBezTo>
                <a:cubicBezTo>
                  <a:pt x="387" y="285"/>
                  <a:pt x="374" y="286"/>
                  <a:pt x="368" y="287"/>
                </a:cubicBezTo>
                <a:cubicBezTo>
                  <a:pt x="361" y="288"/>
                  <a:pt x="354" y="286"/>
                  <a:pt x="354" y="286"/>
                </a:cubicBezTo>
                <a:cubicBezTo>
                  <a:pt x="353" y="287"/>
                  <a:pt x="363" y="286"/>
                  <a:pt x="366" y="289"/>
                </a:cubicBezTo>
                <a:cubicBezTo>
                  <a:pt x="370" y="291"/>
                  <a:pt x="375" y="295"/>
                  <a:pt x="376" y="300"/>
                </a:cubicBezTo>
                <a:cubicBezTo>
                  <a:pt x="378" y="306"/>
                  <a:pt x="377" y="318"/>
                  <a:pt x="375" y="324"/>
                </a:cubicBezTo>
                <a:cubicBezTo>
                  <a:pt x="372" y="331"/>
                  <a:pt x="370" y="333"/>
                  <a:pt x="361" y="339"/>
                </a:cubicBezTo>
                <a:cubicBezTo>
                  <a:pt x="353" y="345"/>
                  <a:pt x="342" y="348"/>
                  <a:pt x="323" y="359"/>
                </a:cubicBezTo>
                <a:cubicBezTo>
                  <a:pt x="302" y="370"/>
                  <a:pt x="272" y="392"/>
                  <a:pt x="245" y="405"/>
                </a:cubicBezTo>
                <a:cubicBezTo>
                  <a:pt x="217" y="418"/>
                  <a:pt x="176" y="429"/>
                  <a:pt x="156" y="436"/>
                </a:cubicBezTo>
                <a:cubicBezTo>
                  <a:pt x="136" y="442"/>
                  <a:pt x="133" y="441"/>
                  <a:pt x="124" y="443"/>
                </a:cubicBezTo>
                <a:cubicBezTo>
                  <a:pt x="117" y="444"/>
                  <a:pt x="112" y="446"/>
                  <a:pt x="110" y="447"/>
                </a:cubicBezTo>
              </a:path>
            </a:pathLst>
          </a:custGeom>
          <a:solidFill>
            <a:srgbClr val="F1DFBD"/>
          </a:solidFill>
          <a:ln w="12700">
            <a:solidFill>
              <a:srgbClr val="000000"/>
            </a:solidFill>
            <a:round/>
            <a:headEnd/>
            <a:tailEnd/>
          </a:ln>
        </p:spPr>
        <p:txBody>
          <a:bodyPr/>
          <a:lstStyle/>
          <a:p>
            <a:endParaRPr lang="en-US"/>
          </a:p>
        </p:txBody>
      </p:sp>
      <p:sp>
        <p:nvSpPr>
          <p:cNvPr id="129" name="Freeform 391"/>
          <p:cNvSpPr>
            <a:spLocks/>
          </p:cNvSpPr>
          <p:nvPr/>
        </p:nvSpPr>
        <p:spPr bwMode="auto">
          <a:xfrm rot="19531776">
            <a:off x="4876800" y="1374234"/>
            <a:ext cx="601686" cy="605553"/>
          </a:xfrm>
          <a:custGeom>
            <a:avLst/>
            <a:gdLst>
              <a:gd name="T0" fmla="*/ 2147483647 w 904"/>
              <a:gd name="T1" fmla="*/ 0 h 913"/>
              <a:gd name="T2" fmla="*/ 754171799 w 904"/>
              <a:gd name="T3" fmla="*/ 2147483647 h 913"/>
              <a:gd name="T4" fmla="*/ 377125376 w 904"/>
              <a:gd name="T5" fmla="*/ 2147483647 h 913"/>
              <a:gd name="T6" fmla="*/ 2147483647 w 904"/>
              <a:gd name="T7" fmla="*/ 2147483647 h 913"/>
              <a:gd name="T8" fmla="*/ 2147483647 w 904"/>
              <a:gd name="T9" fmla="*/ 2147483647 h 913"/>
              <a:gd name="T10" fmla="*/ 2147483647 w 904"/>
              <a:gd name="T11" fmla="*/ 2147483647 h 913"/>
              <a:gd name="T12" fmla="*/ 2147483647 w 904"/>
              <a:gd name="T13" fmla="*/ 2147483647 h 913"/>
              <a:gd name="T14" fmla="*/ 2147483647 w 904"/>
              <a:gd name="T15" fmla="*/ 2147483647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30" name="Freeform 392"/>
          <p:cNvSpPr>
            <a:spLocks/>
          </p:cNvSpPr>
          <p:nvPr/>
        </p:nvSpPr>
        <p:spPr bwMode="auto">
          <a:xfrm rot="19531776">
            <a:off x="6922534" y="1686414"/>
            <a:ext cx="582882" cy="349790"/>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31" name="Freeform 393"/>
          <p:cNvSpPr>
            <a:spLocks/>
          </p:cNvSpPr>
          <p:nvPr/>
        </p:nvSpPr>
        <p:spPr bwMode="auto">
          <a:xfrm rot="19531776">
            <a:off x="7471572" y="1532204"/>
            <a:ext cx="470066" cy="613075"/>
          </a:xfrm>
          <a:custGeom>
            <a:avLst/>
            <a:gdLst>
              <a:gd name="T0" fmla="*/ 0 w 712"/>
              <a:gd name="T1" fmla="*/ 0 h 928"/>
              <a:gd name="T2" fmla="*/ 199168318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32" name="Freeform 394"/>
          <p:cNvSpPr>
            <a:spLocks/>
          </p:cNvSpPr>
          <p:nvPr/>
        </p:nvSpPr>
        <p:spPr bwMode="auto">
          <a:xfrm rot="19531776">
            <a:off x="7422684" y="2329577"/>
            <a:ext cx="169225" cy="109076"/>
          </a:xfrm>
          <a:custGeom>
            <a:avLst/>
            <a:gdLst>
              <a:gd name="T0" fmla="*/ 0 w 258"/>
              <a:gd name="T1" fmla="*/ 2147483647 h 160"/>
              <a:gd name="T2" fmla="*/ 1613420031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33" name="Freeform 395"/>
          <p:cNvSpPr>
            <a:spLocks/>
          </p:cNvSpPr>
          <p:nvPr/>
        </p:nvSpPr>
        <p:spPr bwMode="auto">
          <a:xfrm rot="19531776">
            <a:off x="7554304" y="2269398"/>
            <a:ext cx="176744" cy="165492"/>
          </a:xfrm>
          <a:custGeom>
            <a:avLst/>
            <a:gdLst>
              <a:gd name="T0" fmla="*/ 1182912444 w 265"/>
              <a:gd name="T1" fmla="*/ 2147483647 h 246"/>
              <a:gd name="T2" fmla="*/ 66985809 w 265"/>
              <a:gd name="T3" fmla="*/ 2147483647 h 246"/>
              <a:gd name="T4" fmla="*/ 1629299147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34" name="Freeform 396"/>
          <p:cNvSpPr>
            <a:spLocks/>
          </p:cNvSpPr>
          <p:nvPr/>
        </p:nvSpPr>
        <p:spPr bwMode="auto">
          <a:xfrm rot="19531776">
            <a:off x="7727289" y="2171607"/>
            <a:ext cx="214350" cy="169255"/>
          </a:xfrm>
          <a:custGeom>
            <a:avLst/>
            <a:gdLst>
              <a:gd name="T0" fmla="*/ 2147483647 w 325"/>
              <a:gd name="T1" fmla="*/ 2147483647 h 252"/>
              <a:gd name="T2" fmla="*/ 496428944 w 325"/>
              <a:gd name="T3" fmla="*/ 2147483647 h 252"/>
              <a:gd name="T4" fmla="*/ 107905887 w 325"/>
              <a:gd name="T5" fmla="*/ 2147483647 h 252"/>
              <a:gd name="T6" fmla="*/ 114386370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5" name="Freeform 397"/>
          <p:cNvSpPr>
            <a:spLocks/>
          </p:cNvSpPr>
          <p:nvPr/>
        </p:nvSpPr>
        <p:spPr bwMode="auto">
          <a:xfrm rot="19531776">
            <a:off x="7960443" y="2021159"/>
            <a:ext cx="199307" cy="184300"/>
          </a:xfrm>
          <a:custGeom>
            <a:avLst/>
            <a:gdLst>
              <a:gd name="T0" fmla="*/ 0 w 300"/>
              <a:gd name="T1" fmla="*/ 2147483647 h 279"/>
              <a:gd name="T2" fmla="*/ 264677333 w 300"/>
              <a:gd name="T3" fmla="*/ 2147483647 h 279"/>
              <a:gd name="T4" fmla="*/ 1323543441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36" name="Freeform 398"/>
          <p:cNvSpPr>
            <a:spLocks/>
          </p:cNvSpPr>
          <p:nvPr/>
        </p:nvSpPr>
        <p:spPr bwMode="auto">
          <a:xfrm rot="19531776">
            <a:off x="7253461" y="2122713"/>
            <a:ext cx="601686" cy="112836"/>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37" name="Freeform 399"/>
          <p:cNvSpPr>
            <a:spLocks/>
          </p:cNvSpPr>
          <p:nvPr/>
        </p:nvSpPr>
        <p:spPr bwMode="auto">
          <a:xfrm rot="19531776">
            <a:off x="7535500" y="2250593"/>
            <a:ext cx="30084" cy="82746"/>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38" name="Freeform 400"/>
          <p:cNvSpPr>
            <a:spLocks/>
          </p:cNvSpPr>
          <p:nvPr/>
        </p:nvSpPr>
        <p:spPr bwMode="auto">
          <a:xfrm rot="19531776">
            <a:off x="7749852" y="2137757"/>
            <a:ext cx="22563" cy="60179"/>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39" name="Freeform 401"/>
          <p:cNvSpPr>
            <a:spLocks/>
          </p:cNvSpPr>
          <p:nvPr/>
        </p:nvSpPr>
        <p:spPr bwMode="auto">
          <a:xfrm rot="19531776">
            <a:off x="7486615" y="2412323"/>
            <a:ext cx="94012" cy="15045"/>
          </a:xfrm>
          <a:custGeom>
            <a:avLst/>
            <a:gdLst>
              <a:gd name="T0" fmla="*/ 0 w 140"/>
              <a:gd name="T1" fmla="*/ 640119688 h 20"/>
              <a:gd name="T2" fmla="*/ 1822406346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40" name="Freeform 402"/>
          <p:cNvSpPr>
            <a:spLocks/>
          </p:cNvSpPr>
          <p:nvPr/>
        </p:nvSpPr>
        <p:spPr bwMode="auto">
          <a:xfrm rot="19531776">
            <a:off x="7614473" y="2355906"/>
            <a:ext cx="120337" cy="4137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41" name="Freeform 403"/>
          <p:cNvSpPr>
            <a:spLocks/>
          </p:cNvSpPr>
          <p:nvPr/>
        </p:nvSpPr>
        <p:spPr bwMode="auto">
          <a:xfrm rot="19531776">
            <a:off x="7791217" y="2261875"/>
            <a:ext cx="124099" cy="56419"/>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42" name="Freeform 404"/>
          <p:cNvSpPr>
            <a:spLocks/>
          </p:cNvSpPr>
          <p:nvPr/>
        </p:nvSpPr>
        <p:spPr bwMode="auto">
          <a:xfrm rot="19531776">
            <a:off x="7915316" y="1791728"/>
            <a:ext cx="94012" cy="173015"/>
          </a:xfrm>
          <a:custGeom>
            <a:avLst/>
            <a:gdLst>
              <a:gd name="T0" fmla="*/ 87329567 w 142"/>
              <a:gd name="T1" fmla="*/ 1073246746 h 261"/>
              <a:gd name="T2" fmla="*/ 43664923 w 142"/>
              <a:gd name="T3" fmla="*/ 2147483647 h 261"/>
              <a:gd name="T4" fmla="*/ 349318546 w 142"/>
              <a:gd name="T5" fmla="*/ 2147483647 h 261"/>
              <a:gd name="T6" fmla="*/ 2095833298 w 142"/>
              <a:gd name="T7" fmla="*/ 2147483647 h 261"/>
              <a:gd name="T8" fmla="*/ 2147483647 w 142"/>
              <a:gd name="T9" fmla="*/ 2147483647 h 261"/>
              <a:gd name="T10" fmla="*/ 2147483647 w 142"/>
              <a:gd name="T11" fmla="*/ 2147483647 h 261"/>
              <a:gd name="T12" fmla="*/ 1047877661 w 142"/>
              <a:gd name="T13" fmla="*/ 459985314 h 261"/>
              <a:gd name="T14" fmla="*/ 87329567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43" name="Freeform 405"/>
          <p:cNvSpPr>
            <a:spLocks/>
          </p:cNvSpPr>
          <p:nvPr/>
        </p:nvSpPr>
        <p:spPr bwMode="auto">
          <a:xfrm rot="19531776">
            <a:off x="7888991" y="1829340"/>
            <a:ext cx="37605" cy="3009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44" name="Freeform 406"/>
          <p:cNvSpPr>
            <a:spLocks/>
          </p:cNvSpPr>
          <p:nvPr/>
        </p:nvSpPr>
        <p:spPr bwMode="auto">
          <a:xfrm rot="19531776">
            <a:off x="7915316" y="1791728"/>
            <a:ext cx="94012" cy="173015"/>
          </a:xfrm>
          <a:custGeom>
            <a:avLst/>
            <a:gdLst>
              <a:gd name="T0" fmla="*/ 87329567 w 142"/>
              <a:gd name="T1" fmla="*/ 1073246746 h 261"/>
              <a:gd name="T2" fmla="*/ 43664923 w 142"/>
              <a:gd name="T3" fmla="*/ 2147483647 h 261"/>
              <a:gd name="T4" fmla="*/ 349318546 w 142"/>
              <a:gd name="T5" fmla="*/ 2147483647 h 261"/>
              <a:gd name="T6" fmla="*/ 2095833298 w 142"/>
              <a:gd name="T7" fmla="*/ 2147483647 h 261"/>
              <a:gd name="T8" fmla="*/ 2147483647 w 142"/>
              <a:gd name="T9" fmla="*/ 2147483647 h 261"/>
              <a:gd name="T10" fmla="*/ 2147483647 w 142"/>
              <a:gd name="T11" fmla="*/ 2147483647 h 261"/>
              <a:gd name="T12" fmla="*/ 1047877661 w 142"/>
              <a:gd name="T13" fmla="*/ 459985314 h 261"/>
              <a:gd name="T14" fmla="*/ 87329567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45" name="Freeform 407"/>
          <p:cNvSpPr>
            <a:spLocks/>
          </p:cNvSpPr>
          <p:nvPr/>
        </p:nvSpPr>
        <p:spPr bwMode="auto">
          <a:xfrm rot="19531776">
            <a:off x="6132820" y="2265638"/>
            <a:ext cx="214350" cy="97791"/>
          </a:xfrm>
          <a:custGeom>
            <a:avLst/>
            <a:gdLst>
              <a:gd name="T0" fmla="*/ 0 w 322"/>
              <a:gd name="T1" fmla="*/ 0 h 150"/>
              <a:gd name="T2" fmla="*/ 2147483647 w 322"/>
              <a:gd name="T3" fmla="*/ 791693849 h 150"/>
              <a:gd name="T4" fmla="*/ 2147483647 w 322"/>
              <a:gd name="T5" fmla="*/ 2083496235 h 150"/>
              <a:gd name="T6" fmla="*/ 2147483647 w 322"/>
              <a:gd name="T7" fmla="*/ 2147483647 h 150"/>
              <a:gd name="T8" fmla="*/ 0 60000 65536"/>
              <a:gd name="T9" fmla="*/ 0 60000 65536"/>
              <a:gd name="T10" fmla="*/ 0 60000 65536"/>
              <a:gd name="T11" fmla="*/ 0 60000 65536"/>
              <a:gd name="T12" fmla="*/ 0 w 322"/>
              <a:gd name="T13" fmla="*/ 0 h 150"/>
              <a:gd name="T14" fmla="*/ 322 w 322"/>
              <a:gd name="T15" fmla="*/ 150 h 150"/>
            </a:gdLst>
            <a:ahLst/>
            <a:cxnLst>
              <a:cxn ang="T8">
                <a:pos x="T0" y="T1"/>
              </a:cxn>
              <a:cxn ang="T9">
                <a:pos x="T2" y="T3"/>
              </a:cxn>
              <a:cxn ang="T10">
                <a:pos x="T4" y="T5"/>
              </a:cxn>
              <a:cxn ang="T11">
                <a:pos x="T6" y="T7"/>
              </a:cxn>
            </a:cxnLst>
            <a:rect l="T12" t="T13" r="T14" b="T15"/>
            <a:pathLst>
              <a:path w="322" h="150">
                <a:moveTo>
                  <a:pt x="0" y="0"/>
                </a:moveTo>
                <a:cubicBezTo>
                  <a:pt x="24" y="6"/>
                  <a:pt x="112" y="21"/>
                  <a:pt x="154" y="38"/>
                </a:cubicBezTo>
                <a:cubicBezTo>
                  <a:pt x="196" y="55"/>
                  <a:pt x="226" y="81"/>
                  <a:pt x="254" y="100"/>
                </a:cubicBezTo>
                <a:cubicBezTo>
                  <a:pt x="282" y="119"/>
                  <a:pt x="302" y="135"/>
                  <a:pt x="322" y="150"/>
                </a:cubicBezTo>
              </a:path>
            </a:pathLst>
          </a:custGeom>
          <a:noFill/>
          <a:ln w="6350">
            <a:solidFill>
              <a:schemeClr val="tx1"/>
            </a:solidFill>
            <a:round/>
            <a:headEnd/>
            <a:tailEnd/>
          </a:ln>
        </p:spPr>
        <p:txBody>
          <a:bodyPr/>
          <a:lstStyle/>
          <a:p>
            <a:endParaRPr lang="en-US"/>
          </a:p>
        </p:txBody>
      </p:sp>
      <p:sp>
        <p:nvSpPr>
          <p:cNvPr id="146" name="Freeform 408"/>
          <p:cNvSpPr>
            <a:spLocks/>
          </p:cNvSpPr>
          <p:nvPr/>
        </p:nvSpPr>
        <p:spPr bwMode="auto">
          <a:xfrm rot="19531776">
            <a:off x="6125299" y="2002354"/>
            <a:ext cx="285801" cy="176775"/>
          </a:xfrm>
          <a:custGeom>
            <a:avLst/>
            <a:gdLst>
              <a:gd name="T0" fmla="*/ 0 w 432"/>
              <a:gd name="T1" fmla="*/ 0 h 268"/>
              <a:gd name="T2" fmla="*/ 2147483647 w 432"/>
              <a:gd name="T3" fmla="*/ 1251525262 h 268"/>
              <a:gd name="T4" fmla="*/ 2147483647 w 432"/>
              <a:gd name="T5" fmla="*/ 2147483647 h 268"/>
              <a:gd name="T6" fmla="*/ 2147483647 w 432"/>
              <a:gd name="T7" fmla="*/ 2147483647 h 268"/>
              <a:gd name="T8" fmla="*/ 2147483647 w 432"/>
              <a:gd name="T9" fmla="*/ 2147483647 h 268"/>
              <a:gd name="T10" fmla="*/ 0 60000 65536"/>
              <a:gd name="T11" fmla="*/ 0 60000 65536"/>
              <a:gd name="T12" fmla="*/ 0 60000 65536"/>
              <a:gd name="T13" fmla="*/ 0 60000 65536"/>
              <a:gd name="T14" fmla="*/ 0 60000 65536"/>
              <a:gd name="T15" fmla="*/ 0 w 432"/>
              <a:gd name="T16" fmla="*/ 0 h 268"/>
              <a:gd name="T17" fmla="*/ 432 w 432"/>
              <a:gd name="T18" fmla="*/ 268 h 268"/>
            </a:gdLst>
            <a:ahLst/>
            <a:cxnLst>
              <a:cxn ang="T10">
                <a:pos x="T0" y="T1"/>
              </a:cxn>
              <a:cxn ang="T11">
                <a:pos x="T2" y="T3"/>
              </a:cxn>
              <a:cxn ang="T12">
                <a:pos x="T4" y="T5"/>
              </a:cxn>
              <a:cxn ang="T13">
                <a:pos x="T6" y="T7"/>
              </a:cxn>
              <a:cxn ang="T14">
                <a:pos x="T8" y="T9"/>
              </a:cxn>
            </a:cxnLst>
            <a:rect l="T15" t="T16" r="T17" b="T18"/>
            <a:pathLst>
              <a:path w="432" h="268">
                <a:moveTo>
                  <a:pt x="0" y="0"/>
                </a:moveTo>
                <a:cubicBezTo>
                  <a:pt x="36" y="10"/>
                  <a:pt x="169" y="41"/>
                  <a:pt x="222" y="58"/>
                </a:cubicBezTo>
                <a:cubicBezTo>
                  <a:pt x="275" y="75"/>
                  <a:pt x="287" y="85"/>
                  <a:pt x="318" y="104"/>
                </a:cubicBezTo>
                <a:cubicBezTo>
                  <a:pt x="349" y="123"/>
                  <a:pt x="387" y="147"/>
                  <a:pt x="406" y="174"/>
                </a:cubicBezTo>
                <a:cubicBezTo>
                  <a:pt x="425" y="201"/>
                  <a:pt x="427" y="249"/>
                  <a:pt x="432" y="268"/>
                </a:cubicBezTo>
              </a:path>
            </a:pathLst>
          </a:custGeom>
          <a:noFill/>
          <a:ln w="6350">
            <a:solidFill>
              <a:schemeClr val="tx1"/>
            </a:solidFill>
            <a:round/>
            <a:headEnd/>
            <a:tailEnd/>
          </a:ln>
        </p:spPr>
        <p:txBody>
          <a:bodyPr/>
          <a:lstStyle/>
          <a:p>
            <a:endParaRPr lang="en-US"/>
          </a:p>
        </p:txBody>
      </p:sp>
      <p:sp>
        <p:nvSpPr>
          <p:cNvPr id="147" name="Freeform 409"/>
          <p:cNvSpPr>
            <a:spLocks/>
          </p:cNvSpPr>
          <p:nvPr/>
        </p:nvSpPr>
        <p:spPr bwMode="auto">
          <a:xfrm rot="19531776">
            <a:off x="6591606" y="1216264"/>
            <a:ext cx="124097" cy="135403"/>
          </a:xfrm>
          <a:custGeom>
            <a:avLst/>
            <a:gdLst>
              <a:gd name="T0" fmla="*/ 2147483647 w 185"/>
              <a:gd name="T1" fmla="*/ 90609910 h 202"/>
              <a:gd name="T2" fmla="*/ 431405812 w 185"/>
              <a:gd name="T3" fmla="*/ 317054903 h 202"/>
              <a:gd name="T4" fmla="*/ 113544716 w 185"/>
              <a:gd name="T5" fmla="*/ 1947554871 h 202"/>
              <a:gd name="T6" fmla="*/ 1067207859 w 185"/>
              <a:gd name="T7" fmla="*/ 2147483647 h 202"/>
              <a:gd name="T8" fmla="*/ 2066336970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48" name="Freeform 410"/>
          <p:cNvSpPr>
            <a:spLocks/>
          </p:cNvSpPr>
          <p:nvPr/>
        </p:nvSpPr>
        <p:spPr bwMode="auto">
          <a:xfrm rot="19531776">
            <a:off x="6591606" y="1257639"/>
            <a:ext cx="26323" cy="71461"/>
          </a:xfrm>
          <a:custGeom>
            <a:avLst/>
            <a:gdLst>
              <a:gd name="T0" fmla="*/ 725125549 w 38"/>
              <a:gd name="T1" fmla="*/ 82478537 h 110"/>
              <a:gd name="T2" fmla="*/ 925219041 w 38"/>
              <a:gd name="T3" fmla="*/ 1236954040 h 110"/>
              <a:gd name="T4" fmla="*/ 575140744 w 38"/>
              <a:gd name="T5" fmla="*/ 2147483647 h 110"/>
              <a:gd name="T6" fmla="*/ 24968956 w 38"/>
              <a:gd name="T7" fmla="*/ 1030795124 h 110"/>
              <a:gd name="T8" fmla="*/ 475093852 w 38"/>
              <a:gd name="T9" fmla="*/ 0 h 110"/>
              <a:gd name="T10" fmla="*/ 725125549 w 38"/>
              <a:gd name="T11" fmla="*/ 82478537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49" name="Freeform 411"/>
          <p:cNvSpPr>
            <a:spLocks/>
          </p:cNvSpPr>
          <p:nvPr/>
        </p:nvSpPr>
        <p:spPr bwMode="auto">
          <a:xfrm>
            <a:off x="6057609" y="1614951"/>
            <a:ext cx="255717" cy="154210"/>
          </a:xfrm>
          <a:custGeom>
            <a:avLst/>
            <a:gdLst>
              <a:gd name="T0" fmla="*/ 2147483647 w 68"/>
              <a:gd name="T1" fmla="*/ 0 h 41"/>
              <a:gd name="T2" fmla="*/ 2147483647 w 68"/>
              <a:gd name="T3" fmla="*/ 2147483647 h 41"/>
              <a:gd name="T4" fmla="*/ 0 w 68"/>
              <a:gd name="T5" fmla="*/ 2147483647 h 41"/>
              <a:gd name="T6" fmla="*/ 0 60000 65536"/>
              <a:gd name="T7" fmla="*/ 0 60000 65536"/>
              <a:gd name="T8" fmla="*/ 0 60000 65536"/>
              <a:gd name="T9" fmla="*/ 0 w 68"/>
              <a:gd name="T10" fmla="*/ 0 h 41"/>
              <a:gd name="T11" fmla="*/ 68 w 68"/>
              <a:gd name="T12" fmla="*/ 41 h 41"/>
            </a:gdLst>
            <a:ahLst/>
            <a:cxnLst>
              <a:cxn ang="T6">
                <a:pos x="T0" y="T1"/>
              </a:cxn>
              <a:cxn ang="T7">
                <a:pos x="T2" y="T3"/>
              </a:cxn>
              <a:cxn ang="T8">
                <a:pos x="T4" y="T5"/>
              </a:cxn>
            </a:cxnLst>
            <a:rect l="T9" t="T10" r="T11" b="T12"/>
            <a:pathLst>
              <a:path w="68" h="41">
                <a:moveTo>
                  <a:pt x="68" y="0"/>
                </a:moveTo>
                <a:cubicBezTo>
                  <a:pt x="60" y="5"/>
                  <a:pt x="31" y="15"/>
                  <a:pt x="20" y="22"/>
                </a:cubicBezTo>
                <a:cubicBezTo>
                  <a:pt x="9" y="29"/>
                  <a:pt x="4" y="37"/>
                  <a:pt x="0" y="41"/>
                </a:cubicBezTo>
              </a:path>
            </a:pathLst>
          </a:custGeom>
          <a:noFill/>
          <a:ln w="9525">
            <a:solidFill>
              <a:schemeClr val="tx1"/>
            </a:solidFill>
            <a:round/>
            <a:headEnd/>
            <a:tailEnd/>
          </a:ln>
        </p:spPr>
        <p:txBody>
          <a:bodyPr/>
          <a:lstStyle/>
          <a:p>
            <a:endParaRPr lang="en-US"/>
          </a:p>
        </p:txBody>
      </p:sp>
      <p:sp>
        <p:nvSpPr>
          <p:cNvPr id="150" name="Freeform 412"/>
          <p:cNvSpPr>
            <a:spLocks/>
          </p:cNvSpPr>
          <p:nvPr/>
        </p:nvSpPr>
        <p:spPr bwMode="auto">
          <a:xfrm rot="19531776">
            <a:off x="6208031" y="1419369"/>
            <a:ext cx="18802" cy="120358"/>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51" name="Freeform 413"/>
          <p:cNvSpPr>
            <a:spLocks/>
          </p:cNvSpPr>
          <p:nvPr/>
        </p:nvSpPr>
        <p:spPr bwMode="auto">
          <a:xfrm rot="19531776">
            <a:off x="6223073" y="1404324"/>
            <a:ext cx="30084" cy="124121"/>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52" name="Freeform 414"/>
          <p:cNvSpPr>
            <a:spLocks/>
          </p:cNvSpPr>
          <p:nvPr/>
        </p:nvSpPr>
        <p:spPr bwMode="auto">
          <a:xfrm rot="19531776">
            <a:off x="5354387" y="1062057"/>
            <a:ext cx="609207" cy="477670"/>
          </a:xfrm>
          <a:custGeom>
            <a:avLst/>
            <a:gdLst>
              <a:gd name="T0" fmla="*/ 1726199029 w 916"/>
              <a:gd name="T1" fmla="*/ 2147483647 h 720"/>
              <a:gd name="T2" fmla="*/ 2147483647 w 916"/>
              <a:gd name="T3" fmla="*/ 2147483647 h 720"/>
              <a:gd name="T4" fmla="*/ 2147483647 w 916"/>
              <a:gd name="T5" fmla="*/ 2147483647 h 720"/>
              <a:gd name="T6" fmla="*/ 2147483647 w 916"/>
              <a:gd name="T7" fmla="*/ 2147483647 h 720"/>
              <a:gd name="T8" fmla="*/ 2147483647 w 916"/>
              <a:gd name="T9" fmla="*/ 1844265931 h 720"/>
              <a:gd name="T10" fmla="*/ 2147483647 w 916"/>
              <a:gd name="T11" fmla="*/ 2147483647 h 720"/>
              <a:gd name="T12" fmla="*/ 0 w 916"/>
              <a:gd name="T13" fmla="*/ 2147483647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53" name="Freeform 415"/>
          <p:cNvSpPr>
            <a:spLocks/>
          </p:cNvSpPr>
          <p:nvPr/>
        </p:nvSpPr>
        <p:spPr bwMode="auto">
          <a:xfrm rot="19531776">
            <a:off x="5313023" y="1050772"/>
            <a:ext cx="661855" cy="552896"/>
          </a:xfrm>
          <a:custGeom>
            <a:avLst/>
            <a:gdLst>
              <a:gd name="T0" fmla="*/ 2147483647 w 996"/>
              <a:gd name="T1" fmla="*/ 0 h 835"/>
              <a:gd name="T2" fmla="*/ 2147483647 w 996"/>
              <a:gd name="T3" fmla="*/ 1135131850 h 835"/>
              <a:gd name="T4" fmla="*/ 2147483647 w 996"/>
              <a:gd name="T5" fmla="*/ 2147483647 h 835"/>
              <a:gd name="T6" fmla="*/ 2147483647 w 996"/>
              <a:gd name="T7" fmla="*/ 2147483647 h 835"/>
              <a:gd name="T8" fmla="*/ 2147483647 w 996"/>
              <a:gd name="T9" fmla="*/ 2147483647 h 835"/>
              <a:gd name="T10" fmla="*/ 375285255 w 996"/>
              <a:gd name="T11" fmla="*/ 2147483647 h 835"/>
              <a:gd name="T12" fmla="*/ 0 w 996"/>
              <a:gd name="T13" fmla="*/ 2147483647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sp>
        <p:nvSpPr>
          <p:cNvPr id="154" name="Oval 417"/>
          <p:cNvSpPr>
            <a:spLocks noChangeArrowheads="1"/>
          </p:cNvSpPr>
          <p:nvPr/>
        </p:nvSpPr>
        <p:spPr bwMode="auto">
          <a:xfrm rot="12187981">
            <a:off x="6734507" y="1456980"/>
            <a:ext cx="90253" cy="112836"/>
          </a:xfrm>
          <a:prstGeom prst="ellipse">
            <a:avLst/>
          </a:prstGeom>
          <a:solidFill>
            <a:srgbClr val="C3EE6E"/>
          </a:solidFill>
          <a:ln w="9525">
            <a:solidFill>
              <a:schemeClr val="tx1"/>
            </a:solidFill>
            <a:round/>
            <a:headEnd/>
            <a:tailEnd/>
          </a:ln>
        </p:spPr>
        <p:txBody>
          <a:bodyPr wrap="none" anchor="ctr"/>
          <a:lstStyle/>
          <a:p>
            <a:endParaRPr lang="en-US"/>
          </a:p>
        </p:txBody>
      </p:sp>
      <p:sp>
        <p:nvSpPr>
          <p:cNvPr id="155" name="Freeform 418"/>
          <p:cNvSpPr>
            <a:spLocks/>
          </p:cNvSpPr>
          <p:nvPr/>
        </p:nvSpPr>
        <p:spPr bwMode="auto">
          <a:xfrm rot="19531776">
            <a:off x="6546480" y="1735309"/>
            <a:ext cx="18802" cy="120358"/>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56" name="Freeform 419"/>
          <p:cNvSpPr>
            <a:spLocks/>
          </p:cNvSpPr>
          <p:nvPr/>
        </p:nvSpPr>
        <p:spPr bwMode="auto">
          <a:xfrm rot="19531776">
            <a:off x="6561522" y="1720264"/>
            <a:ext cx="30084" cy="124121"/>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57" name="Freeform 420"/>
          <p:cNvSpPr>
            <a:spLocks/>
          </p:cNvSpPr>
          <p:nvPr/>
        </p:nvSpPr>
        <p:spPr bwMode="auto">
          <a:xfrm rot="19531776">
            <a:off x="6813477" y="1551011"/>
            <a:ext cx="124099" cy="135403"/>
          </a:xfrm>
          <a:custGeom>
            <a:avLst/>
            <a:gdLst>
              <a:gd name="T0" fmla="*/ 2147483647 w 185"/>
              <a:gd name="T1" fmla="*/ 90609910 h 202"/>
              <a:gd name="T2" fmla="*/ 431422259 w 185"/>
              <a:gd name="T3" fmla="*/ 317054903 h 202"/>
              <a:gd name="T4" fmla="*/ 113549149 w 185"/>
              <a:gd name="T5" fmla="*/ 1947554871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58" name="Freeform 421"/>
          <p:cNvSpPr>
            <a:spLocks/>
          </p:cNvSpPr>
          <p:nvPr/>
        </p:nvSpPr>
        <p:spPr bwMode="auto">
          <a:xfrm rot="19531776">
            <a:off x="6813477" y="1592383"/>
            <a:ext cx="26325" cy="71464"/>
          </a:xfrm>
          <a:custGeom>
            <a:avLst/>
            <a:gdLst>
              <a:gd name="T0" fmla="*/ 725341416 w 38"/>
              <a:gd name="T1" fmla="*/ 82484014 h 110"/>
              <a:gd name="T2" fmla="*/ 925471046 w 38"/>
              <a:gd name="T3" fmla="*/ 1237111315 h 110"/>
              <a:gd name="T4" fmla="*/ 575244266 w 38"/>
              <a:gd name="T5" fmla="*/ 2147483647 h 110"/>
              <a:gd name="T6" fmla="*/ 24973543 w 38"/>
              <a:gd name="T7" fmla="*/ 1030863576 h 110"/>
              <a:gd name="T8" fmla="*/ 475264992 w 38"/>
              <a:gd name="T9" fmla="*/ 0 h 110"/>
              <a:gd name="T10" fmla="*/ 725341416 w 38"/>
              <a:gd name="T11" fmla="*/ 82484014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59" name="Freeform 422"/>
          <p:cNvSpPr>
            <a:spLocks/>
          </p:cNvSpPr>
          <p:nvPr/>
        </p:nvSpPr>
        <p:spPr bwMode="auto">
          <a:xfrm rot="21208400">
            <a:off x="6761243" y="1678892"/>
            <a:ext cx="549039" cy="748476"/>
          </a:xfrm>
          <a:custGeom>
            <a:avLst/>
            <a:gdLst>
              <a:gd name="T0" fmla="*/ 2147483647 w 146"/>
              <a:gd name="T1" fmla="*/ 0 h 199"/>
              <a:gd name="T2" fmla="*/ 2147483647 w 146"/>
              <a:gd name="T3" fmla="*/ 2147483647 h 199"/>
              <a:gd name="T4" fmla="*/ 2147483647 w 146"/>
              <a:gd name="T5" fmla="*/ 2147483647 h 199"/>
              <a:gd name="T6" fmla="*/ 0 w 146"/>
              <a:gd name="T7" fmla="*/ 2147483647 h 199"/>
              <a:gd name="T8" fmla="*/ 2147483647 w 146"/>
              <a:gd name="T9" fmla="*/ 2147483647 h 199"/>
              <a:gd name="T10" fmla="*/ 2147483647 w 146"/>
              <a:gd name="T11" fmla="*/ 2147483647 h 199"/>
              <a:gd name="T12" fmla="*/ 2147483647 w 146"/>
              <a:gd name="T13" fmla="*/ 2147483647 h 199"/>
              <a:gd name="T14" fmla="*/ 2147483647 w 146"/>
              <a:gd name="T15" fmla="*/ 0 h 199"/>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99"/>
              <a:gd name="T26" fmla="*/ 146 w 146"/>
              <a:gd name="T27" fmla="*/ 199 h 1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199">
                <a:moveTo>
                  <a:pt x="63" y="0"/>
                </a:moveTo>
                <a:cubicBezTo>
                  <a:pt x="63" y="0"/>
                  <a:pt x="35" y="19"/>
                  <a:pt x="8" y="39"/>
                </a:cubicBezTo>
                <a:cubicBezTo>
                  <a:pt x="28" y="67"/>
                  <a:pt x="43" y="73"/>
                  <a:pt x="42" y="129"/>
                </a:cubicBezTo>
                <a:lnTo>
                  <a:pt x="0" y="105"/>
                </a:lnTo>
                <a:lnTo>
                  <a:pt x="29" y="199"/>
                </a:lnTo>
                <a:lnTo>
                  <a:pt x="146" y="145"/>
                </a:lnTo>
                <a:lnTo>
                  <a:pt x="88" y="134"/>
                </a:lnTo>
                <a:cubicBezTo>
                  <a:pt x="95" y="29"/>
                  <a:pt x="63" y="0"/>
                  <a:pt x="63" y="0"/>
                </a:cubicBezTo>
                <a:close/>
              </a:path>
            </a:pathLst>
          </a:custGeom>
          <a:solidFill>
            <a:schemeClr val="tx1"/>
          </a:solidFill>
          <a:ln w="9525">
            <a:noFill/>
            <a:round/>
            <a:headEnd/>
            <a:tailEnd/>
          </a:ln>
        </p:spPr>
        <p:txBody>
          <a:bodyPr/>
          <a:lstStyle/>
          <a:p>
            <a:endParaRPr lang="en-US"/>
          </a:p>
        </p:txBody>
      </p:sp>
      <p:sp>
        <p:nvSpPr>
          <p:cNvPr id="160" name="Freeform 422"/>
          <p:cNvSpPr>
            <a:spLocks/>
          </p:cNvSpPr>
          <p:nvPr/>
        </p:nvSpPr>
        <p:spPr bwMode="auto">
          <a:xfrm rot="13871982">
            <a:off x="4677705" y="3547458"/>
            <a:ext cx="549039" cy="669492"/>
          </a:xfrm>
          <a:custGeom>
            <a:avLst/>
            <a:gdLst>
              <a:gd name="T0" fmla="*/ 2147483647 w 146"/>
              <a:gd name="T1" fmla="*/ 0 h 199"/>
              <a:gd name="T2" fmla="*/ 2147483647 w 146"/>
              <a:gd name="T3" fmla="*/ 2147483647 h 199"/>
              <a:gd name="T4" fmla="*/ 2147483647 w 146"/>
              <a:gd name="T5" fmla="*/ 2147483647 h 199"/>
              <a:gd name="T6" fmla="*/ 0 w 146"/>
              <a:gd name="T7" fmla="*/ 2147483647 h 199"/>
              <a:gd name="T8" fmla="*/ 2147483647 w 146"/>
              <a:gd name="T9" fmla="*/ 2147483647 h 199"/>
              <a:gd name="T10" fmla="*/ 2147483647 w 146"/>
              <a:gd name="T11" fmla="*/ 2147483647 h 199"/>
              <a:gd name="T12" fmla="*/ 2147483647 w 146"/>
              <a:gd name="T13" fmla="*/ 2147483647 h 199"/>
              <a:gd name="T14" fmla="*/ 2147483647 w 146"/>
              <a:gd name="T15" fmla="*/ 0 h 199"/>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99"/>
              <a:gd name="T26" fmla="*/ 146 w 146"/>
              <a:gd name="T27" fmla="*/ 199 h 199"/>
              <a:gd name="connsiteX0" fmla="*/ 84 w 146"/>
              <a:gd name="connsiteY0" fmla="*/ 0 h 197"/>
              <a:gd name="connsiteX1" fmla="*/ 8 w 146"/>
              <a:gd name="connsiteY1" fmla="*/ 37 h 197"/>
              <a:gd name="connsiteX2" fmla="*/ 42 w 146"/>
              <a:gd name="connsiteY2" fmla="*/ 127 h 197"/>
              <a:gd name="connsiteX3" fmla="*/ 0 w 146"/>
              <a:gd name="connsiteY3" fmla="*/ 103 h 197"/>
              <a:gd name="connsiteX4" fmla="*/ 29 w 146"/>
              <a:gd name="connsiteY4" fmla="*/ 197 h 197"/>
              <a:gd name="connsiteX5" fmla="*/ 146 w 146"/>
              <a:gd name="connsiteY5" fmla="*/ 143 h 197"/>
              <a:gd name="connsiteX6" fmla="*/ 88 w 146"/>
              <a:gd name="connsiteY6" fmla="*/ 132 h 197"/>
              <a:gd name="connsiteX7" fmla="*/ 84 w 146"/>
              <a:gd name="connsiteY7" fmla="*/ 0 h 197"/>
              <a:gd name="connsiteX0" fmla="*/ 97 w 146"/>
              <a:gd name="connsiteY0" fmla="*/ 2 h 180"/>
              <a:gd name="connsiteX1" fmla="*/ 8 w 146"/>
              <a:gd name="connsiteY1" fmla="*/ 20 h 180"/>
              <a:gd name="connsiteX2" fmla="*/ 42 w 146"/>
              <a:gd name="connsiteY2" fmla="*/ 110 h 180"/>
              <a:gd name="connsiteX3" fmla="*/ 0 w 146"/>
              <a:gd name="connsiteY3" fmla="*/ 86 h 180"/>
              <a:gd name="connsiteX4" fmla="*/ 29 w 146"/>
              <a:gd name="connsiteY4" fmla="*/ 180 h 180"/>
              <a:gd name="connsiteX5" fmla="*/ 146 w 146"/>
              <a:gd name="connsiteY5" fmla="*/ 126 h 180"/>
              <a:gd name="connsiteX6" fmla="*/ 88 w 146"/>
              <a:gd name="connsiteY6" fmla="*/ 115 h 180"/>
              <a:gd name="connsiteX7" fmla="*/ 97 w 146"/>
              <a:gd name="connsiteY7" fmla="*/ 2 h 180"/>
              <a:gd name="connsiteX0" fmla="*/ 97 w 146"/>
              <a:gd name="connsiteY0" fmla="*/ 17 h 195"/>
              <a:gd name="connsiteX1" fmla="*/ 19 w 146"/>
              <a:gd name="connsiteY1" fmla="*/ 28 h 195"/>
              <a:gd name="connsiteX2" fmla="*/ 42 w 146"/>
              <a:gd name="connsiteY2" fmla="*/ 125 h 195"/>
              <a:gd name="connsiteX3" fmla="*/ 0 w 146"/>
              <a:gd name="connsiteY3" fmla="*/ 101 h 195"/>
              <a:gd name="connsiteX4" fmla="*/ 29 w 146"/>
              <a:gd name="connsiteY4" fmla="*/ 195 h 195"/>
              <a:gd name="connsiteX5" fmla="*/ 146 w 146"/>
              <a:gd name="connsiteY5" fmla="*/ 141 h 195"/>
              <a:gd name="connsiteX6" fmla="*/ 88 w 146"/>
              <a:gd name="connsiteY6" fmla="*/ 130 h 195"/>
              <a:gd name="connsiteX7" fmla="*/ 97 w 146"/>
              <a:gd name="connsiteY7" fmla="*/ 17 h 195"/>
              <a:gd name="connsiteX0" fmla="*/ 98 w 147"/>
              <a:gd name="connsiteY0" fmla="*/ 17 h 195"/>
              <a:gd name="connsiteX1" fmla="*/ 20 w 147"/>
              <a:gd name="connsiteY1" fmla="*/ 28 h 195"/>
              <a:gd name="connsiteX2" fmla="*/ 43 w 147"/>
              <a:gd name="connsiteY2" fmla="*/ 125 h 195"/>
              <a:gd name="connsiteX3" fmla="*/ 1 w 147"/>
              <a:gd name="connsiteY3" fmla="*/ 101 h 195"/>
              <a:gd name="connsiteX4" fmla="*/ 30 w 147"/>
              <a:gd name="connsiteY4" fmla="*/ 195 h 195"/>
              <a:gd name="connsiteX5" fmla="*/ 147 w 147"/>
              <a:gd name="connsiteY5" fmla="*/ 141 h 195"/>
              <a:gd name="connsiteX6" fmla="*/ 89 w 147"/>
              <a:gd name="connsiteY6" fmla="*/ 130 h 195"/>
              <a:gd name="connsiteX7" fmla="*/ 98 w 147"/>
              <a:gd name="connsiteY7" fmla="*/ 17 h 195"/>
              <a:gd name="connsiteX0" fmla="*/ 97 w 146"/>
              <a:gd name="connsiteY0" fmla="*/ 0 h 178"/>
              <a:gd name="connsiteX1" fmla="*/ 19 w 146"/>
              <a:gd name="connsiteY1" fmla="*/ 11 h 178"/>
              <a:gd name="connsiteX2" fmla="*/ 42 w 146"/>
              <a:gd name="connsiteY2" fmla="*/ 108 h 178"/>
              <a:gd name="connsiteX3" fmla="*/ 0 w 146"/>
              <a:gd name="connsiteY3" fmla="*/ 84 h 178"/>
              <a:gd name="connsiteX4" fmla="*/ 29 w 146"/>
              <a:gd name="connsiteY4" fmla="*/ 178 h 178"/>
              <a:gd name="connsiteX5" fmla="*/ 146 w 146"/>
              <a:gd name="connsiteY5" fmla="*/ 124 h 178"/>
              <a:gd name="connsiteX6" fmla="*/ 88 w 146"/>
              <a:gd name="connsiteY6" fmla="*/ 113 h 178"/>
              <a:gd name="connsiteX7" fmla="*/ 97 w 146"/>
              <a:gd name="connsiteY7" fmla="*/ 0 h 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 h="178">
                <a:moveTo>
                  <a:pt x="97" y="0"/>
                </a:moveTo>
                <a:cubicBezTo>
                  <a:pt x="71" y="4"/>
                  <a:pt x="45" y="7"/>
                  <a:pt x="19" y="11"/>
                </a:cubicBezTo>
                <a:cubicBezTo>
                  <a:pt x="39" y="39"/>
                  <a:pt x="43" y="52"/>
                  <a:pt x="42" y="108"/>
                </a:cubicBezTo>
                <a:lnTo>
                  <a:pt x="0" y="84"/>
                </a:lnTo>
                <a:cubicBezTo>
                  <a:pt x="10" y="115"/>
                  <a:pt x="19" y="147"/>
                  <a:pt x="29" y="178"/>
                </a:cubicBezTo>
                <a:lnTo>
                  <a:pt x="146" y="124"/>
                </a:lnTo>
                <a:cubicBezTo>
                  <a:pt x="127" y="120"/>
                  <a:pt x="107" y="117"/>
                  <a:pt x="88" y="113"/>
                </a:cubicBezTo>
                <a:cubicBezTo>
                  <a:pt x="95" y="8"/>
                  <a:pt x="108" y="17"/>
                  <a:pt x="97" y="0"/>
                </a:cubicBezTo>
                <a:close/>
              </a:path>
            </a:pathLst>
          </a:custGeom>
          <a:solidFill>
            <a:schemeClr val="tx1"/>
          </a:solidFill>
          <a:ln w="9525">
            <a:noFill/>
            <a:round/>
            <a:headEnd/>
            <a:tailEnd/>
          </a:ln>
        </p:spPr>
        <p:txBody>
          <a:bodyPr/>
          <a:lstStyle/>
          <a:p>
            <a:endParaRPr lang="en-US"/>
          </a:p>
        </p:txBody>
      </p:sp>
      <p:sp>
        <p:nvSpPr>
          <p:cNvPr id="164" name="TextBox 154"/>
          <p:cNvSpPr txBox="1">
            <a:spLocks noChangeArrowheads="1"/>
          </p:cNvSpPr>
          <p:nvPr/>
        </p:nvSpPr>
        <p:spPr bwMode="auto">
          <a:xfrm>
            <a:off x="5197642" y="3342107"/>
            <a:ext cx="823964" cy="461665"/>
          </a:xfrm>
          <a:prstGeom prst="rect">
            <a:avLst/>
          </a:prstGeom>
          <a:noFill/>
          <a:ln w="9525">
            <a:noFill/>
            <a:miter lim="800000"/>
            <a:headEnd/>
            <a:tailEnd/>
          </a:ln>
        </p:spPr>
        <p:txBody>
          <a:bodyPr wrap="none">
            <a:spAutoFit/>
          </a:bodyPr>
          <a:lstStyle/>
          <a:p>
            <a:r>
              <a:rPr lang="en-US" dirty="0" smtClean="0">
                <a:solidFill>
                  <a:srgbClr val="404040"/>
                </a:solidFill>
              </a:rPr>
              <a:t>“NE”</a:t>
            </a:r>
            <a:endParaRPr lang="en-US" dirty="0">
              <a:solidFill>
                <a:srgbClr val="404040"/>
              </a:solidFill>
            </a:endParaRPr>
          </a:p>
        </p:txBody>
      </p:sp>
      <p:sp>
        <p:nvSpPr>
          <p:cNvPr id="165" name="TextBox 154"/>
          <p:cNvSpPr txBox="1">
            <a:spLocks noChangeArrowheads="1"/>
          </p:cNvSpPr>
          <p:nvPr/>
        </p:nvSpPr>
        <p:spPr bwMode="auto">
          <a:xfrm>
            <a:off x="7315200" y="752805"/>
            <a:ext cx="567433" cy="461665"/>
          </a:xfrm>
          <a:prstGeom prst="rect">
            <a:avLst/>
          </a:prstGeom>
          <a:noFill/>
          <a:ln w="9525">
            <a:noFill/>
            <a:miter lim="800000"/>
            <a:headEnd/>
            <a:tailEnd/>
          </a:ln>
        </p:spPr>
        <p:txBody>
          <a:bodyPr wrap="none">
            <a:spAutoFit/>
          </a:bodyPr>
          <a:lstStyle/>
          <a:p>
            <a:r>
              <a:rPr lang="en-US" dirty="0" smtClean="0">
                <a:solidFill>
                  <a:srgbClr val="404040"/>
                </a:solidFill>
              </a:rPr>
              <a:t>“..”</a:t>
            </a:r>
            <a:endParaRPr lang="en-US" dirty="0">
              <a:solidFill>
                <a:srgbClr val="404040"/>
              </a:solidFill>
            </a:endParaRPr>
          </a:p>
        </p:txBody>
      </p:sp>
      <p:sp>
        <p:nvSpPr>
          <p:cNvPr id="166" name="TextBox 154"/>
          <p:cNvSpPr txBox="1">
            <a:spLocks noChangeArrowheads="1"/>
          </p:cNvSpPr>
          <p:nvPr/>
        </p:nvSpPr>
        <p:spPr bwMode="auto">
          <a:xfrm>
            <a:off x="3048000" y="829005"/>
            <a:ext cx="567583" cy="461665"/>
          </a:xfrm>
          <a:prstGeom prst="rect">
            <a:avLst/>
          </a:prstGeom>
          <a:noFill/>
          <a:ln w="9525">
            <a:noFill/>
            <a:miter lim="800000"/>
            <a:headEnd/>
            <a:tailEnd/>
          </a:ln>
        </p:spPr>
        <p:txBody>
          <a:bodyPr wrap="none">
            <a:spAutoFit/>
          </a:bodyPr>
          <a:lstStyle/>
          <a:p>
            <a:r>
              <a:rPr lang="en-US" dirty="0" smtClean="0">
                <a:solidFill>
                  <a:srgbClr val="404040"/>
                </a:solidFill>
              </a:rPr>
              <a:t>“2”</a:t>
            </a:r>
            <a:endParaRPr lang="en-US" dirty="0">
              <a:solidFill>
                <a:srgbClr val="404040"/>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Stringy2.jpg"/>
          <p:cNvPicPr>
            <a:picLocks noChangeAspect="1"/>
          </p:cNvPicPr>
          <p:nvPr/>
        </p:nvPicPr>
        <p:blipFill>
          <a:blip r:embed="rId3"/>
          <a:srcRect r="5833"/>
          <a:stretch>
            <a:fillRect/>
          </a:stretch>
        </p:blipFill>
        <p:spPr>
          <a:xfrm>
            <a:off x="0" y="0"/>
            <a:ext cx="9144000" cy="6898460"/>
          </a:xfrm>
          <a:prstGeom prst="rect">
            <a:avLst/>
          </a:prstGeom>
        </p:spPr>
      </p:pic>
      <p:sp>
        <p:nvSpPr>
          <p:cNvPr id="10" name="TextBox 9"/>
          <p:cNvSpPr txBox="1"/>
          <p:nvPr/>
        </p:nvSpPr>
        <p:spPr>
          <a:xfrm>
            <a:off x="3750902" y="6324600"/>
            <a:ext cx="5316930" cy="461665"/>
          </a:xfrm>
          <a:prstGeom prst="rect">
            <a:avLst/>
          </a:prstGeom>
          <a:noFill/>
        </p:spPr>
        <p:txBody>
          <a:bodyPr wrap="none" rtlCol="0">
            <a:spAutoFit/>
          </a:bodyPr>
          <a:lstStyle/>
          <a:p>
            <a:pPr algn="r"/>
            <a:r>
              <a:rPr lang="en-US" dirty="0" smtClean="0">
                <a:solidFill>
                  <a:srgbClr val="BFBFBF"/>
                </a:solidFill>
              </a:rPr>
              <a:t>[string-based interaction, </a:t>
            </a:r>
            <a:r>
              <a:rPr lang="en-US" dirty="0" err="1" smtClean="0">
                <a:solidFill>
                  <a:srgbClr val="BFBFBF"/>
                </a:solidFill>
              </a:rPr>
              <a:t>Blasko</a:t>
            </a:r>
            <a:r>
              <a:rPr lang="en-US" dirty="0" smtClean="0">
                <a:solidFill>
                  <a:srgbClr val="BFBFBF"/>
                </a:solidFill>
              </a:rPr>
              <a:t> et al]</a:t>
            </a:r>
          </a:p>
        </p:txBody>
      </p:sp>
      <p:sp>
        <p:nvSpPr>
          <p:cNvPr id="7" name="Rectangle 6"/>
          <p:cNvSpPr/>
          <p:nvPr/>
        </p:nvSpPr>
        <p:spPr>
          <a:xfrm>
            <a:off x="0" y="3810000"/>
            <a:ext cx="9144000" cy="1524000"/>
          </a:xfrm>
          <a:prstGeom prst="rect">
            <a:avLst/>
          </a:prstGeom>
          <a:solidFill>
            <a:schemeClr val="tx1">
              <a:alpha val="47000"/>
            </a:schemeClr>
          </a:solidFill>
        </p:spPr>
        <p:txBody>
          <a:bodyPr wrap="square">
            <a:noAutofit/>
          </a:bodyPr>
          <a:lstStyle/>
          <a:p>
            <a:pPr algn="r">
              <a:lnSpc>
                <a:spcPct val="90000"/>
              </a:lnSpc>
            </a:pPr>
            <a:r>
              <a:rPr lang="en-US" sz="4000" dirty="0" smtClean="0"/>
              <a:t>we have explored how to interact with </a:t>
            </a:r>
            <a:r>
              <a:rPr lang="en-US" sz="4000" b="1" dirty="0" smtClean="0">
                <a:solidFill>
                  <a:srgbClr val="B7F15A"/>
                </a:solidFill>
              </a:rPr>
              <a:t>increasingly smaller mobile devices</a:t>
            </a:r>
            <a:endParaRPr lang="en-US" sz="4000" dirty="0" smtClean="0">
              <a:solidFill>
                <a:srgbClr val="595959"/>
              </a:solidFill>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4809309" y="3200400"/>
            <a:ext cx="4019279" cy="1384995"/>
          </a:xfrm>
          <a:prstGeom prst="rect">
            <a:avLst/>
          </a:prstGeom>
          <a:noFill/>
          <a:ln w="9525">
            <a:noFill/>
            <a:miter lim="800000"/>
            <a:headEnd/>
            <a:tailEnd/>
          </a:ln>
        </p:spPr>
        <p:txBody>
          <a:bodyPr wrap="none" lIns="0" tIns="0" rIns="0" bIns="0">
            <a:spAutoFit/>
          </a:bodyPr>
          <a:lstStyle/>
          <a:p>
            <a:pPr algn="r">
              <a:lnSpc>
                <a:spcPct val="70000"/>
              </a:lnSpc>
            </a:pPr>
            <a:r>
              <a:rPr lang="en-US" sz="12000" b="1" dirty="0" smtClean="0">
                <a:solidFill>
                  <a:srgbClr val="A6A6A6"/>
                </a:solidFill>
              </a:rPr>
              <a:t>video</a:t>
            </a:r>
            <a:endParaRPr lang="en-US" sz="12000" b="1" dirty="0">
              <a:solidFill>
                <a:srgbClr val="B7F15A"/>
              </a:solidFill>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990600" y="4038600"/>
            <a:ext cx="8153400" cy="1143000"/>
          </a:xfrm>
        </p:spPr>
        <p:txBody>
          <a:bodyPr/>
          <a:lstStyle/>
          <a:p>
            <a:pPr algn="r"/>
            <a:r>
              <a:rPr lang="en-US" sz="8000" b="1" dirty="0" smtClean="0">
                <a:latin typeface="+mn-lt"/>
              </a:rPr>
              <a:t>1. music player</a:t>
            </a:r>
            <a:endParaRPr lang="en-US" sz="8000" b="1" dirty="0">
              <a:latin typeface="+mn-lt"/>
            </a:endParaRPr>
          </a:p>
        </p:txBody>
      </p:sp>
      <p:sp>
        <p:nvSpPr>
          <p:cNvPr id="3" name="Rectangle 2"/>
          <p:cNvSpPr/>
          <p:nvPr/>
        </p:nvSpPr>
        <p:spPr>
          <a:xfrm>
            <a:off x="3663897" y="297359"/>
            <a:ext cx="5048177" cy="769441"/>
          </a:xfrm>
          <a:prstGeom prst="rect">
            <a:avLst/>
          </a:prstGeom>
        </p:spPr>
        <p:txBody>
          <a:bodyPr wrap="none">
            <a:spAutoFit/>
          </a:bodyPr>
          <a:lstStyle/>
          <a:p>
            <a:r>
              <a:rPr lang="en-US" sz="4400" b="1" dirty="0" smtClean="0">
                <a:solidFill>
                  <a:srgbClr val="B7F15A"/>
                </a:solidFill>
              </a:rPr>
              <a:t>direction scanner </a:t>
            </a:r>
            <a:endParaRPr lang="en-US" sz="4400" dirty="0"/>
          </a:p>
        </p:txBody>
      </p:sp>
      <p:grpSp>
        <p:nvGrpSpPr>
          <p:cNvPr id="2" name="Group 3"/>
          <p:cNvGrpSpPr/>
          <p:nvPr/>
        </p:nvGrpSpPr>
        <p:grpSpPr>
          <a:xfrm>
            <a:off x="-304800" y="304800"/>
            <a:ext cx="5566968" cy="4062663"/>
            <a:chOff x="-439737" y="228600"/>
            <a:chExt cx="4231555" cy="3088105"/>
          </a:xfrm>
        </p:grpSpPr>
        <p:grpSp>
          <p:nvGrpSpPr>
            <p:cNvPr id="4" name="Group 11"/>
            <p:cNvGrpSpPr>
              <a:grpSpLocks/>
            </p:cNvGrpSpPr>
            <p:nvPr/>
          </p:nvGrpSpPr>
          <p:grpSpPr bwMode="auto">
            <a:xfrm>
              <a:off x="-439737" y="228600"/>
              <a:ext cx="4231555" cy="3088105"/>
              <a:chOff x="-439738" y="941388"/>
              <a:chExt cx="7654926" cy="5586412"/>
            </a:xfrm>
          </p:grpSpPr>
          <p:pic>
            <p:nvPicPr>
              <p:cNvPr id="9"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10"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11"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12"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13"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4"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5"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cxnSp>
          <p:nvCxnSpPr>
            <p:cNvPr id="8" name="Straight Connector 7"/>
            <p:cNvCxnSpPr/>
            <p:nvPr/>
          </p:nvCxnSpPr>
          <p:spPr bwMode="auto">
            <a:xfrm rot="10800000" flipV="1">
              <a:off x="2133601" y="841374"/>
              <a:ext cx="422275" cy="377825"/>
            </a:xfrm>
            <a:prstGeom prst="line">
              <a:avLst/>
            </a:prstGeom>
            <a:solidFill>
              <a:schemeClr val="bg2"/>
            </a:solidFill>
            <a:ln w="9525" cap="flat" cmpd="sng" algn="ctr">
              <a:solidFill>
                <a:srgbClr val="A6A6A6"/>
              </a:solidFill>
              <a:prstDash val="solid"/>
              <a:round/>
              <a:headEnd type="none" w="med" len="med"/>
              <a:tailEnd type="none" w="med" len="med"/>
            </a:ln>
            <a:effectLst/>
          </p:spPr>
        </p:cxnSp>
      </p:grpSp>
      <p:sp>
        <p:nvSpPr>
          <p:cNvPr id="19" name="Oval 6"/>
          <p:cNvSpPr>
            <a:spLocks noChangeArrowheads="1"/>
          </p:cNvSpPr>
          <p:nvPr/>
        </p:nvSpPr>
        <p:spPr bwMode="auto">
          <a:xfrm rot="12187981">
            <a:off x="2742827" y="1730308"/>
            <a:ext cx="135328" cy="205148"/>
          </a:xfrm>
          <a:prstGeom prst="ellipse">
            <a:avLst/>
          </a:prstGeom>
          <a:solidFill>
            <a:srgbClr val="C3EE6E"/>
          </a:solidFill>
          <a:ln w="38100" cap="flat" cmpd="sng" algn="ctr">
            <a:solidFill>
              <a:schemeClr val="tx1"/>
            </a:solidFill>
            <a:prstDash val="solid"/>
            <a:round/>
            <a:headEnd type="none" w="med" len="med"/>
            <a:tailEnd type="none" w="med" len="med"/>
          </a:ln>
        </p:spPr>
        <p:txBody>
          <a:bodyPr wrap="none" anchor="ctr"/>
          <a:lstStyle/>
          <a:p>
            <a:endParaRPr lang="en-US" dirty="0"/>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demo1_0003.wmv">
            <a:hlinkClick r:id="" action="ppaction://media"/>
          </p:cNvPr>
          <p:cNvPicPr/>
          <p:nvPr>
            <a:videoFile r:link="rId1"/>
          </p:nvPr>
        </p:nvPicPr>
        <p:blipFill>
          <a:blip r:embed="rId4"/>
          <a:stretch>
            <a:fillRect/>
          </a:stretch>
        </p:blipFill>
        <p:spPr>
          <a:xfrm>
            <a:off x="0" y="0"/>
            <a:ext cx="9144000" cy="6858000"/>
          </a:xfrm>
          <a:prstGeom prst="rect">
            <a:avLst/>
          </a:prstGeom>
        </p:spPr>
      </p:pic>
      <p:sp>
        <p:nvSpPr>
          <p:cNvPr id="7" name="TextBox 6"/>
          <p:cNvSpPr txBox="1"/>
          <p:nvPr/>
        </p:nvSpPr>
        <p:spPr>
          <a:xfrm>
            <a:off x="1524000" y="1524000"/>
            <a:ext cx="1752600" cy="707886"/>
          </a:xfrm>
          <a:prstGeom prst="rect">
            <a:avLst/>
          </a:prstGeom>
          <a:noFill/>
        </p:spPr>
        <p:txBody>
          <a:bodyPr wrap="square" rtlCol="0">
            <a:spAutoFit/>
          </a:bodyPr>
          <a:lstStyle/>
          <a:p>
            <a:r>
              <a:rPr lang="en-US" sz="4000" b="1" dirty="0" smtClean="0">
                <a:solidFill>
                  <a:srgbClr val="FFFFFF"/>
                </a:solidFill>
              </a:rPr>
              <a:t>LED</a:t>
            </a:r>
          </a:p>
        </p:txBody>
      </p:sp>
      <p:sp>
        <p:nvSpPr>
          <p:cNvPr id="11" name="TextBox 10"/>
          <p:cNvSpPr txBox="1"/>
          <p:nvPr/>
        </p:nvSpPr>
        <p:spPr>
          <a:xfrm>
            <a:off x="5029200" y="4343400"/>
            <a:ext cx="4267200" cy="707886"/>
          </a:xfrm>
          <a:prstGeom prst="rect">
            <a:avLst/>
          </a:prstGeom>
          <a:noFill/>
        </p:spPr>
        <p:txBody>
          <a:bodyPr wrap="square" rtlCol="0">
            <a:spAutoFit/>
          </a:bodyPr>
          <a:lstStyle/>
          <a:p>
            <a:pPr algn="l"/>
            <a:r>
              <a:rPr lang="en-US" sz="4000" b="1" dirty="0" smtClean="0">
                <a:solidFill>
                  <a:srgbClr val="FFFFFF"/>
                </a:solidFill>
              </a:rPr>
              <a:t>optical sensor</a:t>
            </a:r>
          </a:p>
        </p:txBody>
      </p:sp>
      <p:sp>
        <p:nvSpPr>
          <p:cNvPr id="8" name="TextBox 7"/>
          <p:cNvSpPr txBox="1"/>
          <p:nvPr/>
        </p:nvSpPr>
        <p:spPr>
          <a:xfrm>
            <a:off x="1828800" y="2067448"/>
            <a:ext cx="3740627" cy="461665"/>
          </a:xfrm>
          <a:prstGeom prst="rect">
            <a:avLst/>
          </a:prstGeom>
          <a:noFill/>
        </p:spPr>
        <p:txBody>
          <a:bodyPr wrap="none" rtlCol="0">
            <a:spAutoFit/>
          </a:bodyPr>
          <a:lstStyle/>
          <a:p>
            <a:pPr algn="l"/>
            <a:r>
              <a:rPr lang="en-US" dirty="0" smtClean="0"/>
              <a:t>on/off := device is on/off…</a:t>
            </a:r>
          </a:p>
        </p:txBody>
      </p:sp>
      <p:sp>
        <p:nvSpPr>
          <p:cNvPr id="10" name="TextBox 9"/>
          <p:cNvSpPr txBox="1"/>
          <p:nvPr/>
        </p:nvSpPr>
        <p:spPr>
          <a:xfrm>
            <a:off x="5069304" y="4917758"/>
            <a:ext cx="3962400" cy="1200328"/>
          </a:xfrm>
          <a:prstGeom prst="rect">
            <a:avLst/>
          </a:prstGeom>
          <a:noFill/>
        </p:spPr>
        <p:txBody>
          <a:bodyPr wrap="square" rtlCol="0">
            <a:spAutoFit/>
          </a:bodyPr>
          <a:lstStyle/>
          <a:p>
            <a:pPr algn="l"/>
            <a:r>
              <a:rPr lang="en-US" dirty="0" smtClean="0"/>
              <a:t>up := play</a:t>
            </a:r>
          </a:p>
          <a:p>
            <a:pPr algn="l"/>
            <a:r>
              <a:rPr lang="en-US" dirty="0" smtClean="0"/>
              <a:t>right := skip next track</a:t>
            </a:r>
          </a:p>
          <a:p>
            <a:pPr algn="l"/>
            <a:r>
              <a:rPr lang="en-US" dirty="0" smtClean="0"/>
              <a:t>‘</a:t>
            </a:r>
            <a:r>
              <a:rPr lang="en-US" dirty="0" err="1" smtClean="0"/>
              <a:t>v</a:t>
            </a:r>
            <a:r>
              <a:rPr lang="en-US" dirty="0" smtClean="0"/>
              <a:t>’ := enter volume mode…</a:t>
            </a:r>
          </a:p>
        </p:txBody>
      </p:sp>
      <p:cxnSp>
        <p:nvCxnSpPr>
          <p:cNvPr id="13" name="Straight Connector 12"/>
          <p:cNvCxnSpPr/>
          <p:nvPr/>
        </p:nvCxnSpPr>
        <p:spPr bwMode="auto">
          <a:xfrm rot="16200000" flipV="1">
            <a:off x="2455513" y="2760313"/>
            <a:ext cx="826162" cy="358812"/>
          </a:xfrm>
          <a:prstGeom prst="line">
            <a:avLst/>
          </a:prstGeom>
          <a:solidFill>
            <a:schemeClr val="bg2"/>
          </a:solidFill>
          <a:ln w="19050" cap="flat" cmpd="sng" algn="ctr">
            <a:solidFill>
              <a:schemeClr val="bg1"/>
            </a:solidFill>
            <a:prstDash val="solid"/>
            <a:round/>
            <a:headEnd type="none" w="med" len="med"/>
            <a:tailEnd type="none" w="med" len="med"/>
          </a:ln>
          <a:effectLst/>
        </p:spPr>
      </p:cxnSp>
      <p:cxnSp>
        <p:nvCxnSpPr>
          <p:cNvPr id="14" name="Straight Connector 13"/>
          <p:cNvCxnSpPr/>
          <p:nvPr/>
        </p:nvCxnSpPr>
        <p:spPr bwMode="auto">
          <a:xfrm rot="16200000" flipV="1">
            <a:off x="4648200" y="3962400"/>
            <a:ext cx="762000" cy="304800"/>
          </a:xfrm>
          <a:prstGeom prst="line">
            <a:avLst/>
          </a:prstGeom>
          <a:solidFill>
            <a:schemeClr val="bg2"/>
          </a:solidFill>
          <a:ln w="19050" cap="flat" cmpd="sng" algn="ctr">
            <a:solidFill>
              <a:schemeClr val="bg1"/>
            </a:solidFill>
            <a:prstDash val="solid"/>
            <a:round/>
            <a:headEnd type="none" w="med" len="med"/>
            <a:tailEnd type="none" w="med" len="med"/>
          </a:ln>
          <a:effectLst/>
        </p:spPr>
      </p:cxn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directionscanner.wmv">
            <a:hlinkClick r:id="" action="ppaction://media"/>
          </p:cNvPr>
          <p:cNvPicPr/>
          <p:nvPr>
            <a:videoFile r:link="rId1"/>
          </p:nvPr>
        </p:nvPicPr>
        <p:blipFill>
          <a:blip r:embed="rId4"/>
          <a:stretch>
            <a:fillRect/>
          </a:stretch>
        </p:blipFill>
        <p:spPr>
          <a:xfrm>
            <a:off x="0" y="0"/>
            <a:ext cx="9144000" cy="6858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Content Placeholder 2"/>
          <p:cNvSpPr>
            <a:spLocks noGrp="1"/>
          </p:cNvSpPr>
          <p:nvPr>
            <p:ph idx="1"/>
          </p:nvPr>
        </p:nvSpPr>
        <p:spPr/>
        <p:txBody>
          <a:bodyPr/>
          <a:lstStyle/>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r>
              <a:rPr lang="en-US" dirty="0" smtClean="0">
                <a:ea typeface="ＭＳ Ｐゴシック" pitchFamily="34" charset="-128"/>
              </a:rPr>
              <a:t>something slightly more complex…</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990600" y="4038600"/>
            <a:ext cx="8153400" cy="1323439"/>
          </a:xfrm>
        </p:spPr>
        <p:txBody>
          <a:bodyPr/>
          <a:lstStyle/>
          <a:p>
            <a:pPr algn="r"/>
            <a:r>
              <a:rPr lang="en-US" sz="8000" b="1" dirty="0" smtClean="0">
                <a:latin typeface="+mn-lt"/>
              </a:rPr>
              <a:t>2. mobile phone</a:t>
            </a:r>
            <a:endParaRPr lang="en-US" sz="8000" b="1" dirty="0">
              <a:latin typeface="+mn-lt"/>
            </a:endParaRPr>
          </a:p>
        </p:txBody>
      </p:sp>
      <p:sp>
        <p:nvSpPr>
          <p:cNvPr id="4" name="Rectangle 3"/>
          <p:cNvSpPr/>
          <p:nvPr/>
        </p:nvSpPr>
        <p:spPr>
          <a:xfrm>
            <a:off x="3505200" y="297359"/>
            <a:ext cx="4390946" cy="769441"/>
          </a:xfrm>
          <a:prstGeom prst="rect">
            <a:avLst/>
          </a:prstGeom>
        </p:spPr>
        <p:txBody>
          <a:bodyPr wrap="none">
            <a:spAutoFit/>
          </a:bodyPr>
          <a:lstStyle/>
          <a:p>
            <a:r>
              <a:rPr lang="en-US" sz="4400" b="1" dirty="0" smtClean="0">
                <a:solidFill>
                  <a:srgbClr val="B7F15A"/>
                </a:solidFill>
              </a:rPr>
              <a:t>motion scanner </a:t>
            </a:r>
            <a:endParaRPr lang="en-US" sz="4400" dirty="0"/>
          </a:p>
        </p:txBody>
      </p:sp>
      <p:grpSp>
        <p:nvGrpSpPr>
          <p:cNvPr id="2" name="Group 4"/>
          <p:cNvGrpSpPr/>
          <p:nvPr/>
        </p:nvGrpSpPr>
        <p:grpSpPr>
          <a:xfrm>
            <a:off x="-304800" y="304800"/>
            <a:ext cx="5566968" cy="4062663"/>
            <a:chOff x="-439737" y="228600"/>
            <a:chExt cx="4231555" cy="3088105"/>
          </a:xfrm>
        </p:grpSpPr>
        <p:grpSp>
          <p:nvGrpSpPr>
            <p:cNvPr id="3" name="Group 11"/>
            <p:cNvGrpSpPr>
              <a:grpSpLocks/>
            </p:cNvGrpSpPr>
            <p:nvPr/>
          </p:nvGrpSpPr>
          <p:grpSpPr bwMode="auto">
            <a:xfrm>
              <a:off x="-439737" y="228600"/>
              <a:ext cx="4231555" cy="3088105"/>
              <a:chOff x="-439738" y="941388"/>
              <a:chExt cx="7654926" cy="5586412"/>
            </a:xfrm>
          </p:grpSpPr>
          <p:pic>
            <p:nvPicPr>
              <p:cNvPr id="9"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10"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11"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12"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13"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4"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5"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cxnSp>
          <p:nvCxnSpPr>
            <p:cNvPr id="8" name="Straight Connector 7"/>
            <p:cNvCxnSpPr/>
            <p:nvPr/>
          </p:nvCxnSpPr>
          <p:spPr bwMode="auto">
            <a:xfrm rot="10800000" flipV="1">
              <a:off x="2133601" y="841374"/>
              <a:ext cx="422275" cy="377825"/>
            </a:xfrm>
            <a:prstGeom prst="line">
              <a:avLst/>
            </a:prstGeom>
            <a:solidFill>
              <a:schemeClr val="bg2"/>
            </a:solidFill>
            <a:ln w="9525" cap="flat" cmpd="sng" algn="ctr">
              <a:solidFill>
                <a:srgbClr val="A6A6A6"/>
              </a:solidFill>
              <a:prstDash val="solid"/>
              <a:round/>
              <a:headEnd type="none" w="med" len="med"/>
              <a:tailEnd type="none" w="med" len="med"/>
            </a:ln>
            <a:effectLst/>
          </p:spPr>
        </p:cxnSp>
      </p:gr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motionscanner.wmv">
            <a:hlinkClick r:id="" action="ppaction://media"/>
          </p:cNvPr>
          <p:cNvPicPr/>
          <p:nvPr>
            <a:videoFile r:link="rId1"/>
          </p:nvPr>
        </p:nvPicPr>
        <p:blipFill>
          <a:blip r:embed="rId4"/>
          <a:stretch>
            <a:fillRect/>
          </a:stretch>
        </p:blipFill>
        <p:spPr>
          <a:xfrm>
            <a:off x="0" y="0"/>
            <a:ext cx="9144000" cy="6858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4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Content Placeholder 2"/>
          <p:cNvSpPr>
            <a:spLocks noGrp="1"/>
          </p:cNvSpPr>
          <p:nvPr>
            <p:ph idx="1"/>
          </p:nvPr>
        </p:nvSpPr>
        <p:spPr/>
        <p:txBody>
          <a:bodyPr/>
          <a:lstStyle/>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r>
              <a:rPr lang="en-US" dirty="0" smtClean="0">
                <a:ea typeface="ＭＳ Ｐゴシック" pitchFamily="34" charset="-128"/>
              </a:rPr>
              <a:t>and if we don’t have space for the motion scanner…</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990600" y="4038600"/>
            <a:ext cx="8153400" cy="1323439"/>
          </a:xfrm>
        </p:spPr>
        <p:txBody>
          <a:bodyPr/>
          <a:lstStyle/>
          <a:p>
            <a:pPr algn="r"/>
            <a:r>
              <a:rPr lang="en-US" sz="8000" b="1" dirty="0" smtClean="0">
                <a:latin typeface="+mn-lt"/>
              </a:rPr>
              <a:t>2. mobile phone</a:t>
            </a:r>
            <a:endParaRPr lang="en-US" sz="8000" b="1" dirty="0">
              <a:latin typeface="+mn-lt"/>
            </a:endParaRPr>
          </a:p>
        </p:txBody>
      </p:sp>
      <p:sp>
        <p:nvSpPr>
          <p:cNvPr id="4" name="Rectangle 3"/>
          <p:cNvSpPr/>
          <p:nvPr/>
        </p:nvSpPr>
        <p:spPr>
          <a:xfrm>
            <a:off x="3505200" y="297359"/>
            <a:ext cx="4057521" cy="769441"/>
          </a:xfrm>
          <a:prstGeom prst="rect">
            <a:avLst/>
          </a:prstGeom>
        </p:spPr>
        <p:txBody>
          <a:bodyPr wrap="none">
            <a:spAutoFit/>
          </a:bodyPr>
          <a:lstStyle/>
          <a:p>
            <a:r>
              <a:rPr lang="en-US" sz="4400" b="1" dirty="0" smtClean="0">
                <a:solidFill>
                  <a:srgbClr val="B7F15A"/>
                </a:solidFill>
              </a:rPr>
              <a:t>touch scanner </a:t>
            </a:r>
            <a:endParaRPr lang="en-US" sz="4400" dirty="0"/>
          </a:p>
        </p:txBody>
      </p:sp>
      <p:grpSp>
        <p:nvGrpSpPr>
          <p:cNvPr id="2" name="Group 4"/>
          <p:cNvGrpSpPr/>
          <p:nvPr/>
        </p:nvGrpSpPr>
        <p:grpSpPr>
          <a:xfrm>
            <a:off x="-304800" y="304800"/>
            <a:ext cx="5566968" cy="4062663"/>
            <a:chOff x="-439737" y="228600"/>
            <a:chExt cx="4231555" cy="3088105"/>
          </a:xfrm>
        </p:grpSpPr>
        <p:grpSp>
          <p:nvGrpSpPr>
            <p:cNvPr id="3" name="Group 11"/>
            <p:cNvGrpSpPr>
              <a:grpSpLocks/>
            </p:cNvGrpSpPr>
            <p:nvPr/>
          </p:nvGrpSpPr>
          <p:grpSpPr bwMode="auto">
            <a:xfrm>
              <a:off x="-439737" y="228600"/>
              <a:ext cx="4231555" cy="3088105"/>
              <a:chOff x="-439738" y="941388"/>
              <a:chExt cx="7654926" cy="5586412"/>
            </a:xfrm>
          </p:grpSpPr>
          <p:pic>
            <p:nvPicPr>
              <p:cNvPr id="9" name="Picture 18"/>
              <p:cNvPicPr>
                <a:picLocks noChangeAspect="1" noChangeArrowheads="1"/>
              </p:cNvPicPr>
              <p:nvPr/>
            </p:nvPicPr>
            <p:blipFill>
              <a:blip r:embed="rId3"/>
              <a:srcRect l="1289"/>
              <a:stretch>
                <a:fillRect/>
              </a:stretch>
            </p:blipFill>
            <p:spPr bwMode="auto">
              <a:xfrm>
                <a:off x="-26988" y="1676400"/>
                <a:ext cx="7242176" cy="4851400"/>
              </a:xfrm>
              <a:prstGeom prst="rect">
                <a:avLst/>
              </a:prstGeom>
              <a:noFill/>
              <a:ln w="9525">
                <a:noFill/>
                <a:miter lim="800000"/>
                <a:headEnd/>
                <a:tailEnd/>
              </a:ln>
            </p:spPr>
          </p:pic>
          <p:sp>
            <p:nvSpPr>
              <p:cNvPr id="10" name="Oval 13"/>
              <p:cNvSpPr>
                <a:spLocks noChangeArrowheads="1"/>
              </p:cNvSpPr>
              <p:nvPr/>
            </p:nvSpPr>
            <p:spPr bwMode="auto">
              <a:xfrm>
                <a:off x="4924425" y="3397250"/>
                <a:ext cx="304800" cy="228600"/>
              </a:xfrm>
              <a:prstGeom prst="ellipse">
                <a:avLst/>
              </a:prstGeom>
              <a:solidFill>
                <a:srgbClr val="F4DFB8"/>
              </a:solidFill>
              <a:ln w="9525">
                <a:noFill/>
                <a:round/>
                <a:headEnd/>
                <a:tailEnd/>
              </a:ln>
            </p:spPr>
            <p:txBody>
              <a:bodyPr wrap="none" lIns="0" tIns="0" rIns="0" bIns="0">
                <a:spAutoFit/>
              </a:bodyPr>
              <a:lstStyle/>
              <a:p>
                <a:endParaRPr lang="en-US"/>
              </a:p>
            </p:txBody>
          </p:sp>
          <p:sp>
            <p:nvSpPr>
              <p:cNvPr id="11" name="Freeform 770"/>
              <p:cNvSpPr>
                <a:spLocks/>
              </p:cNvSpPr>
              <p:nvPr/>
            </p:nvSpPr>
            <p:spPr bwMode="auto">
              <a:xfrm>
                <a:off x="-19050" y="1216025"/>
                <a:ext cx="1574800" cy="2328863"/>
              </a:xfrm>
              <a:custGeom>
                <a:avLst/>
                <a:gdLst>
                  <a:gd name="T0" fmla="*/ 2147483647 w 396"/>
                  <a:gd name="T1" fmla="*/ 0 h 577"/>
                  <a:gd name="T2" fmla="*/ 1439136547 w 396"/>
                  <a:gd name="T3" fmla="*/ 1954868590 h 577"/>
                  <a:gd name="T4" fmla="*/ 173959725 w 396"/>
                  <a:gd name="T5" fmla="*/ 2147483647 h 577"/>
                  <a:gd name="T6" fmla="*/ 379550661 w 396"/>
                  <a:gd name="T7" fmla="*/ 2147483647 h 577"/>
                  <a:gd name="T8" fmla="*/ 1423320942 w 396"/>
                  <a:gd name="T9" fmla="*/ 2147483647 h 577"/>
                  <a:gd name="T10" fmla="*/ 2147483647 w 396"/>
                  <a:gd name="T11" fmla="*/ 2147483647 h 577"/>
                  <a:gd name="T12" fmla="*/ 2147483647 w 396"/>
                  <a:gd name="T13" fmla="*/ 2147483647 h 577"/>
                  <a:gd name="T14" fmla="*/ 2147483647 w 396"/>
                  <a:gd name="T15" fmla="*/ 2147483647 h 577"/>
                  <a:gd name="T16" fmla="*/ 2147483647 w 396"/>
                  <a:gd name="T17" fmla="*/ 2147483647 h 5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6"/>
                  <a:gd name="T28" fmla="*/ 0 h 577"/>
                  <a:gd name="T29" fmla="*/ 396 w 396"/>
                  <a:gd name="T30" fmla="*/ 577 h 5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6" h="577">
                    <a:moveTo>
                      <a:pt x="144" y="0"/>
                    </a:moveTo>
                    <a:cubicBezTo>
                      <a:pt x="136" y="20"/>
                      <a:pt x="113" y="35"/>
                      <a:pt x="91" y="120"/>
                    </a:cubicBezTo>
                    <a:cubicBezTo>
                      <a:pt x="69" y="205"/>
                      <a:pt x="22" y="439"/>
                      <a:pt x="11" y="508"/>
                    </a:cubicBezTo>
                    <a:cubicBezTo>
                      <a:pt x="0" y="577"/>
                      <a:pt x="12" y="529"/>
                      <a:pt x="24" y="537"/>
                    </a:cubicBezTo>
                    <a:cubicBezTo>
                      <a:pt x="37" y="545"/>
                      <a:pt x="65" y="554"/>
                      <a:pt x="90" y="557"/>
                    </a:cubicBezTo>
                    <a:cubicBezTo>
                      <a:pt x="115" y="558"/>
                      <a:pt x="131" y="544"/>
                      <a:pt x="173" y="547"/>
                    </a:cubicBezTo>
                    <a:cubicBezTo>
                      <a:pt x="215" y="550"/>
                      <a:pt x="308" y="572"/>
                      <a:pt x="343" y="571"/>
                    </a:cubicBezTo>
                    <a:cubicBezTo>
                      <a:pt x="378" y="571"/>
                      <a:pt x="373" y="554"/>
                      <a:pt x="381" y="545"/>
                    </a:cubicBezTo>
                    <a:cubicBezTo>
                      <a:pt x="391" y="536"/>
                      <a:pt x="393" y="527"/>
                      <a:pt x="396" y="518"/>
                    </a:cubicBezTo>
                  </a:path>
                </a:pathLst>
              </a:custGeom>
              <a:noFill/>
              <a:ln w="57150">
                <a:solidFill>
                  <a:schemeClr val="tx1"/>
                </a:solidFill>
                <a:round/>
                <a:headEnd/>
                <a:tailEnd/>
              </a:ln>
            </p:spPr>
            <p:txBody>
              <a:bodyPr/>
              <a:lstStyle/>
              <a:p>
                <a:endParaRPr lang="en-US"/>
              </a:p>
            </p:txBody>
          </p:sp>
          <p:sp>
            <p:nvSpPr>
              <p:cNvPr id="12" name="Freeform 771"/>
              <p:cNvSpPr>
                <a:spLocks/>
              </p:cNvSpPr>
              <p:nvPr/>
            </p:nvSpPr>
            <p:spPr bwMode="auto">
              <a:xfrm>
                <a:off x="560388" y="1263650"/>
                <a:ext cx="1501775" cy="458788"/>
              </a:xfrm>
              <a:custGeom>
                <a:avLst/>
                <a:gdLst>
                  <a:gd name="T0" fmla="*/ 0 w 378"/>
                  <a:gd name="T1" fmla="*/ 0 h 113"/>
                  <a:gd name="T2" fmla="*/ 2147483647 w 378"/>
                  <a:gd name="T3" fmla="*/ 2147483647 h 113"/>
                  <a:gd name="T4" fmla="*/ 0 60000 65536"/>
                  <a:gd name="T5" fmla="*/ 0 60000 65536"/>
                  <a:gd name="T6" fmla="*/ 0 w 378"/>
                  <a:gd name="T7" fmla="*/ 0 h 113"/>
                  <a:gd name="T8" fmla="*/ 378 w 378"/>
                  <a:gd name="T9" fmla="*/ 113 h 113"/>
                </a:gdLst>
                <a:ahLst/>
                <a:cxnLst>
                  <a:cxn ang="T4">
                    <a:pos x="T0" y="T1"/>
                  </a:cxn>
                  <a:cxn ang="T5">
                    <a:pos x="T2" y="T3"/>
                  </a:cxn>
                </a:cxnLst>
                <a:rect l="T6" t="T7" r="T8" b="T9"/>
                <a:pathLst>
                  <a:path w="378" h="113">
                    <a:moveTo>
                      <a:pt x="0" y="0"/>
                    </a:moveTo>
                    <a:lnTo>
                      <a:pt x="378" y="113"/>
                    </a:lnTo>
                  </a:path>
                </a:pathLst>
              </a:custGeom>
              <a:noFill/>
              <a:ln w="57150">
                <a:solidFill>
                  <a:schemeClr val="tx1"/>
                </a:solidFill>
                <a:round/>
                <a:headEnd/>
                <a:tailEnd/>
              </a:ln>
            </p:spPr>
            <p:txBody>
              <a:bodyPr/>
              <a:lstStyle/>
              <a:p>
                <a:endParaRPr lang="en-US"/>
              </a:p>
            </p:txBody>
          </p:sp>
          <p:sp>
            <p:nvSpPr>
              <p:cNvPr id="13" name="Freeform 772"/>
              <p:cNvSpPr>
                <a:spLocks/>
              </p:cNvSpPr>
              <p:nvPr/>
            </p:nvSpPr>
            <p:spPr bwMode="auto">
              <a:xfrm>
                <a:off x="-439738" y="941388"/>
                <a:ext cx="965201" cy="377825"/>
              </a:xfrm>
              <a:custGeom>
                <a:avLst/>
                <a:gdLst>
                  <a:gd name="T0" fmla="*/ 2147483647 w 241"/>
                  <a:gd name="T1" fmla="*/ 1518635432 h 94"/>
                  <a:gd name="T2" fmla="*/ 1587947884 w 241"/>
                  <a:gd name="T3" fmla="*/ 500827135 h 94"/>
                  <a:gd name="T4" fmla="*/ 0 w 241"/>
                  <a:gd name="T5" fmla="*/ 0 h 94"/>
                  <a:gd name="T6" fmla="*/ 0 60000 65536"/>
                  <a:gd name="T7" fmla="*/ 0 60000 65536"/>
                  <a:gd name="T8" fmla="*/ 0 60000 65536"/>
                  <a:gd name="T9" fmla="*/ 0 w 241"/>
                  <a:gd name="T10" fmla="*/ 0 h 94"/>
                  <a:gd name="T11" fmla="*/ 241 w 241"/>
                  <a:gd name="T12" fmla="*/ 94 h 94"/>
                </a:gdLst>
                <a:ahLst/>
                <a:cxnLst>
                  <a:cxn ang="T6">
                    <a:pos x="T0" y="T1"/>
                  </a:cxn>
                  <a:cxn ang="T7">
                    <a:pos x="T2" y="T3"/>
                  </a:cxn>
                  <a:cxn ang="T8">
                    <a:pos x="T4" y="T5"/>
                  </a:cxn>
                </a:cxnLst>
                <a:rect l="T9" t="T10" r="T11" b="T12"/>
                <a:pathLst>
                  <a:path w="241" h="94">
                    <a:moveTo>
                      <a:pt x="241" y="94"/>
                    </a:moveTo>
                    <a:cubicBezTo>
                      <a:pt x="190" y="70"/>
                      <a:pt x="139" y="47"/>
                      <a:pt x="99" y="31"/>
                    </a:cubicBezTo>
                    <a:cubicBezTo>
                      <a:pt x="59" y="15"/>
                      <a:pt x="29" y="7"/>
                      <a:pt x="0" y="0"/>
                    </a:cubicBezTo>
                  </a:path>
                </a:pathLst>
              </a:custGeom>
              <a:noFill/>
              <a:ln w="57150">
                <a:solidFill>
                  <a:schemeClr val="tx1"/>
                </a:solidFill>
                <a:round/>
                <a:headEnd/>
                <a:tailEnd/>
              </a:ln>
            </p:spPr>
            <p:txBody>
              <a:bodyPr/>
              <a:lstStyle/>
              <a:p>
                <a:endParaRPr lang="en-US"/>
              </a:p>
            </p:txBody>
          </p:sp>
          <p:sp>
            <p:nvSpPr>
              <p:cNvPr id="14" name="Freeform 773"/>
              <p:cNvSpPr>
                <a:spLocks/>
              </p:cNvSpPr>
              <p:nvPr/>
            </p:nvSpPr>
            <p:spPr bwMode="auto">
              <a:xfrm>
                <a:off x="-439738" y="3062288"/>
                <a:ext cx="506413" cy="144462"/>
              </a:xfrm>
              <a:custGeom>
                <a:avLst/>
                <a:gdLst>
                  <a:gd name="T0" fmla="*/ 2035350211 w 126"/>
                  <a:gd name="T1" fmla="*/ 596264841 h 35"/>
                  <a:gd name="T2" fmla="*/ 1599204024 w 126"/>
                  <a:gd name="T3" fmla="*/ 425902868 h 35"/>
                  <a:gd name="T4" fmla="*/ 985367162 w 126"/>
                  <a:gd name="T5" fmla="*/ 68144789 h 35"/>
                  <a:gd name="T6" fmla="*/ 403840253 w 126"/>
                  <a:gd name="T7" fmla="*/ 34072395 h 35"/>
                  <a:gd name="T8" fmla="*/ 0 w 126"/>
                  <a:gd name="T9" fmla="*/ 221468501 h 35"/>
                  <a:gd name="T10" fmla="*/ 0 60000 65536"/>
                  <a:gd name="T11" fmla="*/ 0 60000 65536"/>
                  <a:gd name="T12" fmla="*/ 0 60000 65536"/>
                  <a:gd name="T13" fmla="*/ 0 60000 65536"/>
                  <a:gd name="T14" fmla="*/ 0 60000 65536"/>
                  <a:gd name="T15" fmla="*/ 0 w 126"/>
                  <a:gd name="T16" fmla="*/ 0 h 35"/>
                  <a:gd name="T17" fmla="*/ 126 w 126"/>
                  <a:gd name="T18" fmla="*/ 35 h 35"/>
                </a:gdLst>
                <a:ahLst/>
                <a:cxnLst>
                  <a:cxn ang="T10">
                    <a:pos x="T0" y="T1"/>
                  </a:cxn>
                  <a:cxn ang="T11">
                    <a:pos x="T2" y="T3"/>
                  </a:cxn>
                  <a:cxn ang="T12">
                    <a:pos x="T4" y="T5"/>
                  </a:cxn>
                  <a:cxn ang="T13">
                    <a:pos x="T6" y="T7"/>
                  </a:cxn>
                  <a:cxn ang="T14">
                    <a:pos x="T8" y="T9"/>
                  </a:cxn>
                </a:cxnLst>
                <a:rect l="T15" t="T16" r="T17" b="T18"/>
                <a:pathLst>
                  <a:path w="126" h="35">
                    <a:moveTo>
                      <a:pt x="126" y="35"/>
                    </a:moveTo>
                    <a:cubicBezTo>
                      <a:pt x="122" y="34"/>
                      <a:pt x="110" y="30"/>
                      <a:pt x="99" y="25"/>
                    </a:cubicBezTo>
                    <a:cubicBezTo>
                      <a:pt x="88" y="20"/>
                      <a:pt x="73" y="8"/>
                      <a:pt x="61" y="4"/>
                    </a:cubicBezTo>
                    <a:cubicBezTo>
                      <a:pt x="49" y="0"/>
                      <a:pt x="35" y="1"/>
                      <a:pt x="25" y="2"/>
                    </a:cubicBezTo>
                    <a:cubicBezTo>
                      <a:pt x="15" y="3"/>
                      <a:pt x="5" y="11"/>
                      <a:pt x="0" y="13"/>
                    </a:cubicBezTo>
                  </a:path>
                </a:pathLst>
              </a:custGeom>
              <a:noFill/>
              <a:ln w="57150">
                <a:solidFill>
                  <a:schemeClr val="tx1"/>
                </a:solidFill>
                <a:round/>
                <a:headEnd/>
                <a:tailEnd/>
              </a:ln>
            </p:spPr>
            <p:txBody>
              <a:bodyPr/>
              <a:lstStyle/>
              <a:p>
                <a:endParaRPr lang="en-US"/>
              </a:p>
            </p:txBody>
          </p:sp>
          <p:sp>
            <p:nvSpPr>
              <p:cNvPr id="15" name="Freeform 774"/>
              <p:cNvSpPr>
                <a:spLocks/>
              </p:cNvSpPr>
              <p:nvPr/>
            </p:nvSpPr>
            <p:spPr bwMode="auto">
              <a:xfrm>
                <a:off x="-295275" y="1624013"/>
                <a:ext cx="120650" cy="1446212"/>
              </a:xfrm>
              <a:custGeom>
                <a:avLst/>
                <a:gdLst>
                  <a:gd name="T0" fmla="*/ 194085633 w 30"/>
                  <a:gd name="T1" fmla="*/ 2147483647 h 357"/>
                  <a:gd name="T2" fmla="*/ 48521408 w 30"/>
                  <a:gd name="T3" fmla="*/ 2147483647 h 357"/>
                  <a:gd name="T4" fmla="*/ 485214083 w 30"/>
                  <a:gd name="T5" fmla="*/ 0 h 357"/>
                  <a:gd name="T6" fmla="*/ 0 60000 65536"/>
                  <a:gd name="T7" fmla="*/ 0 60000 65536"/>
                  <a:gd name="T8" fmla="*/ 0 60000 65536"/>
                  <a:gd name="T9" fmla="*/ 0 w 30"/>
                  <a:gd name="T10" fmla="*/ 0 h 357"/>
                  <a:gd name="T11" fmla="*/ 30 w 30"/>
                  <a:gd name="T12" fmla="*/ 357 h 357"/>
                </a:gdLst>
                <a:ahLst/>
                <a:cxnLst>
                  <a:cxn ang="T6">
                    <a:pos x="T0" y="T1"/>
                  </a:cxn>
                  <a:cxn ang="T7">
                    <a:pos x="T2" y="T3"/>
                  </a:cxn>
                  <a:cxn ang="T8">
                    <a:pos x="T4" y="T5"/>
                  </a:cxn>
                </a:cxnLst>
                <a:rect l="T9" t="T10" r="T11" b="T12"/>
                <a:pathLst>
                  <a:path w="30" h="357">
                    <a:moveTo>
                      <a:pt x="12" y="357"/>
                    </a:moveTo>
                    <a:cubicBezTo>
                      <a:pt x="6" y="280"/>
                      <a:pt x="0" y="203"/>
                      <a:pt x="3" y="144"/>
                    </a:cubicBezTo>
                    <a:cubicBezTo>
                      <a:pt x="6" y="85"/>
                      <a:pt x="18" y="42"/>
                      <a:pt x="30" y="0"/>
                    </a:cubicBezTo>
                  </a:path>
                </a:pathLst>
              </a:custGeom>
              <a:noFill/>
              <a:ln w="57150">
                <a:solidFill>
                  <a:schemeClr val="tx1"/>
                </a:solidFill>
                <a:round/>
                <a:headEnd/>
                <a:tailEnd/>
              </a:ln>
            </p:spPr>
            <p:txBody>
              <a:bodyPr/>
              <a:lstStyle/>
              <a:p>
                <a:endParaRPr lang="en-US"/>
              </a:p>
            </p:txBody>
          </p:sp>
        </p:grpSp>
        <p:cxnSp>
          <p:nvCxnSpPr>
            <p:cNvPr id="8" name="Straight Connector 7"/>
            <p:cNvCxnSpPr/>
            <p:nvPr/>
          </p:nvCxnSpPr>
          <p:spPr bwMode="auto">
            <a:xfrm rot="10800000" flipV="1">
              <a:off x="2133601" y="841374"/>
              <a:ext cx="422275" cy="377825"/>
            </a:xfrm>
            <a:prstGeom prst="line">
              <a:avLst/>
            </a:prstGeom>
            <a:solidFill>
              <a:schemeClr val="bg2"/>
            </a:solidFill>
            <a:ln w="9525" cap="flat" cmpd="sng" algn="ctr">
              <a:solidFill>
                <a:srgbClr val="A6A6A6"/>
              </a:solidFill>
              <a:prstDash val="solid"/>
              <a:round/>
              <a:headEnd type="none" w="med" len="med"/>
              <a:tailEnd type="none" w="med" len="med"/>
            </a:ln>
            <a:effectLst/>
          </p:spPr>
        </p:cxnSp>
      </p:gr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touchscanner.wmv">
            <a:hlinkClick r:id="" action="ppaction://media"/>
          </p:cNvPr>
          <p:cNvPicPr/>
          <p:nvPr>
            <a:videoFile r:link="rId1"/>
          </p:nvPr>
        </p:nvPicPr>
        <p:blipFill>
          <a:blip r:embed="rId4"/>
          <a:stretch>
            <a:fillRect/>
          </a:stretch>
        </p:blipFill>
        <p:spPr>
          <a:xfrm>
            <a:off x="0" y="0"/>
            <a:ext cx="9144000" cy="6858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microsoft-sidesight copy.jpg"/>
          <p:cNvPicPr>
            <a:picLocks noChangeAspect="1"/>
          </p:cNvPicPr>
          <p:nvPr/>
        </p:nvPicPr>
        <p:blipFill>
          <a:blip r:embed="rId3"/>
          <a:srcRect l="10833"/>
          <a:stretch>
            <a:fillRect/>
          </a:stretch>
        </p:blipFill>
        <p:spPr>
          <a:xfrm>
            <a:off x="0" y="779611"/>
            <a:ext cx="9144000" cy="6078389"/>
          </a:xfrm>
          <a:prstGeom prst="rect">
            <a:avLst/>
          </a:prstGeom>
        </p:spPr>
      </p:pic>
      <p:pic>
        <p:nvPicPr>
          <p:cNvPr id="5" name="Picture 4" descr="microsoft-sidesight copy.jpg"/>
          <p:cNvPicPr>
            <a:picLocks noChangeAspect="1"/>
          </p:cNvPicPr>
          <p:nvPr/>
        </p:nvPicPr>
        <p:blipFill>
          <a:blip r:embed="rId3"/>
          <a:srcRect l="10833" b="97782"/>
          <a:stretch>
            <a:fillRect/>
          </a:stretch>
        </p:blipFill>
        <p:spPr>
          <a:xfrm flipV="1">
            <a:off x="0" y="457200"/>
            <a:ext cx="9144000" cy="381000"/>
          </a:xfrm>
          <a:prstGeom prst="rect">
            <a:avLst/>
          </a:prstGeom>
        </p:spPr>
      </p:pic>
      <p:sp>
        <p:nvSpPr>
          <p:cNvPr id="6" name="TextBox 5"/>
          <p:cNvSpPr txBox="1"/>
          <p:nvPr/>
        </p:nvSpPr>
        <p:spPr>
          <a:xfrm>
            <a:off x="5666827" y="6324600"/>
            <a:ext cx="3400991" cy="461665"/>
          </a:xfrm>
          <a:prstGeom prst="rect">
            <a:avLst/>
          </a:prstGeom>
          <a:solidFill>
            <a:srgbClr val="000000">
              <a:alpha val="66000"/>
            </a:srgbClr>
          </a:solidFill>
        </p:spPr>
        <p:txBody>
          <a:bodyPr wrap="none" rtlCol="0">
            <a:spAutoFit/>
          </a:bodyPr>
          <a:lstStyle/>
          <a:p>
            <a:pPr algn="r"/>
            <a:r>
              <a:rPr lang="en-US" dirty="0" smtClean="0">
                <a:solidFill>
                  <a:srgbClr val="FFFFFF"/>
                </a:solidFill>
              </a:rPr>
              <a:t>[Side Sight, Butler et al]</a:t>
            </a:r>
          </a:p>
        </p:txBody>
      </p:sp>
      <p:pic>
        <p:nvPicPr>
          <p:cNvPr id="7" name="Picture 6" descr="microsoft-sidesight copy.jpg"/>
          <p:cNvPicPr>
            <a:picLocks noChangeAspect="1"/>
          </p:cNvPicPr>
          <p:nvPr/>
        </p:nvPicPr>
        <p:blipFill>
          <a:blip r:embed="rId3"/>
          <a:srcRect l="10833" b="97782"/>
          <a:stretch>
            <a:fillRect/>
          </a:stretch>
        </p:blipFill>
        <p:spPr>
          <a:xfrm flipV="1">
            <a:off x="0" y="0"/>
            <a:ext cx="9144000" cy="533400"/>
          </a:xfrm>
          <a:prstGeom prst="rect">
            <a:avLst/>
          </a:prstGeom>
        </p:spPr>
      </p:pic>
      <p:sp>
        <p:nvSpPr>
          <p:cNvPr id="10" name="Rectangle 9"/>
          <p:cNvSpPr/>
          <p:nvPr/>
        </p:nvSpPr>
        <p:spPr>
          <a:xfrm>
            <a:off x="0" y="3810000"/>
            <a:ext cx="9144000" cy="1524000"/>
          </a:xfrm>
          <a:prstGeom prst="rect">
            <a:avLst/>
          </a:prstGeom>
          <a:solidFill>
            <a:schemeClr val="tx1">
              <a:alpha val="47000"/>
            </a:schemeClr>
          </a:solidFill>
        </p:spPr>
        <p:txBody>
          <a:bodyPr wrap="square">
            <a:noAutofit/>
          </a:bodyPr>
          <a:lstStyle/>
          <a:p>
            <a:pPr algn="r">
              <a:lnSpc>
                <a:spcPct val="90000"/>
              </a:lnSpc>
            </a:pPr>
            <a:r>
              <a:rPr lang="en-US" sz="4000" dirty="0" smtClean="0"/>
              <a:t>we have explored how to interact with </a:t>
            </a:r>
            <a:r>
              <a:rPr lang="en-US" sz="4000" b="1" dirty="0" smtClean="0">
                <a:solidFill>
                  <a:srgbClr val="B7F15A"/>
                </a:solidFill>
              </a:rPr>
              <a:t>increasingly smaller mobile devices</a:t>
            </a:r>
            <a:endParaRPr lang="en-US" sz="4000" dirty="0" smtClean="0">
              <a:solidFill>
                <a:srgbClr val="595959"/>
              </a:solidFill>
            </a:endParaRP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Content Placeholder 2"/>
          <p:cNvSpPr>
            <a:spLocks noGrp="1"/>
          </p:cNvSpPr>
          <p:nvPr>
            <p:ph idx="1"/>
          </p:nvPr>
        </p:nvSpPr>
        <p:spPr/>
        <p:txBody>
          <a:bodyPr/>
          <a:lstStyle/>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r>
              <a:rPr lang="en-US" dirty="0" smtClean="0">
                <a:ea typeface="ＭＳ Ｐゴシック" pitchFamily="34" charset="-128"/>
              </a:rPr>
              <a:t>but can users do it? reliably?</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955800" y="3200400"/>
            <a:ext cx="7197725" cy="2232025"/>
          </a:xfrm>
          <a:prstGeom prst="rect">
            <a:avLst/>
          </a:prstGeom>
          <a:noFill/>
          <a:ln w="9525">
            <a:noFill/>
            <a:miter lim="800000"/>
            <a:headEnd/>
            <a:tailEnd/>
          </a:ln>
        </p:spPr>
        <p:txBody>
          <a:bodyPr wrap="none" lIns="0" tIns="0" rIns="0" bIns="0">
            <a:spAutoFit/>
          </a:bodyPr>
          <a:lstStyle/>
          <a:p>
            <a:pPr algn="r">
              <a:lnSpc>
                <a:spcPct val="70000"/>
              </a:lnSpc>
            </a:pPr>
            <a:r>
              <a:rPr lang="en-US" sz="10000" b="1" dirty="0">
                <a:solidFill>
                  <a:srgbClr val="A6A6A6"/>
                </a:solidFill>
              </a:rPr>
              <a:t>user study1</a:t>
            </a:r>
            <a:r>
              <a:rPr lang="en-US" sz="10000" b="1" dirty="0">
                <a:solidFill>
                  <a:srgbClr val="B7F15A"/>
                </a:solidFill>
              </a:rPr>
              <a:t/>
            </a:r>
            <a:br>
              <a:rPr lang="en-US" sz="10000" b="1" dirty="0">
                <a:solidFill>
                  <a:srgbClr val="B7F15A"/>
                </a:solidFill>
              </a:rPr>
            </a:br>
            <a:r>
              <a:rPr lang="en-US" sz="10000" b="1" dirty="0">
                <a:solidFill>
                  <a:srgbClr val="B7F15A"/>
                </a:solidFill>
              </a:rPr>
              <a:t>marking</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Content Placeholder 2"/>
          <p:cNvSpPr>
            <a:spLocks noGrp="1"/>
          </p:cNvSpPr>
          <p:nvPr>
            <p:ph idx="1"/>
          </p:nvPr>
        </p:nvSpPr>
        <p:spPr>
          <a:xfrm>
            <a:off x="228600" y="838200"/>
            <a:ext cx="8686800" cy="5410200"/>
          </a:xfrm>
        </p:spPr>
        <p:txBody>
          <a:bodyPr/>
          <a:lstStyle/>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r>
              <a:rPr lang="en-US" dirty="0" smtClean="0">
                <a:solidFill>
                  <a:srgbClr val="595959"/>
                </a:solidFill>
                <a:ea typeface="ＭＳ Ｐゴシック" pitchFamily="34" charset="-128"/>
              </a:rPr>
              <a:t>well researched with pen &amp;mouse,</a:t>
            </a:r>
            <a:br>
              <a:rPr lang="en-US" dirty="0" smtClean="0">
                <a:solidFill>
                  <a:srgbClr val="595959"/>
                </a:solidFill>
                <a:ea typeface="ＭＳ Ｐゴシック" pitchFamily="34" charset="-128"/>
              </a:rPr>
            </a:br>
            <a:r>
              <a:rPr lang="en-US" dirty="0" smtClean="0">
                <a:solidFill>
                  <a:srgbClr val="595959"/>
                </a:solidFill>
                <a:ea typeface="ＭＳ Ｐゴシック" pitchFamily="34" charset="-128"/>
              </a:rPr>
              <a:t>but what if </a:t>
            </a:r>
            <a:r>
              <a:rPr lang="en-US" b="1" dirty="0" smtClean="0">
                <a:solidFill>
                  <a:srgbClr val="FF9900"/>
                </a:solidFill>
                <a:ea typeface="ＭＳ Ｐゴシック" pitchFamily="34" charset="-128"/>
              </a:rPr>
              <a:t>user’s palm is the interaction surface?</a:t>
            </a:r>
          </a:p>
          <a:p>
            <a:pPr marL="0" indent="0"/>
            <a:endParaRPr lang="en-US" dirty="0" smtClean="0">
              <a:ea typeface="ＭＳ Ｐゴシック" pitchFamily="34" charset="-128"/>
            </a:endParaRPr>
          </a:p>
          <a:p>
            <a:r>
              <a:rPr lang="en-US" b="1" dirty="0" smtClean="0">
                <a:solidFill>
                  <a:srgbClr val="FF9900"/>
                </a:solidFill>
                <a:ea typeface="ＭＳ Ｐゴシック" pitchFamily="34" charset="-128"/>
              </a:rPr>
              <a:t/>
            </a:r>
            <a:br>
              <a:rPr lang="en-US" b="1" dirty="0" smtClean="0">
                <a:solidFill>
                  <a:srgbClr val="FF9900"/>
                </a:solidFill>
                <a:ea typeface="ＭＳ Ｐゴシック" pitchFamily="34" charset="-128"/>
              </a:rPr>
            </a:br>
            <a:r>
              <a:rPr lang="en-US" b="1" dirty="0" smtClean="0">
                <a:solidFill>
                  <a:srgbClr val="FF9900"/>
                </a:solidFill>
                <a:ea typeface="ＭＳ Ｐゴシック" pitchFamily="34" charset="-128"/>
              </a:rPr>
              <a:t>1. fat finger problem</a:t>
            </a:r>
          </a:p>
          <a:p>
            <a:pPr marL="0" indent="0"/>
            <a:endParaRPr lang="en-US" dirty="0" smtClean="0">
              <a:ea typeface="ＭＳ Ｐゴシック" pitchFamily="34" charset="-128"/>
            </a:endParaRPr>
          </a:p>
          <a:p>
            <a:pPr marL="0" indent="0"/>
            <a:endParaRPr lang="en-US" b="1" dirty="0" smtClean="0">
              <a:solidFill>
                <a:srgbClr val="FF9900"/>
              </a:solidFill>
              <a:ea typeface="ＭＳ Ｐゴシック" pitchFamily="34" charset="-128"/>
            </a:endParaRPr>
          </a:p>
          <a:p>
            <a:pPr marL="0" indent="0"/>
            <a:r>
              <a:rPr lang="en-US" b="1" dirty="0" smtClean="0">
                <a:solidFill>
                  <a:srgbClr val="FF9900"/>
                </a:solidFill>
                <a:ea typeface="ＭＳ Ｐゴシック" pitchFamily="34" charset="-128"/>
              </a:rPr>
              <a:t>2. small finger problem</a:t>
            </a:r>
          </a:p>
          <a:p>
            <a:pPr marL="0" indent="0"/>
            <a:endParaRPr/>
          </a:p>
        </p:txBody>
      </p:sp>
      <p:sp>
        <p:nvSpPr>
          <p:cNvPr id="3" name="TextBox 2"/>
          <p:cNvSpPr txBox="1"/>
          <p:nvPr/>
        </p:nvSpPr>
        <p:spPr>
          <a:xfrm>
            <a:off x="-152400" y="-381000"/>
            <a:ext cx="5173386" cy="1631216"/>
          </a:xfrm>
          <a:prstGeom prst="rect">
            <a:avLst/>
          </a:prstGeom>
          <a:noFill/>
        </p:spPr>
        <p:txBody>
          <a:bodyPr wrap="none" rtlCol="0">
            <a:spAutoFit/>
          </a:bodyPr>
          <a:lstStyle/>
          <a:p>
            <a:r>
              <a:rPr lang="en-US" sz="10000" b="1" dirty="0" smtClean="0">
                <a:solidFill>
                  <a:schemeClr val="bg1">
                    <a:lumMod val="65000"/>
                  </a:schemeClr>
                </a:solidFill>
              </a:rPr>
              <a:t>marking</a:t>
            </a:r>
          </a:p>
        </p:txBody>
      </p:sp>
      <p:grpSp>
        <p:nvGrpSpPr>
          <p:cNvPr id="2" name="Group 76"/>
          <p:cNvGrpSpPr>
            <a:grpSpLocks/>
          </p:cNvGrpSpPr>
          <p:nvPr/>
        </p:nvGrpSpPr>
        <p:grpSpPr bwMode="auto">
          <a:xfrm>
            <a:off x="6019800" y="2743200"/>
            <a:ext cx="2663924" cy="1925471"/>
            <a:chOff x="631825" y="4521200"/>
            <a:chExt cx="1385888" cy="1001713"/>
          </a:xfrm>
        </p:grpSpPr>
        <p:sp>
          <p:nvSpPr>
            <p:cNvPr id="5" name="Freeform 160"/>
            <p:cNvSpPr>
              <a:spLocks/>
            </p:cNvSpPr>
            <p:nvPr/>
          </p:nvSpPr>
          <p:spPr bwMode="auto">
            <a:xfrm rot="-2068224">
              <a:off x="1001713" y="4521200"/>
              <a:ext cx="876300" cy="1001713"/>
            </a:xfrm>
            <a:custGeom>
              <a:avLst/>
              <a:gdLst>
                <a:gd name="T0" fmla="*/ 0 w 3128"/>
                <a:gd name="T1" fmla="*/ 2147483647 h 3579"/>
                <a:gd name="T2" fmla="*/ 2147483647 w 3128"/>
                <a:gd name="T3" fmla="*/ 2147483647 h 3579"/>
                <a:gd name="T4" fmla="*/ 2147483647 w 3128"/>
                <a:gd name="T5" fmla="*/ 2147483647 h 3579"/>
                <a:gd name="T6" fmla="*/ 2147483647 w 3128"/>
                <a:gd name="T7" fmla="*/ 2147483647 h 3579"/>
                <a:gd name="T8" fmla="*/ 2147483647 w 3128"/>
                <a:gd name="T9" fmla="*/ 2147483647 h 3579"/>
                <a:gd name="T10" fmla="*/ 2147483647 w 3128"/>
                <a:gd name="T11" fmla="*/ 2147483647 h 3579"/>
                <a:gd name="T12" fmla="*/ 2147483647 w 3128"/>
                <a:gd name="T13" fmla="*/ 2147483647 h 3579"/>
                <a:gd name="T14" fmla="*/ 2147483647 w 3128"/>
                <a:gd name="T15" fmla="*/ 2147483647 h 3579"/>
                <a:gd name="T16" fmla="*/ 2147483647 w 3128"/>
                <a:gd name="T17" fmla="*/ 2147483647 h 3579"/>
                <a:gd name="T18" fmla="*/ 2147483647 w 3128"/>
                <a:gd name="T19" fmla="*/ 2147483647 h 3579"/>
                <a:gd name="T20" fmla="*/ 2147483647 w 3128"/>
                <a:gd name="T21" fmla="*/ 2147483647 h 3579"/>
                <a:gd name="T22" fmla="*/ 2147483647 w 3128"/>
                <a:gd name="T23" fmla="*/ 2147483647 h 3579"/>
                <a:gd name="T24" fmla="*/ 2147483647 w 3128"/>
                <a:gd name="T25" fmla="*/ 2147483647 h 3579"/>
                <a:gd name="T26" fmla="*/ 2147483647 w 3128"/>
                <a:gd name="T27" fmla="*/ 2147483647 h 3579"/>
                <a:gd name="T28" fmla="*/ 2147483647 w 3128"/>
                <a:gd name="T29" fmla="*/ 2147483647 h 3579"/>
                <a:gd name="T30" fmla="*/ 2147483647 w 3128"/>
                <a:gd name="T31" fmla="*/ 2147483647 h 3579"/>
                <a:gd name="T32" fmla="*/ 2147483647 w 3128"/>
                <a:gd name="T33" fmla="*/ 2147483647 h 3579"/>
                <a:gd name="T34" fmla="*/ 2147483647 w 3128"/>
                <a:gd name="T35" fmla="*/ 2147483647 h 3579"/>
                <a:gd name="T36" fmla="*/ 2147483647 w 3128"/>
                <a:gd name="T37" fmla="*/ 2147483647 h 3579"/>
                <a:gd name="T38" fmla="*/ 2147483647 w 3128"/>
                <a:gd name="T39" fmla="*/ 2147483647 h 3579"/>
                <a:gd name="T40" fmla="*/ 2147483647 w 3128"/>
                <a:gd name="T41" fmla="*/ 2147483647 h 3579"/>
                <a:gd name="T42" fmla="*/ 2147483647 w 3128"/>
                <a:gd name="T43" fmla="*/ 2147483647 h 3579"/>
                <a:gd name="T44" fmla="*/ 2147483647 w 3128"/>
                <a:gd name="T45" fmla="*/ 2147483647 h 3579"/>
                <a:gd name="T46" fmla="*/ 2147483647 w 3128"/>
                <a:gd name="T47" fmla="*/ 2147483647 h 3579"/>
                <a:gd name="T48" fmla="*/ 2147483647 w 3128"/>
                <a:gd name="T49" fmla="*/ 2147483647 h 3579"/>
                <a:gd name="T50" fmla="*/ 2147483647 w 3128"/>
                <a:gd name="T51" fmla="*/ 2147483647 h 3579"/>
                <a:gd name="T52" fmla="*/ 2147483647 w 3128"/>
                <a:gd name="T53" fmla="*/ 2147483647 h 3579"/>
                <a:gd name="T54" fmla="*/ 2147483647 w 3128"/>
                <a:gd name="T55" fmla="*/ 2147483647 h 3579"/>
                <a:gd name="T56" fmla="*/ 2147483647 w 3128"/>
                <a:gd name="T57" fmla="*/ 2147483647 h 3579"/>
                <a:gd name="T58" fmla="*/ 2147483647 w 3128"/>
                <a:gd name="T59" fmla="*/ 2147483647 h 3579"/>
                <a:gd name="T60" fmla="*/ 2147483647 w 3128"/>
                <a:gd name="T61" fmla="*/ 2147483647 h 3579"/>
                <a:gd name="T62" fmla="*/ 2147483647 w 3128"/>
                <a:gd name="T63" fmla="*/ 2147483647 h 3579"/>
                <a:gd name="T64" fmla="*/ 2147483647 w 3128"/>
                <a:gd name="T65" fmla="*/ 2147483647 h 3579"/>
                <a:gd name="T66" fmla="*/ 2147483647 w 3128"/>
                <a:gd name="T67" fmla="*/ 2147483647 h 3579"/>
                <a:gd name="T68" fmla="*/ 2147483647 w 3128"/>
                <a:gd name="T69" fmla="*/ 2147483647 h 3579"/>
                <a:gd name="T70" fmla="*/ 2147483647 w 3128"/>
                <a:gd name="T71" fmla="*/ 2147483647 h 3579"/>
                <a:gd name="T72" fmla="*/ 2147483647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6" name="Freeform 161"/>
            <p:cNvSpPr>
              <a:spLocks/>
            </p:cNvSpPr>
            <p:nvPr/>
          </p:nvSpPr>
          <p:spPr bwMode="auto">
            <a:xfrm rot="-2068224">
              <a:off x="685800" y="4953000"/>
              <a:ext cx="866775" cy="433388"/>
            </a:xfrm>
            <a:custGeom>
              <a:avLst/>
              <a:gdLst>
                <a:gd name="T0" fmla="*/ 0 w 3095"/>
                <a:gd name="T1" fmla="*/ 2147483647 h 1550"/>
                <a:gd name="T2" fmla="*/ 2147483647 w 3095"/>
                <a:gd name="T3" fmla="*/ 2147483647 h 1550"/>
                <a:gd name="T4" fmla="*/ 2147483647 w 3095"/>
                <a:gd name="T5" fmla="*/ 1989187729 h 1550"/>
                <a:gd name="T6" fmla="*/ 2147483647 w 3095"/>
                <a:gd name="T7" fmla="*/ 1989187729 h 1550"/>
                <a:gd name="T8" fmla="*/ 2147483647 w 3095"/>
                <a:gd name="T9" fmla="*/ 743248117 h 1550"/>
                <a:gd name="T10" fmla="*/ 2147483647 w 3095"/>
                <a:gd name="T11" fmla="*/ 874354418 h 1550"/>
                <a:gd name="T12" fmla="*/ 2147483647 w 3095"/>
                <a:gd name="T13" fmla="*/ 131184311 h 1550"/>
                <a:gd name="T14" fmla="*/ 2147483647 w 3095"/>
                <a:gd name="T15" fmla="*/ 1617602536 h 1550"/>
                <a:gd name="T16" fmla="*/ 2147483647 w 3095"/>
                <a:gd name="T17" fmla="*/ 1617602536 h 1550"/>
                <a:gd name="T18" fmla="*/ 2147483647 w 3095"/>
                <a:gd name="T19" fmla="*/ 2147483647 h 1550"/>
                <a:gd name="T20" fmla="*/ 2147483647 w 3095"/>
                <a:gd name="T21" fmla="*/ 2147483647 h 1550"/>
                <a:gd name="T22" fmla="*/ 2147483647 w 3095"/>
                <a:gd name="T23" fmla="*/ 2147483647 h 1550"/>
                <a:gd name="T24" fmla="*/ 2147483647 w 3095"/>
                <a:gd name="T25" fmla="*/ 2147483647 h 1550"/>
                <a:gd name="T26" fmla="*/ 2147483647 w 3095"/>
                <a:gd name="T27" fmla="*/ 2147483647 h 1550"/>
                <a:gd name="T28" fmla="*/ 2147483647 w 3095"/>
                <a:gd name="T29" fmla="*/ 2147483647 h 1550"/>
                <a:gd name="T30" fmla="*/ 2147483647 w 3095"/>
                <a:gd name="T31" fmla="*/ 2147483647 h 1550"/>
                <a:gd name="T32" fmla="*/ 2147483647 w 3095"/>
                <a:gd name="T33" fmla="*/ 2147483647 h 1550"/>
                <a:gd name="T34" fmla="*/ 2147483647 w 3095"/>
                <a:gd name="T35" fmla="*/ 2147483647 h 1550"/>
                <a:gd name="T36" fmla="*/ 2147483647 w 3095"/>
                <a:gd name="T37" fmla="*/ 2147483647 h 1550"/>
                <a:gd name="T38" fmla="*/ 2147483647 w 3095"/>
                <a:gd name="T39" fmla="*/ 2147483647 h 1550"/>
                <a:gd name="T40" fmla="*/ 2147483647 w 3095"/>
                <a:gd name="T41" fmla="*/ 2147483647 h 1550"/>
                <a:gd name="T42" fmla="*/ 2147483647 w 3095"/>
                <a:gd name="T43" fmla="*/ 2147483647 h 1550"/>
                <a:gd name="T44" fmla="*/ 2147483647 w 3095"/>
                <a:gd name="T45" fmla="*/ 2147483647 h 1550"/>
                <a:gd name="T46" fmla="*/ 2147483647 w 3095"/>
                <a:gd name="T47" fmla="*/ 2147483647 h 1550"/>
                <a:gd name="T48" fmla="*/ 2147483647 w 3095"/>
                <a:gd name="T49" fmla="*/ 2147483647 h 1550"/>
                <a:gd name="T50" fmla="*/ 2147483647 w 3095"/>
                <a:gd name="T51" fmla="*/ 2147483647 h 1550"/>
                <a:gd name="T52" fmla="*/ 2147483647 w 3095"/>
                <a:gd name="T53" fmla="*/ 2147483647 h 1550"/>
                <a:gd name="T54" fmla="*/ 2147483647 w 3095"/>
                <a:gd name="T55" fmla="*/ 2147483647 h 1550"/>
                <a:gd name="T56" fmla="*/ 2147483647 w 3095"/>
                <a:gd name="T57" fmla="*/ 2147483647 h 1550"/>
                <a:gd name="T58" fmla="*/ 2147483647 w 3095"/>
                <a:gd name="T59" fmla="*/ 2147483647 h 1550"/>
                <a:gd name="T60" fmla="*/ 2147483647 w 3095"/>
                <a:gd name="T61" fmla="*/ 2147483647 h 1550"/>
                <a:gd name="T62" fmla="*/ 2147483647 w 3095"/>
                <a:gd name="T63" fmla="*/ 2147483647 h 1550"/>
                <a:gd name="T64" fmla="*/ 2147483647 w 3095"/>
                <a:gd name="T65" fmla="*/ 2147483647 h 1550"/>
                <a:gd name="T66" fmla="*/ 2147483647 w 3095"/>
                <a:gd name="T67" fmla="*/ 2147483647 h 1550"/>
                <a:gd name="T68" fmla="*/ 2147483647 w 3095"/>
                <a:gd name="T69" fmla="*/ 2147483647 h 1550"/>
                <a:gd name="T70" fmla="*/ 2147483647 w 3095"/>
                <a:gd name="T71" fmla="*/ 2147483647 h 1550"/>
                <a:gd name="T72" fmla="*/ 1779222461 w 3095"/>
                <a:gd name="T73" fmla="*/ 2147483647 h 1550"/>
                <a:gd name="T74" fmla="*/ 0 w 3095"/>
                <a:gd name="T75" fmla="*/ 2147483647 h 15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95"/>
                <a:gd name="T115" fmla="*/ 0 h 1550"/>
                <a:gd name="T116" fmla="*/ 3095 w 3095"/>
                <a:gd name="T117" fmla="*/ 1550 h 155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95" h="1550">
                  <a:moveTo>
                    <a:pt x="0" y="143"/>
                  </a:moveTo>
                  <a:cubicBezTo>
                    <a:pt x="24" y="141"/>
                    <a:pt x="90" y="135"/>
                    <a:pt x="144" y="126"/>
                  </a:cubicBezTo>
                  <a:cubicBezTo>
                    <a:pt x="198" y="117"/>
                    <a:pt x="245" y="97"/>
                    <a:pt x="323" y="91"/>
                  </a:cubicBezTo>
                  <a:cubicBezTo>
                    <a:pt x="401" y="85"/>
                    <a:pt x="503" y="100"/>
                    <a:pt x="611" y="91"/>
                  </a:cubicBezTo>
                  <a:cubicBezTo>
                    <a:pt x="719" y="82"/>
                    <a:pt x="846" y="42"/>
                    <a:pt x="974" y="34"/>
                  </a:cubicBezTo>
                  <a:cubicBezTo>
                    <a:pt x="1102" y="26"/>
                    <a:pt x="1280" y="45"/>
                    <a:pt x="1377" y="40"/>
                  </a:cubicBezTo>
                  <a:cubicBezTo>
                    <a:pt x="1474" y="35"/>
                    <a:pt x="1427" y="0"/>
                    <a:pt x="1558" y="6"/>
                  </a:cubicBezTo>
                  <a:cubicBezTo>
                    <a:pt x="1689" y="12"/>
                    <a:pt x="2046" y="63"/>
                    <a:pt x="2166" y="74"/>
                  </a:cubicBezTo>
                  <a:cubicBezTo>
                    <a:pt x="2286" y="85"/>
                    <a:pt x="2229" y="67"/>
                    <a:pt x="2281" y="74"/>
                  </a:cubicBezTo>
                  <a:cubicBezTo>
                    <a:pt x="2333" y="81"/>
                    <a:pt x="2383" y="95"/>
                    <a:pt x="2477" y="114"/>
                  </a:cubicBezTo>
                  <a:cubicBezTo>
                    <a:pt x="2571" y="133"/>
                    <a:pt x="2762" y="170"/>
                    <a:pt x="2846" y="189"/>
                  </a:cubicBezTo>
                  <a:cubicBezTo>
                    <a:pt x="2930" y="208"/>
                    <a:pt x="2945" y="209"/>
                    <a:pt x="2984" y="230"/>
                  </a:cubicBezTo>
                  <a:cubicBezTo>
                    <a:pt x="3023" y="251"/>
                    <a:pt x="3069" y="281"/>
                    <a:pt x="3082" y="316"/>
                  </a:cubicBezTo>
                  <a:cubicBezTo>
                    <a:pt x="3095" y="351"/>
                    <a:pt x="3079" y="406"/>
                    <a:pt x="3059" y="437"/>
                  </a:cubicBezTo>
                  <a:cubicBezTo>
                    <a:pt x="3039" y="468"/>
                    <a:pt x="3017" y="489"/>
                    <a:pt x="2961" y="500"/>
                  </a:cubicBezTo>
                  <a:cubicBezTo>
                    <a:pt x="2905" y="511"/>
                    <a:pt x="2854" y="507"/>
                    <a:pt x="2725" y="500"/>
                  </a:cubicBezTo>
                  <a:cubicBezTo>
                    <a:pt x="2596" y="493"/>
                    <a:pt x="2306" y="465"/>
                    <a:pt x="2189" y="460"/>
                  </a:cubicBezTo>
                  <a:cubicBezTo>
                    <a:pt x="2072" y="455"/>
                    <a:pt x="2078" y="459"/>
                    <a:pt x="2022" y="472"/>
                  </a:cubicBezTo>
                  <a:cubicBezTo>
                    <a:pt x="1966" y="485"/>
                    <a:pt x="1857" y="511"/>
                    <a:pt x="1855" y="535"/>
                  </a:cubicBezTo>
                  <a:cubicBezTo>
                    <a:pt x="1853" y="559"/>
                    <a:pt x="1951" y="588"/>
                    <a:pt x="2010" y="616"/>
                  </a:cubicBezTo>
                  <a:cubicBezTo>
                    <a:pt x="2069" y="644"/>
                    <a:pt x="2168" y="654"/>
                    <a:pt x="2212" y="702"/>
                  </a:cubicBezTo>
                  <a:cubicBezTo>
                    <a:pt x="2256" y="750"/>
                    <a:pt x="2271" y="850"/>
                    <a:pt x="2275" y="904"/>
                  </a:cubicBezTo>
                  <a:cubicBezTo>
                    <a:pt x="2279" y="958"/>
                    <a:pt x="2262" y="987"/>
                    <a:pt x="2235" y="1025"/>
                  </a:cubicBezTo>
                  <a:cubicBezTo>
                    <a:pt x="2208" y="1063"/>
                    <a:pt x="2148" y="1112"/>
                    <a:pt x="2114" y="1134"/>
                  </a:cubicBezTo>
                  <a:cubicBezTo>
                    <a:pt x="2080" y="1156"/>
                    <a:pt x="2054" y="1136"/>
                    <a:pt x="2034" y="1157"/>
                  </a:cubicBezTo>
                  <a:cubicBezTo>
                    <a:pt x="2014" y="1178"/>
                    <a:pt x="2022" y="1226"/>
                    <a:pt x="1993" y="1261"/>
                  </a:cubicBezTo>
                  <a:cubicBezTo>
                    <a:pt x="1964" y="1296"/>
                    <a:pt x="1907" y="1360"/>
                    <a:pt x="1861" y="1370"/>
                  </a:cubicBezTo>
                  <a:cubicBezTo>
                    <a:pt x="1815" y="1380"/>
                    <a:pt x="1752" y="1339"/>
                    <a:pt x="1717" y="1324"/>
                  </a:cubicBezTo>
                  <a:cubicBezTo>
                    <a:pt x="1682" y="1309"/>
                    <a:pt x="1655" y="1277"/>
                    <a:pt x="1653" y="1278"/>
                  </a:cubicBezTo>
                  <a:cubicBezTo>
                    <a:pt x="1651" y="1279"/>
                    <a:pt x="1695" y="1307"/>
                    <a:pt x="1705" y="1330"/>
                  </a:cubicBezTo>
                  <a:cubicBezTo>
                    <a:pt x="1715" y="1353"/>
                    <a:pt x="1723" y="1384"/>
                    <a:pt x="1711" y="1416"/>
                  </a:cubicBezTo>
                  <a:cubicBezTo>
                    <a:pt x="1699" y="1448"/>
                    <a:pt x="1662" y="1498"/>
                    <a:pt x="1630" y="1520"/>
                  </a:cubicBezTo>
                  <a:cubicBezTo>
                    <a:pt x="1598" y="1542"/>
                    <a:pt x="1580" y="1550"/>
                    <a:pt x="1521" y="1549"/>
                  </a:cubicBezTo>
                  <a:cubicBezTo>
                    <a:pt x="1462" y="1548"/>
                    <a:pt x="1399" y="1525"/>
                    <a:pt x="1273" y="1514"/>
                  </a:cubicBezTo>
                  <a:cubicBezTo>
                    <a:pt x="1147" y="1503"/>
                    <a:pt x="937" y="1509"/>
                    <a:pt x="766" y="1480"/>
                  </a:cubicBezTo>
                  <a:cubicBezTo>
                    <a:pt x="595" y="1451"/>
                    <a:pt x="362" y="1376"/>
                    <a:pt x="248" y="1341"/>
                  </a:cubicBezTo>
                  <a:cubicBezTo>
                    <a:pt x="134" y="1306"/>
                    <a:pt x="122" y="1288"/>
                    <a:pt x="81" y="1272"/>
                  </a:cubicBezTo>
                  <a:cubicBezTo>
                    <a:pt x="40" y="1256"/>
                    <a:pt x="13" y="1249"/>
                    <a:pt x="0" y="1243"/>
                  </a:cubicBezTo>
                </a:path>
              </a:pathLst>
            </a:custGeom>
            <a:solidFill>
              <a:srgbClr val="F1DFBD"/>
            </a:solidFill>
            <a:ln w="12700">
              <a:solidFill>
                <a:srgbClr val="000000"/>
              </a:solidFill>
              <a:round/>
              <a:headEnd/>
              <a:tailEnd/>
            </a:ln>
          </p:spPr>
          <p:txBody>
            <a:bodyPr/>
            <a:lstStyle/>
            <a:p>
              <a:endParaRPr lang="en-US"/>
            </a:p>
          </p:txBody>
        </p:sp>
        <p:sp>
          <p:nvSpPr>
            <p:cNvPr id="7" name="Freeform 162"/>
            <p:cNvSpPr>
              <a:spLocks/>
            </p:cNvSpPr>
            <p:nvPr/>
          </p:nvSpPr>
          <p:spPr bwMode="auto">
            <a:xfrm rot="-2068224">
              <a:off x="631825" y="4879975"/>
              <a:ext cx="254000" cy="255588"/>
            </a:xfrm>
            <a:custGeom>
              <a:avLst/>
              <a:gdLst>
                <a:gd name="T0" fmla="*/ 2147483647 w 904"/>
                <a:gd name="T1" fmla="*/ 0 h 913"/>
                <a:gd name="T2" fmla="*/ 754171799 w 904"/>
                <a:gd name="T3" fmla="*/ 2147483647 h 913"/>
                <a:gd name="T4" fmla="*/ 377125376 w 904"/>
                <a:gd name="T5" fmla="*/ 2147483647 h 913"/>
                <a:gd name="T6" fmla="*/ 2147483647 w 904"/>
                <a:gd name="T7" fmla="*/ 2147483647 h 913"/>
                <a:gd name="T8" fmla="*/ 2147483647 w 904"/>
                <a:gd name="T9" fmla="*/ 2147483647 h 913"/>
                <a:gd name="T10" fmla="*/ 2147483647 w 904"/>
                <a:gd name="T11" fmla="*/ 2147483647 h 913"/>
                <a:gd name="T12" fmla="*/ 2147483647 w 904"/>
                <a:gd name="T13" fmla="*/ 2147483647 h 913"/>
                <a:gd name="T14" fmla="*/ 2147483647 w 904"/>
                <a:gd name="T15" fmla="*/ 2147483647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8" name="Freeform 163"/>
            <p:cNvSpPr>
              <a:spLocks/>
            </p:cNvSpPr>
            <p:nvPr/>
          </p:nvSpPr>
          <p:spPr bwMode="auto">
            <a:xfrm rot="-2068224">
              <a:off x="1495425" y="5011738"/>
              <a:ext cx="246063" cy="14763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9" name="Freeform 164"/>
            <p:cNvSpPr>
              <a:spLocks/>
            </p:cNvSpPr>
            <p:nvPr/>
          </p:nvSpPr>
          <p:spPr bwMode="auto">
            <a:xfrm rot="-2068224">
              <a:off x="1727200" y="4946650"/>
              <a:ext cx="198438" cy="258763"/>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0" name="Freeform 165"/>
            <p:cNvSpPr>
              <a:spLocks/>
            </p:cNvSpPr>
            <p:nvPr/>
          </p:nvSpPr>
          <p:spPr bwMode="auto">
            <a:xfrm rot="-2068224">
              <a:off x="1706563" y="5283200"/>
              <a:ext cx="71437" cy="46038"/>
            </a:xfrm>
            <a:custGeom>
              <a:avLst/>
              <a:gdLst>
                <a:gd name="T0" fmla="*/ 0 w 258"/>
                <a:gd name="T1" fmla="*/ 2147483647 h 160"/>
                <a:gd name="T2" fmla="*/ 1613298320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1" name="Freeform 166"/>
            <p:cNvSpPr>
              <a:spLocks/>
            </p:cNvSpPr>
            <p:nvPr/>
          </p:nvSpPr>
          <p:spPr bwMode="auto">
            <a:xfrm rot="-2068224">
              <a:off x="1762125" y="5257800"/>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2" name="Freeform 167"/>
            <p:cNvSpPr>
              <a:spLocks/>
            </p:cNvSpPr>
            <p:nvPr/>
          </p:nvSpPr>
          <p:spPr bwMode="auto">
            <a:xfrm rot="-2068224">
              <a:off x="1835150" y="5216525"/>
              <a:ext cx="90488" cy="71438"/>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3" name="Freeform 168"/>
            <p:cNvSpPr>
              <a:spLocks/>
            </p:cNvSpPr>
            <p:nvPr/>
          </p:nvSpPr>
          <p:spPr bwMode="auto">
            <a:xfrm rot="-2068224">
              <a:off x="1933575" y="5153025"/>
              <a:ext cx="84138" cy="77788"/>
            </a:xfrm>
            <a:custGeom>
              <a:avLst/>
              <a:gdLst>
                <a:gd name="T0" fmla="*/ 0 w 300"/>
                <a:gd name="T1" fmla="*/ 2147483647 h 279"/>
                <a:gd name="T2" fmla="*/ 264762093 w 300"/>
                <a:gd name="T3" fmla="*/ 2147483647 h 279"/>
                <a:gd name="T4" fmla="*/ 1323653687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4" name="Freeform 169"/>
            <p:cNvSpPr>
              <a:spLocks/>
            </p:cNvSpPr>
            <p:nvPr/>
          </p:nvSpPr>
          <p:spPr bwMode="auto">
            <a:xfrm rot="-2068224">
              <a:off x="1635125" y="5195888"/>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5" name="Freeform 170"/>
            <p:cNvSpPr>
              <a:spLocks/>
            </p:cNvSpPr>
            <p:nvPr/>
          </p:nvSpPr>
          <p:spPr bwMode="auto">
            <a:xfrm rot="-2068224">
              <a:off x="1754188" y="5249863"/>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6" name="Freeform 171"/>
            <p:cNvSpPr>
              <a:spLocks/>
            </p:cNvSpPr>
            <p:nvPr/>
          </p:nvSpPr>
          <p:spPr bwMode="auto">
            <a:xfrm rot="-2068224">
              <a:off x="1844675" y="5202238"/>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7" name="Freeform 172"/>
            <p:cNvSpPr>
              <a:spLocks/>
            </p:cNvSpPr>
            <p:nvPr/>
          </p:nvSpPr>
          <p:spPr bwMode="auto">
            <a:xfrm rot="-2068224">
              <a:off x="1733550" y="5318125"/>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8" name="Freeform 173"/>
            <p:cNvSpPr>
              <a:spLocks/>
            </p:cNvSpPr>
            <p:nvPr/>
          </p:nvSpPr>
          <p:spPr bwMode="auto">
            <a:xfrm rot="-2068224">
              <a:off x="1787525" y="5294313"/>
              <a:ext cx="50800" cy="1746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9" name="Freeform 174"/>
            <p:cNvSpPr>
              <a:spLocks/>
            </p:cNvSpPr>
            <p:nvPr/>
          </p:nvSpPr>
          <p:spPr bwMode="auto">
            <a:xfrm rot="-2068224">
              <a:off x="1862138" y="5254625"/>
              <a:ext cx="52387" cy="23813"/>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20" name="Freeform 175"/>
            <p:cNvSpPr>
              <a:spLocks/>
            </p:cNvSpPr>
            <p:nvPr/>
          </p:nvSpPr>
          <p:spPr bwMode="auto">
            <a:xfrm rot="-2068224">
              <a:off x="1914525" y="50561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21" name="Freeform 176"/>
            <p:cNvSpPr>
              <a:spLocks/>
            </p:cNvSpPr>
            <p:nvPr/>
          </p:nvSpPr>
          <p:spPr bwMode="auto">
            <a:xfrm rot="-2068224">
              <a:off x="1903413" y="5072063"/>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22" name="Freeform 177"/>
            <p:cNvSpPr>
              <a:spLocks/>
            </p:cNvSpPr>
            <p:nvPr/>
          </p:nvSpPr>
          <p:spPr bwMode="auto">
            <a:xfrm rot="-2068224">
              <a:off x="1914525" y="50561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23" name="Freeform 178"/>
            <p:cNvSpPr>
              <a:spLocks/>
            </p:cNvSpPr>
            <p:nvPr/>
          </p:nvSpPr>
          <p:spPr bwMode="auto">
            <a:xfrm rot="-2068224">
              <a:off x="1162050" y="5256213"/>
              <a:ext cx="90488" cy="41275"/>
            </a:xfrm>
            <a:custGeom>
              <a:avLst/>
              <a:gdLst>
                <a:gd name="T0" fmla="*/ 0 w 322"/>
                <a:gd name="T1" fmla="*/ 0 h 150"/>
                <a:gd name="T2" fmla="*/ 2147483647 w 322"/>
                <a:gd name="T3" fmla="*/ 791693849 h 150"/>
                <a:gd name="T4" fmla="*/ 2147483647 w 322"/>
                <a:gd name="T5" fmla="*/ 2083496235 h 150"/>
                <a:gd name="T6" fmla="*/ 2147483647 w 322"/>
                <a:gd name="T7" fmla="*/ 2147483647 h 150"/>
                <a:gd name="T8" fmla="*/ 0 60000 65536"/>
                <a:gd name="T9" fmla="*/ 0 60000 65536"/>
                <a:gd name="T10" fmla="*/ 0 60000 65536"/>
                <a:gd name="T11" fmla="*/ 0 60000 65536"/>
                <a:gd name="T12" fmla="*/ 0 w 322"/>
                <a:gd name="T13" fmla="*/ 0 h 150"/>
                <a:gd name="T14" fmla="*/ 322 w 322"/>
                <a:gd name="T15" fmla="*/ 150 h 150"/>
              </a:gdLst>
              <a:ahLst/>
              <a:cxnLst>
                <a:cxn ang="T8">
                  <a:pos x="T0" y="T1"/>
                </a:cxn>
                <a:cxn ang="T9">
                  <a:pos x="T2" y="T3"/>
                </a:cxn>
                <a:cxn ang="T10">
                  <a:pos x="T4" y="T5"/>
                </a:cxn>
                <a:cxn ang="T11">
                  <a:pos x="T6" y="T7"/>
                </a:cxn>
              </a:cxnLst>
              <a:rect l="T12" t="T13" r="T14" b="T15"/>
              <a:pathLst>
                <a:path w="322" h="150">
                  <a:moveTo>
                    <a:pt x="0" y="0"/>
                  </a:moveTo>
                  <a:cubicBezTo>
                    <a:pt x="24" y="6"/>
                    <a:pt x="112" y="21"/>
                    <a:pt x="154" y="38"/>
                  </a:cubicBezTo>
                  <a:cubicBezTo>
                    <a:pt x="196" y="55"/>
                    <a:pt x="226" y="81"/>
                    <a:pt x="254" y="100"/>
                  </a:cubicBezTo>
                  <a:cubicBezTo>
                    <a:pt x="282" y="119"/>
                    <a:pt x="302" y="135"/>
                    <a:pt x="322" y="150"/>
                  </a:cubicBezTo>
                </a:path>
              </a:pathLst>
            </a:custGeom>
            <a:noFill/>
            <a:ln w="6350">
              <a:solidFill>
                <a:schemeClr val="tx1"/>
              </a:solidFill>
              <a:round/>
              <a:headEnd/>
              <a:tailEnd/>
            </a:ln>
          </p:spPr>
          <p:txBody>
            <a:bodyPr/>
            <a:lstStyle/>
            <a:p>
              <a:endParaRPr lang="en-US"/>
            </a:p>
          </p:txBody>
        </p:sp>
        <p:sp>
          <p:nvSpPr>
            <p:cNvPr id="24" name="Freeform 179"/>
            <p:cNvSpPr>
              <a:spLocks/>
            </p:cNvSpPr>
            <p:nvPr/>
          </p:nvSpPr>
          <p:spPr bwMode="auto">
            <a:xfrm rot="-2068224">
              <a:off x="1158875" y="5145088"/>
              <a:ext cx="120650" cy="74612"/>
            </a:xfrm>
            <a:custGeom>
              <a:avLst/>
              <a:gdLst>
                <a:gd name="T0" fmla="*/ 0 w 432"/>
                <a:gd name="T1" fmla="*/ 0 h 268"/>
                <a:gd name="T2" fmla="*/ 2147483647 w 432"/>
                <a:gd name="T3" fmla="*/ 1251525262 h 268"/>
                <a:gd name="T4" fmla="*/ 2147483647 w 432"/>
                <a:gd name="T5" fmla="*/ 2147483647 h 268"/>
                <a:gd name="T6" fmla="*/ 2147483647 w 432"/>
                <a:gd name="T7" fmla="*/ 2147483647 h 268"/>
                <a:gd name="T8" fmla="*/ 2147483647 w 432"/>
                <a:gd name="T9" fmla="*/ 2147483647 h 268"/>
                <a:gd name="T10" fmla="*/ 0 60000 65536"/>
                <a:gd name="T11" fmla="*/ 0 60000 65536"/>
                <a:gd name="T12" fmla="*/ 0 60000 65536"/>
                <a:gd name="T13" fmla="*/ 0 60000 65536"/>
                <a:gd name="T14" fmla="*/ 0 60000 65536"/>
                <a:gd name="T15" fmla="*/ 0 w 432"/>
                <a:gd name="T16" fmla="*/ 0 h 268"/>
                <a:gd name="T17" fmla="*/ 432 w 432"/>
                <a:gd name="T18" fmla="*/ 268 h 268"/>
              </a:gdLst>
              <a:ahLst/>
              <a:cxnLst>
                <a:cxn ang="T10">
                  <a:pos x="T0" y="T1"/>
                </a:cxn>
                <a:cxn ang="T11">
                  <a:pos x="T2" y="T3"/>
                </a:cxn>
                <a:cxn ang="T12">
                  <a:pos x="T4" y="T5"/>
                </a:cxn>
                <a:cxn ang="T13">
                  <a:pos x="T6" y="T7"/>
                </a:cxn>
                <a:cxn ang="T14">
                  <a:pos x="T8" y="T9"/>
                </a:cxn>
              </a:cxnLst>
              <a:rect l="T15" t="T16" r="T17" b="T18"/>
              <a:pathLst>
                <a:path w="432" h="268">
                  <a:moveTo>
                    <a:pt x="0" y="0"/>
                  </a:moveTo>
                  <a:cubicBezTo>
                    <a:pt x="36" y="10"/>
                    <a:pt x="169" y="41"/>
                    <a:pt x="222" y="58"/>
                  </a:cubicBezTo>
                  <a:cubicBezTo>
                    <a:pt x="275" y="75"/>
                    <a:pt x="287" y="85"/>
                    <a:pt x="318" y="104"/>
                  </a:cubicBezTo>
                  <a:cubicBezTo>
                    <a:pt x="349" y="123"/>
                    <a:pt x="387" y="147"/>
                    <a:pt x="406" y="174"/>
                  </a:cubicBezTo>
                  <a:cubicBezTo>
                    <a:pt x="425" y="201"/>
                    <a:pt x="427" y="249"/>
                    <a:pt x="432" y="268"/>
                  </a:cubicBezTo>
                </a:path>
              </a:pathLst>
            </a:custGeom>
            <a:noFill/>
            <a:ln w="6350">
              <a:solidFill>
                <a:schemeClr val="tx1"/>
              </a:solidFill>
              <a:round/>
              <a:headEnd/>
              <a:tailEnd/>
            </a:ln>
          </p:spPr>
          <p:txBody>
            <a:bodyPr/>
            <a:lstStyle/>
            <a:p>
              <a:endParaRPr lang="en-US"/>
            </a:p>
          </p:txBody>
        </p:sp>
        <p:sp>
          <p:nvSpPr>
            <p:cNvPr id="25" name="Freeform 180"/>
            <p:cNvSpPr>
              <a:spLocks/>
            </p:cNvSpPr>
            <p:nvPr/>
          </p:nvSpPr>
          <p:spPr bwMode="auto">
            <a:xfrm rot="-2068224">
              <a:off x="1355725" y="4813300"/>
              <a:ext cx="52388" cy="57150"/>
            </a:xfrm>
            <a:custGeom>
              <a:avLst/>
              <a:gdLst>
                <a:gd name="T0" fmla="*/ 2147483647 w 185"/>
                <a:gd name="T1" fmla="*/ 90609910 h 202"/>
                <a:gd name="T2" fmla="*/ 431422259 w 185"/>
                <a:gd name="T3" fmla="*/ 317054903 h 202"/>
                <a:gd name="T4" fmla="*/ 113549149 w 185"/>
                <a:gd name="T5" fmla="*/ 1947554871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086999790 h 202"/>
                <a:gd name="T16" fmla="*/ 2147483647 w 185"/>
                <a:gd name="T17" fmla="*/ 135915149 h 202"/>
                <a:gd name="T18" fmla="*/ 2147483647 w 185"/>
                <a:gd name="T19" fmla="*/ 90609910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26" name="Freeform 181"/>
            <p:cNvSpPr>
              <a:spLocks/>
            </p:cNvSpPr>
            <p:nvPr/>
          </p:nvSpPr>
          <p:spPr bwMode="auto">
            <a:xfrm rot="-2068224">
              <a:off x="1355725" y="4830763"/>
              <a:ext cx="11113" cy="30162"/>
            </a:xfrm>
            <a:custGeom>
              <a:avLst/>
              <a:gdLst>
                <a:gd name="T0" fmla="*/ 725341416 w 38"/>
                <a:gd name="T1" fmla="*/ 82478537 h 110"/>
                <a:gd name="T2" fmla="*/ 925471046 w 38"/>
                <a:gd name="T3" fmla="*/ 1236954040 h 110"/>
                <a:gd name="T4" fmla="*/ 575244266 w 38"/>
                <a:gd name="T5" fmla="*/ 2147483647 h 110"/>
                <a:gd name="T6" fmla="*/ 24973543 w 38"/>
                <a:gd name="T7" fmla="*/ 1030795124 h 110"/>
                <a:gd name="T8" fmla="*/ 475264992 w 38"/>
                <a:gd name="T9" fmla="*/ 0 h 110"/>
                <a:gd name="T10" fmla="*/ 725341416 w 38"/>
                <a:gd name="T11" fmla="*/ 82478537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27" name="Freeform 182"/>
            <p:cNvSpPr>
              <a:spLocks/>
            </p:cNvSpPr>
            <p:nvPr/>
          </p:nvSpPr>
          <p:spPr bwMode="auto">
            <a:xfrm rot="-2068224">
              <a:off x="1095375" y="5010150"/>
              <a:ext cx="152400" cy="17463"/>
            </a:xfrm>
            <a:custGeom>
              <a:avLst/>
              <a:gdLst>
                <a:gd name="T0" fmla="*/ 2147483647 w 547"/>
                <a:gd name="T1" fmla="*/ 1300159369 h 64"/>
                <a:gd name="T2" fmla="*/ 2147483647 w 547"/>
                <a:gd name="T3" fmla="*/ 243756740 h 64"/>
                <a:gd name="T4" fmla="*/ 994827359 w 547"/>
                <a:gd name="T5" fmla="*/ 121878370 h 64"/>
                <a:gd name="T6" fmla="*/ 0 w 547"/>
                <a:gd name="T7" fmla="*/ 934524532 h 64"/>
                <a:gd name="T8" fmla="*/ 0 60000 65536"/>
                <a:gd name="T9" fmla="*/ 0 60000 65536"/>
                <a:gd name="T10" fmla="*/ 0 60000 65536"/>
                <a:gd name="T11" fmla="*/ 0 60000 65536"/>
                <a:gd name="T12" fmla="*/ 0 w 547"/>
                <a:gd name="T13" fmla="*/ 0 h 64"/>
                <a:gd name="T14" fmla="*/ 547 w 547"/>
                <a:gd name="T15" fmla="*/ 64 h 64"/>
              </a:gdLst>
              <a:ahLst/>
              <a:cxnLst>
                <a:cxn ang="T8">
                  <a:pos x="T0" y="T1"/>
                </a:cxn>
                <a:cxn ang="T9">
                  <a:pos x="T2" y="T3"/>
                </a:cxn>
                <a:cxn ang="T10">
                  <a:pos x="T4" y="T5"/>
                </a:cxn>
                <a:cxn ang="T11">
                  <a:pos x="T6" y="T7"/>
                </a:cxn>
              </a:cxnLst>
              <a:rect l="T12" t="T13" r="T14" b="T15"/>
              <a:pathLst>
                <a:path w="547" h="64">
                  <a:moveTo>
                    <a:pt x="547" y="64"/>
                  </a:moveTo>
                  <a:cubicBezTo>
                    <a:pt x="498" y="56"/>
                    <a:pt x="336" y="22"/>
                    <a:pt x="253" y="12"/>
                  </a:cubicBezTo>
                  <a:cubicBezTo>
                    <a:pt x="170" y="2"/>
                    <a:pt x="88" y="0"/>
                    <a:pt x="46" y="6"/>
                  </a:cubicBezTo>
                  <a:cubicBezTo>
                    <a:pt x="4" y="12"/>
                    <a:pt x="2" y="29"/>
                    <a:pt x="0" y="46"/>
                  </a:cubicBezTo>
                </a:path>
              </a:pathLst>
            </a:custGeom>
            <a:noFill/>
            <a:ln w="9525">
              <a:solidFill>
                <a:schemeClr val="tx1"/>
              </a:solidFill>
              <a:round/>
              <a:headEnd/>
              <a:tailEnd/>
            </a:ln>
          </p:spPr>
          <p:txBody>
            <a:bodyPr/>
            <a:lstStyle/>
            <a:p>
              <a:endParaRPr lang="en-US"/>
            </a:p>
          </p:txBody>
        </p:sp>
        <p:sp>
          <p:nvSpPr>
            <p:cNvPr id="28" name="Freeform 183"/>
            <p:cNvSpPr>
              <a:spLocks/>
            </p:cNvSpPr>
            <p:nvPr/>
          </p:nvSpPr>
          <p:spPr bwMode="auto">
            <a:xfrm rot="-2068224">
              <a:off x="1193800" y="4899025"/>
              <a:ext cx="7938" cy="50800"/>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29" name="Freeform 184"/>
            <p:cNvSpPr>
              <a:spLocks/>
            </p:cNvSpPr>
            <p:nvPr/>
          </p:nvSpPr>
          <p:spPr bwMode="auto">
            <a:xfrm rot="-2068224">
              <a:off x="1200150" y="4892675"/>
              <a:ext cx="12700" cy="52388"/>
            </a:xfrm>
            <a:custGeom>
              <a:avLst/>
              <a:gdLst>
                <a:gd name="T0" fmla="*/ 0 w 43"/>
                <a:gd name="T1" fmla="*/ 0 h 184"/>
                <a:gd name="T2" fmla="*/ 978992791 w 43"/>
                <a:gd name="T3" fmla="*/ 1915704169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30" name="Freeform 185"/>
            <p:cNvSpPr>
              <a:spLocks/>
            </p:cNvSpPr>
            <p:nvPr/>
          </p:nvSpPr>
          <p:spPr bwMode="auto">
            <a:xfrm rot="-2068224">
              <a:off x="833438" y="4748213"/>
              <a:ext cx="257175" cy="201612"/>
            </a:xfrm>
            <a:custGeom>
              <a:avLst/>
              <a:gdLst>
                <a:gd name="T0" fmla="*/ 1726199029 w 916"/>
                <a:gd name="T1" fmla="*/ 2147483647 h 720"/>
                <a:gd name="T2" fmla="*/ 2147483647 w 916"/>
                <a:gd name="T3" fmla="*/ 2147483647 h 720"/>
                <a:gd name="T4" fmla="*/ 2147483647 w 916"/>
                <a:gd name="T5" fmla="*/ 2147483647 h 720"/>
                <a:gd name="T6" fmla="*/ 2147483647 w 916"/>
                <a:gd name="T7" fmla="*/ 2147483647 h 720"/>
                <a:gd name="T8" fmla="*/ 2147483647 w 916"/>
                <a:gd name="T9" fmla="*/ 1844265931 h 720"/>
                <a:gd name="T10" fmla="*/ 2147483647 w 916"/>
                <a:gd name="T11" fmla="*/ 2147483647 h 720"/>
                <a:gd name="T12" fmla="*/ 0 w 916"/>
                <a:gd name="T13" fmla="*/ 2147483647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31" name="Freeform 186"/>
            <p:cNvSpPr>
              <a:spLocks/>
            </p:cNvSpPr>
            <p:nvPr/>
          </p:nvSpPr>
          <p:spPr bwMode="auto">
            <a:xfrm rot="-2068224">
              <a:off x="815975" y="4743450"/>
              <a:ext cx="279400" cy="233363"/>
            </a:xfrm>
            <a:custGeom>
              <a:avLst/>
              <a:gdLst>
                <a:gd name="T0" fmla="*/ 2147483647 w 996"/>
                <a:gd name="T1" fmla="*/ 0 h 835"/>
                <a:gd name="T2" fmla="*/ 2147483647 w 996"/>
                <a:gd name="T3" fmla="*/ 1135131850 h 835"/>
                <a:gd name="T4" fmla="*/ 2147483647 w 996"/>
                <a:gd name="T5" fmla="*/ 2147483647 h 835"/>
                <a:gd name="T6" fmla="*/ 2147483647 w 996"/>
                <a:gd name="T7" fmla="*/ 2147483647 h 835"/>
                <a:gd name="T8" fmla="*/ 2147483647 w 996"/>
                <a:gd name="T9" fmla="*/ 2147483647 h 835"/>
                <a:gd name="T10" fmla="*/ 375285255 w 996"/>
                <a:gd name="T11" fmla="*/ 2147483647 h 835"/>
                <a:gd name="T12" fmla="*/ 0 w 996"/>
                <a:gd name="T13" fmla="*/ 2147483647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sp>
          <p:nvSpPr>
            <p:cNvPr id="32" name="Oval 188"/>
            <p:cNvSpPr>
              <a:spLocks noChangeArrowheads="1"/>
            </p:cNvSpPr>
            <p:nvPr/>
          </p:nvSpPr>
          <p:spPr bwMode="auto">
            <a:xfrm rot="-9412019">
              <a:off x="1416050" y="4914900"/>
              <a:ext cx="38100" cy="47625"/>
            </a:xfrm>
            <a:prstGeom prst="ellipse">
              <a:avLst/>
            </a:prstGeom>
            <a:solidFill>
              <a:srgbClr val="C3EE6E"/>
            </a:solidFill>
            <a:ln w="9525">
              <a:solidFill>
                <a:schemeClr val="tx1"/>
              </a:solidFill>
              <a:round/>
              <a:headEnd/>
              <a:tailEnd/>
            </a:ln>
          </p:spPr>
          <p:txBody>
            <a:bodyPr wrap="none" anchor="ctr"/>
            <a:lstStyle/>
            <a:p>
              <a:endParaRPr lang="en-US"/>
            </a:p>
          </p:txBody>
        </p:sp>
        <p:sp>
          <p:nvSpPr>
            <p:cNvPr id="33" name="Freeform 189"/>
            <p:cNvSpPr>
              <a:spLocks/>
            </p:cNvSpPr>
            <p:nvPr/>
          </p:nvSpPr>
          <p:spPr bwMode="auto">
            <a:xfrm rot="9431531" flipV="1">
              <a:off x="1389063" y="4943475"/>
              <a:ext cx="204787" cy="304800"/>
            </a:xfrm>
            <a:custGeom>
              <a:avLst/>
              <a:gdLst>
                <a:gd name="T0" fmla="*/ 2147483647 w 302"/>
                <a:gd name="T1" fmla="*/ 0 h 451"/>
                <a:gd name="T2" fmla="*/ 2147483647 w 302"/>
                <a:gd name="T3" fmla="*/ 2147483647 h 451"/>
                <a:gd name="T4" fmla="*/ 2147483647 w 302"/>
                <a:gd name="T5" fmla="*/ 2147483647 h 451"/>
                <a:gd name="T6" fmla="*/ 2147483647 w 302"/>
                <a:gd name="T7" fmla="*/ 2147483647 h 451"/>
                <a:gd name="T8" fmla="*/ 2147483647 w 302"/>
                <a:gd name="T9" fmla="*/ 2147483647 h 451"/>
                <a:gd name="T10" fmla="*/ 0 w 302"/>
                <a:gd name="T11" fmla="*/ 2147483647 h 451"/>
                <a:gd name="T12" fmla="*/ 2147483647 w 302"/>
                <a:gd name="T13" fmla="*/ 2147483647 h 451"/>
                <a:gd name="T14" fmla="*/ 2147483647 w 302"/>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451"/>
                <a:gd name="T26" fmla="*/ 302 w 302"/>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451">
                  <a:moveTo>
                    <a:pt x="62" y="0"/>
                  </a:moveTo>
                  <a:lnTo>
                    <a:pt x="202" y="86"/>
                  </a:lnTo>
                  <a:cubicBezTo>
                    <a:pt x="202" y="86"/>
                    <a:pt x="158" y="192"/>
                    <a:pt x="211" y="312"/>
                  </a:cubicBezTo>
                  <a:lnTo>
                    <a:pt x="278" y="220"/>
                  </a:lnTo>
                  <a:lnTo>
                    <a:pt x="302" y="451"/>
                  </a:lnTo>
                  <a:lnTo>
                    <a:pt x="0" y="441"/>
                  </a:lnTo>
                  <a:lnTo>
                    <a:pt x="115" y="364"/>
                  </a:lnTo>
                  <a:cubicBezTo>
                    <a:pt x="5" y="144"/>
                    <a:pt x="62" y="0"/>
                    <a:pt x="62" y="0"/>
                  </a:cubicBezTo>
                  <a:close/>
                </a:path>
              </a:pathLst>
            </a:custGeom>
            <a:solidFill>
              <a:schemeClr val="tx1"/>
            </a:solidFill>
            <a:ln w="9525">
              <a:noFill/>
              <a:round/>
              <a:headEnd/>
              <a:tailEnd/>
            </a:ln>
          </p:spPr>
          <p:txBody>
            <a:bodyPr/>
            <a:lstStyle/>
            <a:p>
              <a:endParaRPr lang="en-US"/>
            </a:p>
          </p:txBody>
        </p:sp>
      </p:grpSp>
      <p:grpSp>
        <p:nvGrpSpPr>
          <p:cNvPr id="4" name="Group 77"/>
          <p:cNvGrpSpPr>
            <a:grpSpLocks/>
          </p:cNvGrpSpPr>
          <p:nvPr/>
        </p:nvGrpSpPr>
        <p:grpSpPr bwMode="auto">
          <a:xfrm>
            <a:off x="5867400" y="4724400"/>
            <a:ext cx="2663923" cy="1934624"/>
            <a:chOff x="2232025" y="4597400"/>
            <a:chExt cx="1385888" cy="1006475"/>
          </a:xfrm>
        </p:grpSpPr>
        <p:grpSp>
          <p:nvGrpSpPr>
            <p:cNvPr id="64512" name="Group 234"/>
            <p:cNvGrpSpPr>
              <a:grpSpLocks/>
            </p:cNvGrpSpPr>
            <p:nvPr/>
          </p:nvGrpSpPr>
          <p:grpSpPr bwMode="auto">
            <a:xfrm>
              <a:off x="2232025" y="4597400"/>
              <a:ext cx="1246188" cy="1001713"/>
              <a:chOff x="1406" y="2896"/>
              <a:chExt cx="785" cy="631"/>
            </a:xfrm>
          </p:grpSpPr>
          <p:sp>
            <p:nvSpPr>
              <p:cNvPr id="73" name="Freeform 190"/>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74" name="Freeform 192"/>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75" name="Freeform 215"/>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76" name="Freeform 216"/>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36" name="Freeform 193"/>
            <p:cNvSpPr>
              <a:spLocks/>
            </p:cNvSpPr>
            <p:nvPr/>
          </p:nvSpPr>
          <p:spPr bwMode="auto">
            <a:xfrm rot="-2068224">
              <a:off x="3095625" y="5087938"/>
              <a:ext cx="246063" cy="14763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37" name="Freeform 194"/>
            <p:cNvSpPr>
              <a:spLocks/>
            </p:cNvSpPr>
            <p:nvPr/>
          </p:nvSpPr>
          <p:spPr bwMode="auto">
            <a:xfrm rot="-2068224">
              <a:off x="3327400" y="5022850"/>
              <a:ext cx="198438" cy="258763"/>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38" name="Freeform 195"/>
            <p:cNvSpPr>
              <a:spLocks/>
            </p:cNvSpPr>
            <p:nvPr/>
          </p:nvSpPr>
          <p:spPr bwMode="auto">
            <a:xfrm rot="-2068224">
              <a:off x="3306763" y="5359400"/>
              <a:ext cx="71437" cy="46038"/>
            </a:xfrm>
            <a:custGeom>
              <a:avLst/>
              <a:gdLst>
                <a:gd name="T0" fmla="*/ 0 w 258"/>
                <a:gd name="T1" fmla="*/ 2147483647 h 160"/>
                <a:gd name="T2" fmla="*/ 1613298320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39" name="Freeform 196"/>
            <p:cNvSpPr>
              <a:spLocks/>
            </p:cNvSpPr>
            <p:nvPr/>
          </p:nvSpPr>
          <p:spPr bwMode="auto">
            <a:xfrm rot="-2068224">
              <a:off x="3362325" y="5334000"/>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40" name="Freeform 197"/>
            <p:cNvSpPr>
              <a:spLocks/>
            </p:cNvSpPr>
            <p:nvPr/>
          </p:nvSpPr>
          <p:spPr bwMode="auto">
            <a:xfrm rot="-2068224">
              <a:off x="3435350" y="5292725"/>
              <a:ext cx="90488" cy="71438"/>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41" name="Freeform 198"/>
            <p:cNvSpPr>
              <a:spLocks/>
            </p:cNvSpPr>
            <p:nvPr/>
          </p:nvSpPr>
          <p:spPr bwMode="auto">
            <a:xfrm rot="-2068224">
              <a:off x="3533775" y="5229225"/>
              <a:ext cx="84138" cy="77788"/>
            </a:xfrm>
            <a:custGeom>
              <a:avLst/>
              <a:gdLst>
                <a:gd name="T0" fmla="*/ 0 w 300"/>
                <a:gd name="T1" fmla="*/ 2147483647 h 279"/>
                <a:gd name="T2" fmla="*/ 264762093 w 300"/>
                <a:gd name="T3" fmla="*/ 2147483647 h 279"/>
                <a:gd name="T4" fmla="*/ 1323653687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42" name="Freeform 199"/>
            <p:cNvSpPr>
              <a:spLocks/>
            </p:cNvSpPr>
            <p:nvPr/>
          </p:nvSpPr>
          <p:spPr bwMode="auto">
            <a:xfrm rot="-2068224">
              <a:off x="3235325" y="5272088"/>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43" name="Freeform 200"/>
            <p:cNvSpPr>
              <a:spLocks/>
            </p:cNvSpPr>
            <p:nvPr/>
          </p:nvSpPr>
          <p:spPr bwMode="auto">
            <a:xfrm rot="-2068224">
              <a:off x="3354388" y="5326063"/>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44" name="Freeform 201"/>
            <p:cNvSpPr>
              <a:spLocks/>
            </p:cNvSpPr>
            <p:nvPr/>
          </p:nvSpPr>
          <p:spPr bwMode="auto">
            <a:xfrm rot="-2068224">
              <a:off x="3444875" y="5278438"/>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45" name="Freeform 202"/>
            <p:cNvSpPr>
              <a:spLocks/>
            </p:cNvSpPr>
            <p:nvPr/>
          </p:nvSpPr>
          <p:spPr bwMode="auto">
            <a:xfrm rot="-2068224">
              <a:off x="3333750" y="5394325"/>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46" name="Freeform 203"/>
            <p:cNvSpPr>
              <a:spLocks/>
            </p:cNvSpPr>
            <p:nvPr/>
          </p:nvSpPr>
          <p:spPr bwMode="auto">
            <a:xfrm rot="-2068224">
              <a:off x="3387725" y="5370513"/>
              <a:ext cx="50800" cy="1746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47" name="Freeform 204"/>
            <p:cNvSpPr>
              <a:spLocks/>
            </p:cNvSpPr>
            <p:nvPr/>
          </p:nvSpPr>
          <p:spPr bwMode="auto">
            <a:xfrm rot="-2068224">
              <a:off x="3462338" y="5330825"/>
              <a:ext cx="52387" cy="23813"/>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48" name="Freeform 205"/>
            <p:cNvSpPr>
              <a:spLocks/>
            </p:cNvSpPr>
            <p:nvPr/>
          </p:nvSpPr>
          <p:spPr bwMode="auto">
            <a:xfrm rot="-2068224">
              <a:off x="3514725" y="51323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49" name="Freeform 206"/>
            <p:cNvSpPr>
              <a:spLocks/>
            </p:cNvSpPr>
            <p:nvPr/>
          </p:nvSpPr>
          <p:spPr bwMode="auto">
            <a:xfrm rot="-2068224">
              <a:off x="3503613" y="5148263"/>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50" name="Freeform 207"/>
            <p:cNvSpPr>
              <a:spLocks/>
            </p:cNvSpPr>
            <p:nvPr/>
          </p:nvSpPr>
          <p:spPr bwMode="auto">
            <a:xfrm rot="-2068224">
              <a:off x="3514725" y="51323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51" name="Oval 218"/>
            <p:cNvSpPr>
              <a:spLocks noChangeArrowheads="1"/>
            </p:cNvSpPr>
            <p:nvPr/>
          </p:nvSpPr>
          <p:spPr bwMode="auto">
            <a:xfrm rot="-9412019">
              <a:off x="3043238" y="4978400"/>
              <a:ext cx="39687" cy="49213"/>
            </a:xfrm>
            <a:prstGeom prst="ellipse">
              <a:avLst/>
            </a:prstGeom>
            <a:solidFill>
              <a:srgbClr val="C3EE6E"/>
            </a:solidFill>
            <a:ln w="9525">
              <a:solidFill>
                <a:schemeClr val="tx1"/>
              </a:solidFill>
              <a:round/>
              <a:headEnd/>
              <a:tailEnd/>
            </a:ln>
          </p:spPr>
          <p:txBody>
            <a:bodyPr wrap="none" anchor="ctr"/>
            <a:lstStyle/>
            <a:p>
              <a:endParaRPr lang="en-US"/>
            </a:p>
          </p:txBody>
        </p:sp>
        <p:sp>
          <p:nvSpPr>
            <p:cNvPr id="52" name="Freeform 191"/>
            <p:cNvSpPr>
              <a:spLocks/>
            </p:cNvSpPr>
            <p:nvPr/>
          </p:nvSpPr>
          <p:spPr bwMode="auto">
            <a:xfrm>
              <a:off x="2251075" y="4878388"/>
              <a:ext cx="854075" cy="725487"/>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53" name="Freeform 210"/>
            <p:cNvSpPr>
              <a:spLocks/>
            </p:cNvSpPr>
            <p:nvPr/>
          </p:nvSpPr>
          <p:spPr bwMode="auto">
            <a:xfrm rot="-2068224">
              <a:off x="2962275" y="4878388"/>
              <a:ext cx="53975" cy="58737"/>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54" name="Freeform 211"/>
            <p:cNvSpPr>
              <a:spLocks/>
            </p:cNvSpPr>
            <p:nvPr/>
          </p:nvSpPr>
          <p:spPr bwMode="auto">
            <a:xfrm rot="-2068224">
              <a:off x="2962275" y="4895850"/>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55" name="Freeform 212"/>
            <p:cNvSpPr>
              <a:spLocks/>
            </p:cNvSpPr>
            <p:nvPr/>
          </p:nvSpPr>
          <p:spPr bwMode="auto">
            <a:xfrm>
              <a:off x="2760663" y="4948238"/>
              <a:ext cx="239712" cy="133350"/>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56" name="Freeform 213"/>
            <p:cNvSpPr>
              <a:spLocks/>
            </p:cNvSpPr>
            <p:nvPr/>
          </p:nvSpPr>
          <p:spPr bwMode="auto">
            <a:xfrm rot="-2068224">
              <a:off x="2797175" y="4965700"/>
              <a:ext cx="7938" cy="52388"/>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57" name="Freeform 214"/>
            <p:cNvSpPr>
              <a:spLocks/>
            </p:cNvSpPr>
            <p:nvPr/>
          </p:nvSpPr>
          <p:spPr bwMode="auto">
            <a:xfrm rot="-2068224">
              <a:off x="2803525" y="4959350"/>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58" name="Freeform 220"/>
            <p:cNvSpPr>
              <a:spLocks/>
            </p:cNvSpPr>
            <p:nvPr/>
          </p:nvSpPr>
          <p:spPr bwMode="auto">
            <a:xfrm rot="-2068224">
              <a:off x="3006725" y="4941888"/>
              <a:ext cx="53975" cy="58737"/>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59" name="Freeform 221"/>
            <p:cNvSpPr>
              <a:spLocks/>
            </p:cNvSpPr>
            <p:nvPr/>
          </p:nvSpPr>
          <p:spPr bwMode="auto">
            <a:xfrm rot="-2068224">
              <a:off x="3006725" y="4959350"/>
              <a:ext cx="12700" cy="31750"/>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60" name="Freeform 222"/>
            <p:cNvSpPr>
              <a:spLocks/>
            </p:cNvSpPr>
            <p:nvPr/>
          </p:nvSpPr>
          <p:spPr bwMode="auto">
            <a:xfrm rot="-2068224">
              <a:off x="3025775" y="5014913"/>
              <a:ext cx="52388" cy="58737"/>
            </a:xfrm>
            <a:custGeom>
              <a:avLst/>
              <a:gdLst>
                <a:gd name="T0" fmla="*/ 2147483647 w 185"/>
                <a:gd name="T1" fmla="*/ 98333298 h 202"/>
                <a:gd name="T2" fmla="*/ 431422259 w 185"/>
                <a:gd name="T3" fmla="*/ 344208706 h 202"/>
                <a:gd name="T4" fmla="*/ 113549149 w 185"/>
                <a:gd name="T5" fmla="*/ 2114376725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61" name="Freeform 223"/>
            <p:cNvSpPr>
              <a:spLocks/>
            </p:cNvSpPr>
            <p:nvPr/>
          </p:nvSpPr>
          <p:spPr bwMode="auto">
            <a:xfrm rot="-2068224">
              <a:off x="3025775" y="5032375"/>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62" name="Freeform 224"/>
            <p:cNvSpPr>
              <a:spLocks/>
            </p:cNvSpPr>
            <p:nvPr/>
          </p:nvSpPr>
          <p:spPr bwMode="auto">
            <a:xfrm rot="-2068224">
              <a:off x="3035300" y="50927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63" name="Freeform 225"/>
            <p:cNvSpPr>
              <a:spLocks/>
            </p:cNvSpPr>
            <p:nvPr/>
          </p:nvSpPr>
          <p:spPr bwMode="auto">
            <a:xfrm rot="-2068224">
              <a:off x="3035300" y="5110163"/>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64" name="Freeform 226"/>
            <p:cNvSpPr>
              <a:spLocks/>
            </p:cNvSpPr>
            <p:nvPr/>
          </p:nvSpPr>
          <p:spPr bwMode="auto">
            <a:xfrm>
              <a:off x="2808288" y="5022850"/>
              <a:ext cx="215900" cy="133350"/>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65" name="Freeform 227"/>
            <p:cNvSpPr>
              <a:spLocks/>
            </p:cNvSpPr>
            <p:nvPr/>
          </p:nvSpPr>
          <p:spPr bwMode="auto">
            <a:xfrm>
              <a:off x="2849563" y="5094288"/>
              <a:ext cx="206375" cy="122237"/>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66" name="Freeform 228"/>
            <p:cNvSpPr>
              <a:spLocks/>
            </p:cNvSpPr>
            <p:nvPr/>
          </p:nvSpPr>
          <p:spPr bwMode="auto">
            <a:xfrm rot="-2068224">
              <a:off x="2860675" y="5040313"/>
              <a:ext cx="7938" cy="52387"/>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67" name="Freeform 229"/>
            <p:cNvSpPr>
              <a:spLocks/>
            </p:cNvSpPr>
            <p:nvPr/>
          </p:nvSpPr>
          <p:spPr bwMode="auto">
            <a:xfrm rot="-2068224">
              <a:off x="2867025" y="5030788"/>
              <a:ext cx="14288" cy="53975"/>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68" name="Freeform 230"/>
            <p:cNvSpPr>
              <a:spLocks/>
            </p:cNvSpPr>
            <p:nvPr/>
          </p:nvSpPr>
          <p:spPr bwMode="auto">
            <a:xfrm rot="-2068224">
              <a:off x="2903538" y="5114925"/>
              <a:ext cx="7937" cy="52388"/>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69" name="Freeform 231"/>
            <p:cNvSpPr>
              <a:spLocks/>
            </p:cNvSpPr>
            <p:nvPr/>
          </p:nvSpPr>
          <p:spPr bwMode="auto">
            <a:xfrm rot="-2068224">
              <a:off x="2906713" y="5102225"/>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70" name="Freeform 232"/>
            <p:cNvSpPr>
              <a:spLocks/>
            </p:cNvSpPr>
            <p:nvPr/>
          </p:nvSpPr>
          <p:spPr bwMode="auto">
            <a:xfrm rot="-2068224">
              <a:off x="2913063" y="5189538"/>
              <a:ext cx="7937" cy="52387"/>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71" name="Freeform 233"/>
            <p:cNvSpPr>
              <a:spLocks/>
            </p:cNvSpPr>
            <p:nvPr/>
          </p:nvSpPr>
          <p:spPr bwMode="auto">
            <a:xfrm rot="-2068224">
              <a:off x="2919413" y="5183188"/>
              <a:ext cx="14287" cy="53975"/>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72" name="Freeform 219"/>
            <p:cNvSpPr>
              <a:spLocks/>
            </p:cNvSpPr>
            <p:nvPr/>
          </p:nvSpPr>
          <p:spPr bwMode="auto">
            <a:xfrm rot="9610419" flipV="1">
              <a:off x="2903538" y="5173663"/>
              <a:ext cx="204787" cy="304800"/>
            </a:xfrm>
            <a:custGeom>
              <a:avLst/>
              <a:gdLst>
                <a:gd name="T0" fmla="*/ 2147483647 w 302"/>
                <a:gd name="T1" fmla="*/ 0 h 451"/>
                <a:gd name="T2" fmla="*/ 2147483647 w 302"/>
                <a:gd name="T3" fmla="*/ 2147483647 h 451"/>
                <a:gd name="T4" fmla="*/ 2147483647 w 302"/>
                <a:gd name="T5" fmla="*/ 2147483647 h 451"/>
                <a:gd name="T6" fmla="*/ 2147483647 w 302"/>
                <a:gd name="T7" fmla="*/ 2147483647 h 451"/>
                <a:gd name="T8" fmla="*/ 2147483647 w 302"/>
                <a:gd name="T9" fmla="*/ 2147483647 h 451"/>
                <a:gd name="T10" fmla="*/ 0 w 302"/>
                <a:gd name="T11" fmla="*/ 2147483647 h 451"/>
                <a:gd name="T12" fmla="*/ 2147483647 w 302"/>
                <a:gd name="T13" fmla="*/ 2147483647 h 451"/>
                <a:gd name="T14" fmla="*/ 2147483647 w 302"/>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451"/>
                <a:gd name="T26" fmla="*/ 302 w 302"/>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451">
                  <a:moveTo>
                    <a:pt x="62" y="0"/>
                  </a:moveTo>
                  <a:lnTo>
                    <a:pt x="202" y="86"/>
                  </a:lnTo>
                  <a:cubicBezTo>
                    <a:pt x="202" y="86"/>
                    <a:pt x="158" y="192"/>
                    <a:pt x="211" y="312"/>
                  </a:cubicBezTo>
                  <a:lnTo>
                    <a:pt x="278" y="220"/>
                  </a:lnTo>
                  <a:lnTo>
                    <a:pt x="302" y="451"/>
                  </a:lnTo>
                  <a:lnTo>
                    <a:pt x="0" y="441"/>
                  </a:lnTo>
                  <a:lnTo>
                    <a:pt x="115" y="364"/>
                  </a:lnTo>
                  <a:cubicBezTo>
                    <a:pt x="5" y="144"/>
                    <a:pt x="62" y="0"/>
                    <a:pt x="62" y="0"/>
                  </a:cubicBezTo>
                  <a:close/>
                </a:path>
              </a:pathLst>
            </a:custGeom>
            <a:solidFill>
              <a:schemeClr val="tx1"/>
            </a:solidFill>
            <a:ln w="9525">
              <a:noFill/>
              <a:round/>
              <a:headEnd/>
              <a:tailEnd/>
            </a:ln>
          </p:spPr>
          <p:txBody>
            <a:bodyPr/>
            <a:lstStyle/>
            <a:p>
              <a:endParaRPr lang="en-US"/>
            </a:p>
          </p:txBody>
        </p:sp>
      </p:gr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0"/>
            <a:ext cx="8915400" cy="5181600"/>
          </a:xfrm>
        </p:spPr>
        <p:txBody>
          <a:bodyPr/>
          <a:lstStyle/>
          <a:p>
            <a:endParaRPr lang="en-US" dirty="0" smtClean="0"/>
          </a:p>
          <a:p>
            <a:r>
              <a:rPr lang="en-US" dirty="0" smtClean="0"/>
              <a:t>errors (e.g. tried to select N but actually selected NW) </a:t>
            </a:r>
          </a:p>
          <a:p>
            <a:endParaRPr lang="en-US" dirty="0" smtClean="0"/>
          </a:p>
          <a:p>
            <a:r>
              <a:rPr lang="en-US" dirty="0" smtClean="0"/>
              <a:t>which directions work/which don’t?</a:t>
            </a:r>
          </a:p>
          <a:p>
            <a:r>
              <a:rPr lang="en-US" b="1" dirty="0" smtClean="0"/>
              <a:t>1. mouse </a:t>
            </a:r>
            <a:r>
              <a:rPr lang="en-US" dirty="0" smtClean="0"/>
              <a:t>prefers </a:t>
            </a:r>
            <a:r>
              <a:rPr lang="en-US" b="1" dirty="0" smtClean="0">
                <a:solidFill>
                  <a:srgbClr val="B7F15A"/>
                </a:solidFill>
              </a:rPr>
              <a:t>left-right</a:t>
            </a:r>
          </a:p>
          <a:p>
            <a:r>
              <a:rPr lang="en-US" b="1" dirty="0" smtClean="0"/>
              <a:t>2. tablet </a:t>
            </a:r>
            <a:r>
              <a:rPr lang="en-US" dirty="0" smtClean="0"/>
              <a:t>prefers </a:t>
            </a:r>
            <a:r>
              <a:rPr lang="en-US" b="1" dirty="0" smtClean="0">
                <a:solidFill>
                  <a:srgbClr val="B7F15A"/>
                </a:solidFill>
              </a:rPr>
              <a:t>up-right/left-down </a:t>
            </a:r>
            <a:r>
              <a:rPr lang="en-US" dirty="0" smtClean="0"/>
              <a:t>(right-hand)</a:t>
            </a:r>
          </a:p>
          <a:p>
            <a:r>
              <a:rPr lang="en-US" b="1" dirty="0" smtClean="0">
                <a:solidFill>
                  <a:schemeClr val="tx1">
                    <a:lumMod val="65000"/>
                    <a:lumOff val="35000"/>
                  </a:schemeClr>
                </a:solidFill>
              </a:rPr>
              <a:t>3. scanners </a:t>
            </a:r>
            <a:r>
              <a:rPr lang="en-US" dirty="0" smtClean="0">
                <a:solidFill>
                  <a:schemeClr val="tx1">
                    <a:lumMod val="65000"/>
                    <a:lumOff val="35000"/>
                  </a:schemeClr>
                </a:solidFill>
              </a:rPr>
              <a:t>prefer </a:t>
            </a:r>
            <a:r>
              <a:rPr lang="en-US" b="1" dirty="0" smtClean="0">
                <a:solidFill>
                  <a:srgbClr val="FF9900"/>
                </a:solidFill>
              </a:rPr>
              <a:t>what?</a:t>
            </a:r>
          </a:p>
          <a:p>
            <a:endParaRPr lang="en-US" dirty="0" smtClean="0"/>
          </a:p>
          <a:p>
            <a:endParaRPr lang="en-US" dirty="0"/>
          </a:p>
        </p:txBody>
      </p:sp>
      <p:sp>
        <p:nvSpPr>
          <p:cNvPr id="4" name="TextBox 3"/>
          <p:cNvSpPr txBox="1"/>
          <p:nvPr/>
        </p:nvSpPr>
        <p:spPr>
          <a:xfrm>
            <a:off x="-152400" y="-381000"/>
            <a:ext cx="6241011" cy="1631216"/>
          </a:xfrm>
          <a:prstGeom prst="rect">
            <a:avLst/>
          </a:prstGeom>
          <a:noFill/>
        </p:spPr>
        <p:txBody>
          <a:bodyPr wrap="none" rtlCol="0">
            <a:spAutoFit/>
          </a:bodyPr>
          <a:lstStyle/>
          <a:p>
            <a:r>
              <a:rPr lang="en-US" sz="10000" b="1" dirty="0" smtClean="0">
                <a:solidFill>
                  <a:schemeClr val="bg1">
                    <a:lumMod val="65000"/>
                  </a:schemeClr>
                </a:solidFill>
              </a:rPr>
              <a:t>questions</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Content Placeholder 2"/>
          <p:cNvSpPr>
            <a:spLocks noGrp="1"/>
          </p:cNvSpPr>
          <p:nvPr>
            <p:ph idx="1"/>
          </p:nvPr>
        </p:nvSpPr>
        <p:spPr/>
        <p:txBody>
          <a:bodyPr/>
          <a:lstStyle/>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r>
              <a:rPr lang="en-US" dirty="0" smtClean="0">
                <a:ea typeface="ＭＳ Ｐゴシック" pitchFamily="34" charset="-128"/>
              </a:rPr>
              <a:t>usability test</a:t>
            </a:r>
            <a:br>
              <a:rPr lang="en-US" dirty="0" smtClean="0">
                <a:ea typeface="ＭＳ Ｐゴシック" pitchFamily="34" charset="-128"/>
              </a:rPr>
            </a:br>
            <a:r>
              <a:rPr lang="en-US" dirty="0" smtClean="0">
                <a:ea typeface="ＭＳ Ｐゴシック" pitchFamily="34" charset="-128"/>
              </a:rPr>
              <a:t>(we are </a:t>
            </a:r>
            <a:r>
              <a:rPr lang="en-US" b="1" dirty="0" smtClean="0">
                <a:solidFill>
                  <a:srgbClr val="FF9900"/>
                </a:solidFill>
                <a:ea typeface="ＭＳ Ｐゴシック" pitchFamily="34" charset="-128"/>
              </a:rPr>
              <a:t>not </a:t>
            </a:r>
            <a:r>
              <a:rPr lang="en-US" dirty="0" smtClean="0">
                <a:ea typeface="ＭＳ Ｐゴシック" pitchFamily="34" charset="-128"/>
              </a:rPr>
              <a:t>testing any hypotheses here)</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DSCF0411.AVI">
            <a:hlinkClick r:id="" action="ppaction://media"/>
          </p:cNvPr>
          <p:cNvPicPr/>
          <p:nvPr>
            <a:videoFile r:link="rId1"/>
          </p:nvPr>
        </p:nvPicPr>
        <p:blipFill>
          <a:blip r:embed="rId4"/>
          <a:stretch>
            <a:fillRect/>
          </a:stretch>
        </p:blipFill>
        <p:spPr>
          <a:xfrm>
            <a:off x="0" y="0"/>
            <a:ext cx="9144000" cy="6858000"/>
          </a:xfrm>
          <a:prstGeom prst="rect">
            <a:avLst/>
          </a:prstGeom>
        </p:spPr>
      </p:pic>
      <p:sp>
        <p:nvSpPr>
          <p:cNvPr id="3" name="TextBox 2"/>
          <p:cNvSpPr txBox="1"/>
          <p:nvPr/>
        </p:nvSpPr>
        <p:spPr>
          <a:xfrm>
            <a:off x="381000" y="5968424"/>
            <a:ext cx="8001000" cy="584776"/>
          </a:xfrm>
          <a:prstGeom prst="rect">
            <a:avLst/>
          </a:prstGeom>
          <a:noFill/>
        </p:spPr>
        <p:txBody>
          <a:bodyPr wrap="square" rtlCol="0">
            <a:spAutoFit/>
          </a:bodyPr>
          <a:lstStyle/>
          <a:p>
            <a:pPr algn="l"/>
            <a:r>
              <a:rPr lang="en-US" sz="3200" dirty="0" smtClean="0">
                <a:solidFill>
                  <a:srgbClr val="FFFFFF"/>
                </a:solidFill>
              </a:rPr>
              <a:t>mouse as a simulated</a:t>
            </a:r>
            <a:r>
              <a:rPr lang="en-US" sz="3200" b="1" dirty="0" smtClean="0">
                <a:solidFill>
                  <a:srgbClr val="FF9900"/>
                </a:solidFill>
              </a:rPr>
              <a:t>directional scanner</a:t>
            </a:r>
          </a:p>
        </p:txBody>
      </p:sp>
      <p:sp>
        <p:nvSpPr>
          <p:cNvPr id="4" name="TextBox 3"/>
          <p:cNvSpPr txBox="1"/>
          <p:nvPr/>
        </p:nvSpPr>
        <p:spPr>
          <a:xfrm>
            <a:off x="-152400" y="-381000"/>
            <a:ext cx="5530305" cy="1631216"/>
          </a:xfrm>
          <a:prstGeom prst="rect">
            <a:avLst/>
          </a:prstGeom>
          <a:noFill/>
        </p:spPr>
        <p:txBody>
          <a:bodyPr wrap="none" rtlCol="0">
            <a:spAutoFit/>
          </a:bodyPr>
          <a:lstStyle/>
          <a:p>
            <a:r>
              <a:rPr lang="en-US" sz="10000" b="1" dirty="0" smtClean="0"/>
              <a:t>interface</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14400"/>
            <a:ext cx="8458200" cy="5181600"/>
          </a:xfrm>
        </p:spPr>
        <p:txBody>
          <a:bodyPr/>
          <a:lstStyle/>
          <a:p>
            <a:endParaRPr lang="en-US" dirty="0" smtClean="0"/>
          </a:p>
          <a:p>
            <a:endParaRPr lang="en-US" dirty="0" smtClean="0"/>
          </a:p>
          <a:p>
            <a:r>
              <a:rPr lang="en-US" dirty="0" smtClean="0"/>
              <a:t>  8 directions (up, down, left, right, diagonals)</a:t>
            </a:r>
          </a:p>
          <a:p>
            <a:r>
              <a:rPr lang="en-US" dirty="0" smtClean="0"/>
              <a:t>10 trials for each direction </a:t>
            </a:r>
          </a:p>
          <a:p>
            <a:endParaRPr lang="en-US" dirty="0" smtClean="0"/>
          </a:p>
          <a:p>
            <a:r>
              <a:rPr lang="en-US" dirty="0" smtClean="0"/>
              <a:t>80 trials/participants</a:t>
            </a:r>
          </a:p>
          <a:p>
            <a:endParaRPr lang="en-US" dirty="0" smtClean="0"/>
          </a:p>
          <a:p>
            <a:r>
              <a:rPr lang="en-US" dirty="0" smtClean="0"/>
              <a:t>12 participants</a:t>
            </a:r>
            <a:endParaRPr lang="en-US" dirty="0"/>
          </a:p>
        </p:txBody>
      </p:sp>
      <p:sp>
        <p:nvSpPr>
          <p:cNvPr id="4" name="TextBox 3"/>
          <p:cNvSpPr txBox="1"/>
          <p:nvPr/>
        </p:nvSpPr>
        <p:spPr>
          <a:xfrm>
            <a:off x="-152400" y="-381000"/>
            <a:ext cx="4317408" cy="1631216"/>
          </a:xfrm>
          <a:prstGeom prst="rect">
            <a:avLst/>
          </a:prstGeom>
          <a:noFill/>
        </p:spPr>
        <p:txBody>
          <a:bodyPr wrap="none" rtlCol="0">
            <a:spAutoFit/>
          </a:bodyPr>
          <a:lstStyle/>
          <a:p>
            <a:r>
              <a:rPr lang="en-US" sz="10000" b="1" dirty="0" smtClean="0">
                <a:solidFill>
                  <a:schemeClr val="bg1">
                    <a:lumMod val="65000"/>
                  </a:schemeClr>
                </a:solidFill>
              </a:rPr>
              <a:t>design</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4800600" y="3265438"/>
            <a:ext cx="4205378" cy="1154162"/>
          </a:xfrm>
          <a:prstGeom prst="rect">
            <a:avLst/>
          </a:prstGeom>
          <a:noFill/>
          <a:ln w="9525">
            <a:noFill/>
            <a:miter lim="800000"/>
            <a:headEnd/>
            <a:tailEnd/>
          </a:ln>
        </p:spPr>
        <p:txBody>
          <a:bodyPr wrap="none" lIns="0" tIns="0" rIns="0" bIns="0">
            <a:spAutoFit/>
          </a:bodyPr>
          <a:lstStyle/>
          <a:p>
            <a:pPr algn="r">
              <a:lnSpc>
                <a:spcPct val="70000"/>
              </a:lnSpc>
            </a:pPr>
            <a:r>
              <a:rPr lang="en-US" sz="10000" b="1" dirty="0" smtClean="0">
                <a:solidFill>
                  <a:srgbClr val="A6A6A6"/>
                </a:solidFill>
              </a:rPr>
              <a:t>results</a:t>
            </a:r>
            <a:endParaRPr lang="en-US" sz="10000" b="1" dirty="0">
              <a:solidFill>
                <a:srgbClr val="B7F15A"/>
              </a:solidFill>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8610" name="Picture 4" descr="marking-errors"/>
          <p:cNvPicPr>
            <a:picLocks noChangeAspect="1" noChangeArrowheads="1"/>
          </p:cNvPicPr>
          <p:nvPr/>
        </p:nvPicPr>
        <p:blipFill>
          <a:blip r:embed="rId3"/>
          <a:srcRect/>
          <a:stretch>
            <a:fillRect/>
          </a:stretch>
        </p:blipFill>
        <p:spPr bwMode="auto">
          <a:xfrm>
            <a:off x="838200" y="2438400"/>
            <a:ext cx="6164263" cy="3621088"/>
          </a:xfrm>
          <a:prstGeom prst="rect">
            <a:avLst/>
          </a:prstGeom>
          <a:noFill/>
          <a:ln w="9525">
            <a:noFill/>
            <a:miter lim="800000"/>
            <a:headEnd/>
            <a:tailEnd/>
          </a:ln>
        </p:spPr>
      </p:pic>
      <p:grpSp>
        <p:nvGrpSpPr>
          <p:cNvPr id="2" name="Group 22"/>
          <p:cNvGrpSpPr/>
          <p:nvPr/>
        </p:nvGrpSpPr>
        <p:grpSpPr>
          <a:xfrm>
            <a:off x="2667000" y="2362200"/>
            <a:ext cx="3949700" cy="3786188"/>
            <a:chOff x="2971800" y="2362200"/>
            <a:chExt cx="3949700" cy="3786188"/>
          </a:xfrm>
        </p:grpSpPr>
        <p:sp>
          <p:nvSpPr>
            <p:cNvPr id="68612" name="Text Box 6"/>
            <p:cNvSpPr txBox="1">
              <a:spLocks noChangeArrowheads="1"/>
            </p:cNvSpPr>
            <p:nvPr/>
          </p:nvSpPr>
          <p:spPr bwMode="auto">
            <a:xfrm>
              <a:off x="5518150" y="2362200"/>
              <a:ext cx="1403350" cy="369888"/>
            </a:xfrm>
            <a:prstGeom prst="rect">
              <a:avLst/>
            </a:prstGeom>
            <a:noFill/>
            <a:ln w="9525">
              <a:noFill/>
              <a:miter lim="800000"/>
              <a:headEnd/>
              <a:tailEnd/>
            </a:ln>
          </p:spPr>
          <p:txBody>
            <a:bodyPr wrap="none" lIns="0" tIns="0" rIns="0" bIns="0">
              <a:spAutoFit/>
            </a:bodyPr>
            <a:lstStyle/>
            <a:p>
              <a:r>
                <a:rPr lang="en-US" b="1" dirty="0">
                  <a:solidFill>
                    <a:srgbClr val="FF9900"/>
                  </a:solidFill>
                </a:rPr>
                <a:t>max 6.7%</a:t>
              </a:r>
              <a:endParaRPr lang="de-DE" b="1" dirty="0">
                <a:solidFill>
                  <a:srgbClr val="FF9900"/>
                </a:solidFill>
              </a:endParaRPr>
            </a:p>
          </p:txBody>
        </p:sp>
        <p:grpSp>
          <p:nvGrpSpPr>
            <p:cNvPr id="3" name="Group 15"/>
            <p:cNvGrpSpPr/>
            <p:nvPr/>
          </p:nvGrpSpPr>
          <p:grpSpPr>
            <a:xfrm>
              <a:off x="2971800" y="2795588"/>
              <a:ext cx="3516313" cy="3352800"/>
              <a:chOff x="2971800" y="2795588"/>
              <a:chExt cx="3516313" cy="3352800"/>
            </a:xfrm>
          </p:grpSpPr>
          <p:sp>
            <p:nvSpPr>
              <p:cNvPr id="19" name="Rounded Rectangle 18"/>
              <p:cNvSpPr>
                <a:spLocks noChangeArrowheads="1"/>
              </p:cNvSpPr>
              <p:nvPr/>
            </p:nvSpPr>
            <p:spPr bwMode="auto">
              <a:xfrm>
                <a:off x="2971800" y="2795588"/>
                <a:ext cx="685800" cy="3352800"/>
              </a:xfrm>
              <a:prstGeom prst="roundRect">
                <a:avLst>
                  <a:gd name="adj" fmla="val 16667"/>
                </a:avLst>
              </a:prstGeom>
              <a:noFill/>
              <a:ln w="76200">
                <a:solidFill>
                  <a:srgbClr val="FF9900"/>
                </a:solidFill>
                <a:round/>
                <a:headEnd/>
                <a:tailEnd/>
              </a:ln>
              <a:effectLst>
                <a:outerShdw dist="88900" dir="2700000" rotWithShape="0">
                  <a:srgbClr val="808080">
                    <a:alpha val="42999"/>
                  </a:srgbClr>
                </a:outerShdw>
              </a:effectLst>
            </p:spPr>
            <p:txBody>
              <a:bodyPr wrap="none" lIns="0" tIns="0" rIns="0" bIns="0">
                <a:spAutoFit/>
              </a:bodyPr>
              <a:lstStyle/>
              <a:p>
                <a:endParaRPr lang="en-US"/>
              </a:p>
            </p:txBody>
          </p:sp>
          <p:sp>
            <p:nvSpPr>
              <p:cNvPr id="20" name="Rounded Rectangle 19"/>
              <p:cNvSpPr>
                <a:spLocks noChangeArrowheads="1"/>
              </p:cNvSpPr>
              <p:nvPr/>
            </p:nvSpPr>
            <p:spPr bwMode="auto">
              <a:xfrm>
                <a:off x="5802313" y="2795588"/>
                <a:ext cx="685800" cy="3352800"/>
              </a:xfrm>
              <a:prstGeom prst="roundRect">
                <a:avLst>
                  <a:gd name="adj" fmla="val 16667"/>
                </a:avLst>
              </a:prstGeom>
              <a:noFill/>
              <a:ln w="76200">
                <a:solidFill>
                  <a:srgbClr val="FF9900"/>
                </a:solidFill>
                <a:round/>
                <a:headEnd/>
                <a:tailEnd/>
              </a:ln>
              <a:effectLst>
                <a:outerShdw dist="88900" dir="2700000" rotWithShape="0">
                  <a:srgbClr val="808080">
                    <a:alpha val="42999"/>
                  </a:srgbClr>
                </a:outerShdw>
              </a:effectLst>
            </p:spPr>
            <p:txBody>
              <a:bodyPr wrap="none" lIns="0" tIns="0" rIns="0" bIns="0">
                <a:spAutoFit/>
              </a:bodyPr>
              <a:lstStyle/>
              <a:p>
                <a:endParaRPr lang="en-US"/>
              </a:p>
            </p:txBody>
          </p:sp>
        </p:grpSp>
      </p:grpSp>
      <p:grpSp>
        <p:nvGrpSpPr>
          <p:cNvPr id="4" name="Group 17"/>
          <p:cNvGrpSpPr/>
          <p:nvPr/>
        </p:nvGrpSpPr>
        <p:grpSpPr>
          <a:xfrm>
            <a:off x="1274763" y="3209925"/>
            <a:ext cx="3514725" cy="2938463"/>
            <a:chOff x="1579563" y="3209925"/>
            <a:chExt cx="3514725" cy="2938463"/>
          </a:xfrm>
        </p:grpSpPr>
        <p:sp>
          <p:nvSpPr>
            <p:cNvPr id="68611" name="Text Box 5"/>
            <p:cNvSpPr txBox="1">
              <a:spLocks noChangeArrowheads="1"/>
            </p:cNvSpPr>
            <p:nvPr/>
          </p:nvSpPr>
          <p:spPr bwMode="auto">
            <a:xfrm>
              <a:off x="1600200" y="3209925"/>
              <a:ext cx="701675" cy="738188"/>
            </a:xfrm>
            <a:prstGeom prst="rect">
              <a:avLst/>
            </a:prstGeom>
            <a:noFill/>
            <a:ln w="9525">
              <a:noFill/>
              <a:miter lim="800000"/>
              <a:headEnd/>
              <a:tailEnd/>
            </a:ln>
          </p:spPr>
          <p:txBody>
            <a:bodyPr wrap="none" lIns="0" tIns="0" rIns="0" bIns="0">
              <a:spAutoFit/>
            </a:bodyPr>
            <a:lstStyle/>
            <a:p>
              <a:r>
                <a:rPr lang="en-US" b="1" dirty="0">
                  <a:solidFill>
                    <a:srgbClr val="B7F15A"/>
                  </a:solidFill>
                </a:rPr>
                <a:t>min</a:t>
              </a:r>
              <a:br>
                <a:rPr lang="en-US" b="1" dirty="0">
                  <a:solidFill>
                    <a:srgbClr val="B7F15A"/>
                  </a:solidFill>
                </a:rPr>
              </a:br>
              <a:r>
                <a:rPr lang="en-US" b="1" dirty="0">
                  <a:solidFill>
                    <a:srgbClr val="B7F15A"/>
                  </a:solidFill>
                </a:rPr>
                <a:t>2.5%</a:t>
              </a:r>
              <a:endParaRPr lang="de-DE" b="1" dirty="0">
                <a:solidFill>
                  <a:srgbClr val="B7F15A"/>
                </a:solidFill>
              </a:endParaRPr>
            </a:p>
          </p:txBody>
        </p:sp>
        <p:grpSp>
          <p:nvGrpSpPr>
            <p:cNvPr id="5" name="Group 16"/>
            <p:cNvGrpSpPr/>
            <p:nvPr/>
          </p:nvGrpSpPr>
          <p:grpSpPr>
            <a:xfrm>
              <a:off x="1579563" y="4038600"/>
              <a:ext cx="3514725" cy="2109788"/>
              <a:chOff x="1579563" y="4038600"/>
              <a:chExt cx="3514725" cy="2109788"/>
            </a:xfrm>
          </p:grpSpPr>
          <p:sp>
            <p:nvSpPr>
              <p:cNvPr id="21" name="Rounded Rectangle 20"/>
              <p:cNvSpPr>
                <a:spLocks noChangeArrowheads="1"/>
              </p:cNvSpPr>
              <p:nvPr/>
            </p:nvSpPr>
            <p:spPr bwMode="auto">
              <a:xfrm>
                <a:off x="1579563" y="4038600"/>
                <a:ext cx="685800" cy="2109788"/>
              </a:xfrm>
              <a:prstGeom prst="roundRect">
                <a:avLst>
                  <a:gd name="adj" fmla="val 16667"/>
                </a:avLst>
              </a:prstGeom>
              <a:noFill/>
              <a:ln w="76200">
                <a:solidFill>
                  <a:srgbClr val="B7F15A"/>
                </a:solidFill>
                <a:round/>
                <a:headEnd/>
                <a:tailEnd/>
              </a:ln>
              <a:effectLst>
                <a:outerShdw dist="88900" dir="2700000" rotWithShape="0">
                  <a:srgbClr val="808080">
                    <a:alpha val="42999"/>
                  </a:srgbClr>
                </a:outerShdw>
              </a:effectLst>
            </p:spPr>
            <p:txBody>
              <a:bodyPr wrap="none" lIns="0" tIns="0" rIns="0" bIns="0"/>
              <a:lstStyle/>
              <a:p>
                <a:endParaRPr lang="en-US"/>
              </a:p>
            </p:txBody>
          </p:sp>
          <p:sp>
            <p:nvSpPr>
              <p:cNvPr id="22" name="Rounded Rectangle 21"/>
              <p:cNvSpPr>
                <a:spLocks noChangeArrowheads="1"/>
              </p:cNvSpPr>
              <p:nvPr/>
            </p:nvSpPr>
            <p:spPr bwMode="auto">
              <a:xfrm>
                <a:off x="4408488" y="4038600"/>
                <a:ext cx="685800" cy="2109788"/>
              </a:xfrm>
              <a:prstGeom prst="roundRect">
                <a:avLst>
                  <a:gd name="adj" fmla="val 16667"/>
                </a:avLst>
              </a:prstGeom>
              <a:noFill/>
              <a:ln w="76200">
                <a:solidFill>
                  <a:srgbClr val="B7F15A"/>
                </a:solidFill>
                <a:round/>
                <a:headEnd/>
                <a:tailEnd/>
              </a:ln>
              <a:effectLst>
                <a:outerShdw dist="88900" dir="2700000" rotWithShape="0">
                  <a:srgbClr val="808080">
                    <a:alpha val="42999"/>
                  </a:srgbClr>
                </a:outerShdw>
              </a:effectLst>
            </p:spPr>
            <p:txBody>
              <a:bodyPr wrap="none" lIns="0" tIns="0" rIns="0" bIns="0"/>
              <a:lstStyle/>
              <a:p>
                <a:endParaRPr lang="en-US"/>
              </a:p>
            </p:txBody>
          </p:sp>
        </p:grpSp>
      </p:grpSp>
      <p:sp>
        <p:nvSpPr>
          <p:cNvPr id="15" name="TextBox 14"/>
          <p:cNvSpPr txBox="1"/>
          <p:nvPr/>
        </p:nvSpPr>
        <p:spPr>
          <a:xfrm>
            <a:off x="-152400" y="-381000"/>
            <a:ext cx="3198311" cy="1631216"/>
          </a:xfrm>
          <a:prstGeom prst="rect">
            <a:avLst/>
          </a:prstGeom>
          <a:noFill/>
        </p:spPr>
        <p:txBody>
          <a:bodyPr wrap="none" rtlCol="0">
            <a:spAutoFit/>
          </a:bodyPr>
          <a:lstStyle/>
          <a:p>
            <a:r>
              <a:rPr lang="en-US" sz="10000" b="1" dirty="0" smtClean="0">
                <a:solidFill>
                  <a:schemeClr val="bg1">
                    <a:lumMod val="65000"/>
                  </a:schemeClr>
                </a:solidFill>
              </a:rPr>
              <a:t>error</a:t>
            </a:r>
          </a:p>
        </p:txBody>
      </p:sp>
      <p:grpSp>
        <p:nvGrpSpPr>
          <p:cNvPr id="6" name="Group 24"/>
          <p:cNvGrpSpPr/>
          <p:nvPr/>
        </p:nvGrpSpPr>
        <p:grpSpPr>
          <a:xfrm>
            <a:off x="6807200" y="3581400"/>
            <a:ext cx="2184400" cy="749063"/>
            <a:chOff x="6807200" y="3581400"/>
            <a:chExt cx="2184400" cy="749063"/>
          </a:xfrm>
        </p:grpSpPr>
        <p:sp>
          <p:nvSpPr>
            <p:cNvPr id="68614" name="Rectangle 7"/>
            <p:cNvSpPr>
              <a:spLocks noChangeArrowheads="1"/>
            </p:cNvSpPr>
            <p:nvPr/>
          </p:nvSpPr>
          <p:spPr bwMode="auto">
            <a:xfrm>
              <a:off x="7302500" y="3733800"/>
              <a:ext cx="1676400" cy="461963"/>
            </a:xfrm>
            <a:prstGeom prst="rect">
              <a:avLst/>
            </a:prstGeom>
            <a:noFill/>
            <a:ln w="9525">
              <a:noFill/>
              <a:miter lim="800000"/>
              <a:headEnd/>
              <a:tailEnd/>
            </a:ln>
          </p:spPr>
          <p:txBody>
            <a:bodyPr>
              <a:spAutoFit/>
            </a:bodyPr>
            <a:lstStyle/>
            <a:p>
              <a:pPr algn="l"/>
              <a:r>
                <a:rPr lang="en-US" dirty="0" err="1">
                  <a:solidFill>
                    <a:srgbClr val="595959"/>
                  </a:solidFill>
                </a:rPr>
                <a:t>avg</a:t>
              </a:r>
              <a:r>
                <a:rPr lang="en-US" dirty="0">
                  <a:solidFill>
                    <a:srgbClr val="595959"/>
                  </a:solidFill>
                </a:rPr>
                <a:t> 4.8%</a:t>
              </a:r>
            </a:p>
          </p:txBody>
        </p:sp>
        <p:cxnSp>
          <p:nvCxnSpPr>
            <p:cNvPr id="14" name="Straight Connector 13"/>
            <p:cNvCxnSpPr/>
            <p:nvPr/>
          </p:nvCxnSpPr>
          <p:spPr bwMode="auto">
            <a:xfrm>
              <a:off x="6807200" y="4010025"/>
              <a:ext cx="427038" cy="1588"/>
            </a:xfrm>
            <a:prstGeom prst="line">
              <a:avLst/>
            </a:prstGeom>
            <a:solidFill>
              <a:schemeClr val="bg2"/>
            </a:solidFill>
            <a:ln w="9525" cap="flat" cmpd="sng" algn="ctr">
              <a:solidFill>
                <a:schemeClr val="tx1">
                  <a:lumMod val="65000"/>
                  <a:lumOff val="35000"/>
                </a:schemeClr>
              </a:solidFill>
              <a:prstDash val="solid"/>
              <a:round/>
              <a:headEnd type="none" w="med" len="med"/>
              <a:tailEnd type="none" w="med" len="med"/>
            </a:ln>
            <a:effectLst/>
          </p:spPr>
        </p:cxnSp>
        <p:sp>
          <p:nvSpPr>
            <p:cNvPr id="24" name="Rounded Rectangle 23"/>
            <p:cNvSpPr>
              <a:spLocks noChangeArrowheads="1"/>
            </p:cNvSpPr>
            <p:nvPr/>
          </p:nvSpPr>
          <p:spPr bwMode="auto">
            <a:xfrm>
              <a:off x="7080250" y="3581400"/>
              <a:ext cx="1911350" cy="749063"/>
            </a:xfrm>
            <a:prstGeom prst="roundRect">
              <a:avLst>
                <a:gd name="adj" fmla="val 16667"/>
              </a:avLst>
            </a:prstGeom>
            <a:noFill/>
            <a:ln w="76200">
              <a:solidFill>
                <a:srgbClr val="B7F15A"/>
              </a:solidFill>
              <a:round/>
              <a:headEnd/>
              <a:tailEnd/>
            </a:ln>
            <a:effectLst>
              <a:outerShdw dist="88900" dir="2700000" rotWithShape="0">
                <a:srgbClr val="808080">
                  <a:alpha val="42999"/>
                </a:srgbClr>
              </a:outerShdw>
            </a:effectLst>
          </p:spPr>
          <p:txBody>
            <a:bodyPr wrap="none" lIns="0" tIns="0" rIns="0" bIns="0"/>
            <a:lstStyle/>
            <a:p>
              <a:endParaRPr lang="en-US"/>
            </a:p>
          </p:txBody>
        </p:sp>
      </p:grpSp>
      <p:sp>
        <p:nvSpPr>
          <p:cNvPr id="26" name="TextBox 25"/>
          <p:cNvSpPr txBox="1"/>
          <p:nvPr/>
        </p:nvSpPr>
        <p:spPr>
          <a:xfrm>
            <a:off x="533400" y="2057400"/>
            <a:ext cx="1197764" cy="461665"/>
          </a:xfrm>
          <a:prstGeom prst="rect">
            <a:avLst/>
          </a:prstGeom>
          <a:noFill/>
        </p:spPr>
        <p:txBody>
          <a:bodyPr wrap="none" rtlCol="0">
            <a:spAutoFit/>
          </a:bodyPr>
          <a:lstStyle/>
          <a:p>
            <a:r>
              <a:rPr lang="en-US" dirty="0" smtClean="0">
                <a:solidFill>
                  <a:srgbClr val="404040"/>
                </a:solidFill>
              </a:rPr>
              <a:t>% error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62" name="Title 5"/>
          <p:cNvSpPr>
            <a:spLocks noGrp="1"/>
          </p:cNvSpPr>
          <p:nvPr>
            <p:ph type="title"/>
          </p:nvPr>
        </p:nvSpPr>
        <p:spPr>
          <a:xfrm>
            <a:off x="-142875" y="-268288"/>
            <a:ext cx="9286875" cy="1015663"/>
          </a:xfrm>
        </p:spPr>
        <p:txBody>
          <a:bodyPr/>
          <a:lstStyle/>
          <a:p>
            <a:r>
              <a:rPr lang="en-US" sz="6000" b="1" dirty="0" smtClean="0">
                <a:latin typeface="Arial" pitchFamily="34" charset="0"/>
                <a:ea typeface="ＭＳ Ｐゴシック" pitchFamily="34" charset="-128"/>
                <a:cs typeface="Arial" pitchFamily="34" charset="0"/>
              </a:rPr>
              <a:t>directional error: take-off</a:t>
            </a:r>
          </a:p>
        </p:txBody>
      </p:sp>
      <p:grpSp>
        <p:nvGrpSpPr>
          <p:cNvPr id="2" name="Group 35"/>
          <p:cNvGrpSpPr/>
          <p:nvPr/>
        </p:nvGrpSpPr>
        <p:grpSpPr>
          <a:xfrm>
            <a:off x="6629400" y="914400"/>
            <a:ext cx="2031934" cy="1176453"/>
            <a:chOff x="6248400" y="1295400"/>
            <a:chExt cx="2031934" cy="1176453"/>
          </a:xfrm>
        </p:grpSpPr>
        <p:pic>
          <p:nvPicPr>
            <p:cNvPr id="70664" name="Picture 4" descr="marking-errors"/>
            <p:cNvPicPr>
              <a:picLocks noChangeAspect="1" noChangeArrowheads="1"/>
            </p:cNvPicPr>
            <p:nvPr/>
          </p:nvPicPr>
          <p:blipFill>
            <a:blip r:embed="rId4"/>
            <a:srcRect/>
            <a:stretch>
              <a:fillRect/>
            </a:stretch>
          </p:blipFill>
          <p:spPr bwMode="auto">
            <a:xfrm>
              <a:off x="6248400" y="1295400"/>
              <a:ext cx="1958072" cy="1150153"/>
            </a:xfrm>
            <a:prstGeom prst="rect">
              <a:avLst/>
            </a:prstGeom>
            <a:noFill/>
            <a:ln w="9525">
              <a:noFill/>
              <a:miter lim="800000"/>
              <a:headEnd/>
              <a:tailEnd/>
            </a:ln>
          </p:spPr>
        </p:pic>
        <p:cxnSp>
          <p:nvCxnSpPr>
            <p:cNvPr id="48" name="Straight Connector 47"/>
            <p:cNvCxnSpPr/>
            <p:nvPr/>
          </p:nvCxnSpPr>
          <p:spPr bwMode="auto">
            <a:xfrm>
              <a:off x="8144487" y="1794472"/>
              <a:ext cx="135847" cy="964"/>
            </a:xfrm>
            <a:prstGeom prst="line">
              <a:avLst/>
            </a:prstGeom>
            <a:solidFill>
              <a:schemeClr val="bg2"/>
            </a:solidFill>
            <a:ln w="9525" cap="flat" cmpd="sng" algn="ctr">
              <a:solidFill>
                <a:schemeClr val="tx1">
                  <a:lumMod val="65000"/>
                  <a:lumOff val="35000"/>
                </a:schemeClr>
              </a:solidFill>
              <a:prstDash val="solid"/>
              <a:round/>
              <a:headEnd type="none" w="med" len="med"/>
              <a:tailEnd type="none" w="med" len="med"/>
            </a:ln>
            <a:effectLst/>
          </p:spPr>
        </p:cxnSp>
        <p:sp>
          <p:nvSpPr>
            <p:cNvPr id="49" name="Rounded Rectangle 48"/>
            <p:cNvSpPr>
              <a:spLocks noChangeArrowheads="1"/>
            </p:cNvSpPr>
            <p:nvPr/>
          </p:nvSpPr>
          <p:spPr bwMode="auto">
            <a:xfrm>
              <a:off x="6379006" y="1805911"/>
              <a:ext cx="217742" cy="665942"/>
            </a:xfrm>
            <a:prstGeom prst="roundRect">
              <a:avLst>
                <a:gd name="adj" fmla="val 16667"/>
              </a:avLst>
            </a:prstGeom>
            <a:noFill/>
            <a:ln w="57150" cap="flat" cmpd="sng" algn="ctr">
              <a:solidFill>
                <a:srgbClr val="92D050"/>
              </a:solidFill>
              <a:prstDash val="solid"/>
              <a:round/>
              <a:headEnd type="none" w="med" len="med"/>
              <a:tailEnd type="none" w="med" len="med"/>
            </a:ln>
            <a:effectLst>
              <a:outerShdw dist="88900" dir="2700000" rotWithShape="0">
                <a:srgbClr val="808080">
                  <a:alpha val="42999"/>
                </a:srgbClr>
              </a:outerShdw>
            </a:effectLst>
          </p:spPr>
          <p:txBody>
            <a:bodyPr wrap="square" lIns="0" tIns="0" rIns="0" bIns="0">
              <a:spAutoFit/>
            </a:bodyPr>
            <a:lstStyle/>
            <a:p>
              <a:endParaRPr lang="en-US"/>
            </a:p>
          </p:txBody>
        </p:sp>
        <p:sp>
          <p:nvSpPr>
            <p:cNvPr id="50" name="Rounded Rectangle 49"/>
            <p:cNvSpPr>
              <a:spLocks noChangeArrowheads="1"/>
            </p:cNvSpPr>
            <p:nvPr/>
          </p:nvSpPr>
          <p:spPr bwMode="auto">
            <a:xfrm>
              <a:off x="7289512" y="1798265"/>
              <a:ext cx="217742" cy="665942"/>
            </a:xfrm>
            <a:prstGeom prst="roundRect">
              <a:avLst>
                <a:gd name="adj" fmla="val 16667"/>
              </a:avLst>
            </a:prstGeom>
            <a:noFill/>
            <a:ln w="57150" cap="flat" cmpd="sng" algn="ctr">
              <a:solidFill>
                <a:srgbClr val="92D050"/>
              </a:solidFill>
              <a:prstDash val="solid"/>
              <a:round/>
              <a:headEnd type="none" w="med" len="med"/>
              <a:tailEnd type="none" w="med" len="med"/>
            </a:ln>
            <a:effectLst>
              <a:outerShdw dist="88900" dir="2700000" rotWithShape="0">
                <a:srgbClr val="808080">
                  <a:alpha val="42999"/>
                </a:srgbClr>
              </a:outerShdw>
            </a:effectLst>
          </p:spPr>
          <p:txBody>
            <a:bodyPr wrap="none" lIns="0" tIns="0" rIns="0" bIns="0">
              <a:spAutoFit/>
            </a:bodyPr>
            <a:lstStyle/>
            <a:p>
              <a:endParaRPr lang="en-US"/>
            </a:p>
          </p:txBody>
        </p:sp>
      </p:grpSp>
      <p:pic>
        <p:nvPicPr>
          <p:cNvPr id="10" name="up_slow.wmv">
            <a:hlinkClick r:id="" action="ppaction://media"/>
          </p:cNvPr>
          <p:cNvPicPr/>
          <p:nvPr>
            <a:videoFile r:link="rId1"/>
          </p:nvPr>
        </p:nvPicPr>
        <p:blipFill>
          <a:blip r:embed="rId5"/>
          <a:stretch>
            <a:fillRect/>
          </a:stretch>
        </p:blipFill>
        <p:spPr>
          <a:xfrm>
            <a:off x="0" y="1066800"/>
            <a:ext cx="5212080" cy="390906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3"/>
          <a:srcRect l="19890" t="15445" r="10526"/>
          <a:stretch>
            <a:fillRect/>
          </a:stretch>
        </p:blipFill>
        <p:spPr bwMode="auto">
          <a:xfrm>
            <a:off x="0" y="0"/>
            <a:ext cx="9144000" cy="6862763"/>
          </a:xfrm>
          <a:prstGeom prst="rect">
            <a:avLst/>
          </a:prstGeom>
          <a:noFill/>
          <a:ln w="9525">
            <a:noFill/>
            <a:miter lim="800000"/>
            <a:headEnd/>
            <a:tailEnd/>
          </a:ln>
        </p:spPr>
      </p:pic>
      <p:sp>
        <p:nvSpPr>
          <p:cNvPr id="10" name="TextBox 9"/>
          <p:cNvSpPr txBox="1"/>
          <p:nvPr/>
        </p:nvSpPr>
        <p:spPr>
          <a:xfrm>
            <a:off x="5512630" y="6324600"/>
            <a:ext cx="3555180" cy="461665"/>
          </a:xfrm>
          <a:prstGeom prst="rect">
            <a:avLst/>
          </a:prstGeom>
          <a:solidFill>
            <a:schemeClr val="tx1">
              <a:alpha val="43000"/>
            </a:schemeClr>
          </a:solidFill>
        </p:spPr>
        <p:txBody>
          <a:bodyPr wrap="none" rtlCol="0">
            <a:spAutoFit/>
          </a:bodyPr>
          <a:lstStyle/>
          <a:p>
            <a:pPr algn="r"/>
            <a:r>
              <a:rPr lang="en-US" dirty="0" smtClean="0">
                <a:solidFill>
                  <a:srgbClr val="BFBFBF"/>
                </a:solidFill>
              </a:rPr>
              <a:t>[Shift, Vogel &amp; Baudisch]</a:t>
            </a:r>
          </a:p>
        </p:txBody>
      </p:sp>
      <p:sp>
        <p:nvSpPr>
          <p:cNvPr id="6" name="Rectangle 5"/>
          <p:cNvSpPr/>
          <p:nvPr/>
        </p:nvSpPr>
        <p:spPr>
          <a:xfrm>
            <a:off x="0" y="3810000"/>
            <a:ext cx="9144000" cy="1524000"/>
          </a:xfrm>
          <a:prstGeom prst="rect">
            <a:avLst/>
          </a:prstGeom>
          <a:solidFill>
            <a:schemeClr val="tx1">
              <a:alpha val="47000"/>
            </a:schemeClr>
          </a:solidFill>
        </p:spPr>
        <p:txBody>
          <a:bodyPr wrap="square">
            <a:noAutofit/>
          </a:bodyPr>
          <a:lstStyle/>
          <a:p>
            <a:pPr algn="r">
              <a:lnSpc>
                <a:spcPct val="90000"/>
              </a:lnSpc>
            </a:pPr>
            <a:r>
              <a:rPr lang="en-US" sz="4000" dirty="0" smtClean="0"/>
              <a:t>we have explored how to interact with </a:t>
            </a:r>
            <a:r>
              <a:rPr lang="en-US" sz="4000" b="1" dirty="0" smtClean="0">
                <a:solidFill>
                  <a:srgbClr val="B7F15A"/>
                </a:solidFill>
              </a:rPr>
              <a:t>increasingly smaller mobile devices</a:t>
            </a:r>
            <a:endParaRPr lang="en-US" sz="4000" dirty="0" smtClean="0">
              <a:solidFill>
                <a:srgbClr val="595959"/>
              </a:solidFill>
            </a:endParaRP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62" name="Title 5"/>
          <p:cNvSpPr>
            <a:spLocks noGrp="1"/>
          </p:cNvSpPr>
          <p:nvPr>
            <p:ph type="title"/>
          </p:nvPr>
        </p:nvSpPr>
        <p:spPr>
          <a:xfrm>
            <a:off x="-142875" y="-268288"/>
            <a:ext cx="9286875" cy="1015663"/>
          </a:xfrm>
        </p:spPr>
        <p:txBody>
          <a:bodyPr/>
          <a:lstStyle/>
          <a:p>
            <a:r>
              <a:rPr lang="en-US" sz="6000" b="1" dirty="0" smtClean="0">
                <a:latin typeface="Arial" pitchFamily="34" charset="0"/>
                <a:ea typeface="ＭＳ Ｐゴシック" pitchFamily="34" charset="-128"/>
                <a:cs typeface="Arial" pitchFamily="34" charset="0"/>
              </a:rPr>
              <a:t>directional error: take-off</a:t>
            </a:r>
          </a:p>
        </p:txBody>
      </p:sp>
      <p:grpSp>
        <p:nvGrpSpPr>
          <p:cNvPr id="2" name="Group 35"/>
          <p:cNvGrpSpPr/>
          <p:nvPr/>
        </p:nvGrpSpPr>
        <p:grpSpPr>
          <a:xfrm>
            <a:off x="6629400" y="914400"/>
            <a:ext cx="2031934" cy="1176453"/>
            <a:chOff x="6248400" y="1295400"/>
            <a:chExt cx="2031934" cy="1176453"/>
          </a:xfrm>
        </p:grpSpPr>
        <p:pic>
          <p:nvPicPr>
            <p:cNvPr id="70664" name="Picture 4" descr="marking-errors"/>
            <p:cNvPicPr>
              <a:picLocks noChangeAspect="1" noChangeArrowheads="1"/>
            </p:cNvPicPr>
            <p:nvPr/>
          </p:nvPicPr>
          <p:blipFill>
            <a:blip r:embed="rId4"/>
            <a:srcRect/>
            <a:stretch>
              <a:fillRect/>
            </a:stretch>
          </p:blipFill>
          <p:spPr bwMode="auto">
            <a:xfrm>
              <a:off x="6248400" y="1295400"/>
              <a:ext cx="1958072" cy="1150153"/>
            </a:xfrm>
            <a:prstGeom prst="rect">
              <a:avLst/>
            </a:prstGeom>
            <a:noFill/>
            <a:ln w="9525">
              <a:noFill/>
              <a:miter lim="800000"/>
              <a:headEnd/>
              <a:tailEnd/>
            </a:ln>
          </p:spPr>
        </p:pic>
        <p:cxnSp>
          <p:nvCxnSpPr>
            <p:cNvPr id="48" name="Straight Connector 47"/>
            <p:cNvCxnSpPr/>
            <p:nvPr/>
          </p:nvCxnSpPr>
          <p:spPr bwMode="auto">
            <a:xfrm>
              <a:off x="8144487" y="1794472"/>
              <a:ext cx="135847" cy="964"/>
            </a:xfrm>
            <a:prstGeom prst="line">
              <a:avLst/>
            </a:prstGeom>
            <a:solidFill>
              <a:schemeClr val="bg2"/>
            </a:solidFill>
            <a:ln w="9525" cap="flat" cmpd="sng" algn="ctr">
              <a:solidFill>
                <a:schemeClr val="tx1">
                  <a:lumMod val="65000"/>
                  <a:lumOff val="35000"/>
                </a:schemeClr>
              </a:solidFill>
              <a:prstDash val="solid"/>
              <a:round/>
              <a:headEnd type="none" w="med" len="med"/>
              <a:tailEnd type="none" w="med" len="med"/>
            </a:ln>
            <a:effectLst/>
          </p:spPr>
        </p:cxnSp>
        <p:sp>
          <p:nvSpPr>
            <p:cNvPr id="49" name="Rounded Rectangle 48"/>
            <p:cNvSpPr>
              <a:spLocks noChangeArrowheads="1"/>
            </p:cNvSpPr>
            <p:nvPr/>
          </p:nvSpPr>
          <p:spPr bwMode="auto">
            <a:xfrm>
              <a:off x="6379006" y="1805911"/>
              <a:ext cx="217742" cy="665942"/>
            </a:xfrm>
            <a:prstGeom prst="roundRect">
              <a:avLst>
                <a:gd name="adj" fmla="val 16667"/>
              </a:avLst>
            </a:prstGeom>
            <a:noFill/>
            <a:ln w="57150" cap="flat" cmpd="sng" algn="ctr">
              <a:solidFill>
                <a:srgbClr val="92D050"/>
              </a:solidFill>
              <a:prstDash val="solid"/>
              <a:round/>
              <a:headEnd type="none" w="med" len="med"/>
              <a:tailEnd type="none" w="med" len="med"/>
            </a:ln>
            <a:effectLst>
              <a:outerShdw dist="88900" dir="2700000" rotWithShape="0">
                <a:srgbClr val="808080">
                  <a:alpha val="42999"/>
                </a:srgbClr>
              </a:outerShdw>
            </a:effectLst>
          </p:spPr>
          <p:txBody>
            <a:bodyPr wrap="square" lIns="0" tIns="0" rIns="0" bIns="0">
              <a:spAutoFit/>
            </a:bodyPr>
            <a:lstStyle/>
            <a:p>
              <a:endParaRPr lang="en-US"/>
            </a:p>
          </p:txBody>
        </p:sp>
        <p:sp>
          <p:nvSpPr>
            <p:cNvPr id="50" name="Rounded Rectangle 49"/>
            <p:cNvSpPr>
              <a:spLocks noChangeArrowheads="1"/>
            </p:cNvSpPr>
            <p:nvPr/>
          </p:nvSpPr>
          <p:spPr bwMode="auto">
            <a:xfrm>
              <a:off x="7289512" y="1798265"/>
              <a:ext cx="217742" cy="665942"/>
            </a:xfrm>
            <a:prstGeom prst="roundRect">
              <a:avLst>
                <a:gd name="adj" fmla="val 16667"/>
              </a:avLst>
            </a:prstGeom>
            <a:noFill/>
            <a:ln w="57150" cap="flat" cmpd="sng" algn="ctr">
              <a:solidFill>
                <a:srgbClr val="92D050"/>
              </a:solidFill>
              <a:prstDash val="solid"/>
              <a:round/>
              <a:headEnd type="none" w="med" len="med"/>
              <a:tailEnd type="none" w="med" len="med"/>
            </a:ln>
            <a:effectLst>
              <a:outerShdw dist="88900" dir="2700000" rotWithShape="0">
                <a:srgbClr val="808080">
                  <a:alpha val="42999"/>
                </a:srgbClr>
              </a:outerShdw>
            </a:effectLst>
          </p:spPr>
          <p:txBody>
            <a:bodyPr wrap="none" lIns="0" tIns="0" rIns="0" bIns="0">
              <a:spAutoFit/>
            </a:bodyPr>
            <a:lstStyle/>
            <a:p>
              <a:endParaRPr lang="en-US"/>
            </a:p>
          </p:txBody>
        </p:sp>
      </p:grpSp>
      <p:pic>
        <p:nvPicPr>
          <p:cNvPr id="11" name="up_slow.wmv">
            <a:hlinkClick r:id="" action="ppaction://media"/>
          </p:cNvPr>
          <p:cNvPicPr/>
          <p:nvPr>
            <a:videoFile r:link="rId1"/>
          </p:nvPr>
        </p:nvPicPr>
        <p:blipFill>
          <a:blip r:embed="rId5"/>
          <a:stretch>
            <a:fillRect/>
          </a:stretch>
        </p:blipFill>
        <p:spPr>
          <a:xfrm>
            <a:off x="0" y="1066800"/>
            <a:ext cx="5181600" cy="3886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p:cTn id="12" repeatCount="indefinite" fill="hold" display="0">
                  <p:stCondLst>
                    <p:cond delay="indefinite"/>
                  </p:stCondLst>
                  <p:endCondLst>
                    <p:cond evt="onPrev" delay="0">
                      <p:tgtEl>
                        <p:sldTgt/>
                      </p:tgtEl>
                    </p:cond>
                  </p:endCondLst>
                </p:cTn>
                <p:tgtEl>
                  <p:spTgt spid="11"/>
                </p:tgtEl>
              </p:cMediaNode>
            </p:video>
          </p:childTnLst>
        </p:cTn>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left-slow.wmv">
            <a:hlinkClick r:id="" action="ppaction://media"/>
          </p:cNvPr>
          <p:cNvPicPr/>
          <p:nvPr>
            <a:videoFile r:link="rId1"/>
          </p:nvPr>
        </p:nvPicPr>
        <p:blipFill>
          <a:blip r:embed="rId4"/>
          <a:stretch>
            <a:fillRect/>
          </a:stretch>
        </p:blipFill>
        <p:spPr>
          <a:xfrm>
            <a:off x="0" y="1066800"/>
            <a:ext cx="5212080" cy="3909060"/>
          </a:xfrm>
          <a:prstGeom prst="rect">
            <a:avLst/>
          </a:prstGeom>
        </p:spPr>
      </p:pic>
      <p:sp>
        <p:nvSpPr>
          <p:cNvPr id="14" name="TextBox 13"/>
          <p:cNvSpPr txBox="1"/>
          <p:nvPr/>
        </p:nvSpPr>
        <p:spPr>
          <a:xfrm>
            <a:off x="304800" y="5410200"/>
            <a:ext cx="8077200" cy="830997"/>
          </a:xfrm>
          <a:prstGeom prst="rect">
            <a:avLst/>
          </a:prstGeom>
          <a:noFill/>
        </p:spPr>
        <p:txBody>
          <a:bodyPr wrap="square">
            <a:spAutoFit/>
          </a:bodyPr>
          <a:lstStyle/>
          <a:p>
            <a:pPr algn="l"/>
            <a:r>
              <a:rPr lang="en-US" dirty="0" smtClean="0">
                <a:solidFill>
                  <a:srgbClr val="595959"/>
                </a:solidFill>
              </a:rPr>
              <a:t>motion along the finger direction </a:t>
            </a:r>
            <a:r>
              <a:rPr lang="en-US" b="1" dirty="0" smtClean="0">
                <a:solidFill>
                  <a:srgbClr val="FF9900"/>
                </a:solidFill>
              </a:rPr>
              <a:t>prone to lift-of errors</a:t>
            </a:r>
          </a:p>
          <a:p>
            <a:pPr algn="l"/>
            <a:r>
              <a:rPr lang="en-US" dirty="0" smtClean="0">
                <a:solidFill>
                  <a:schemeClr val="tx1">
                    <a:lumMod val="65000"/>
                    <a:lumOff val="35000"/>
                  </a:schemeClr>
                </a:solidFill>
                <a:sym typeface="Wingdings"/>
              </a:rPr>
              <a:t> preferably use up/down</a:t>
            </a:r>
            <a:endParaRPr lang="en-US" dirty="0">
              <a:solidFill>
                <a:schemeClr val="tx1">
                  <a:lumMod val="65000"/>
                  <a:lumOff val="35000"/>
                </a:schemeClr>
              </a:solidFill>
            </a:endParaRPr>
          </a:p>
        </p:txBody>
      </p:sp>
      <p:grpSp>
        <p:nvGrpSpPr>
          <p:cNvPr id="2" name="Group 45"/>
          <p:cNvGrpSpPr>
            <a:grpSpLocks/>
          </p:cNvGrpSpPr>
          <p:nvPr/>
        </p:nvGrpSpPr>
        <p:grpSpPr bwMode="auto">
          <a:xfrm>
            <a:off x="6629400" y="892176"/>
            <a:ext cx="2140771" cy="1241424"/>
            <a:chOff x="381000" y="2895600"/>
            <a:chExt cx="6396789" cy="3709737"/>
          </a:xfrm>
        </p:grpSpPr>
        <p:pic>
          <p:nvPicPr>
            <p:cNvPr id="25" name="Picture 4" descr="marking-errors"/>
            <p:cNvPicPr>
              <a:picLocks noChangeAspect="1" noChangeArrowheads="1"/>
            </p:cNvPicPr>
            <p:nvPr/>
          </p:nvPicPr>
          <p:blipFill>
            <a:blip r:embed="rId5"/>
            <a:srcRect/>
            <a:stretch>
              <a:fillRect/>
            </a:stretch>
          </p:blipFill>
          <p:spPr bwMode="auto">
            <a:xfrm>
              <a:off x="381000" y="2895600"/>
              <a:ext cx="6164263" cy="3621088"/>
            </a:xfrm>
            <a:prstGeom prst="rect">
              <a:avLst/>
            </a:prstGeom>
            <a:noFill/>
            <a:ln w="9525">
              <a:noFill/>
              <a:miter lim="800000"/>
              <a:headEnd/>
              <a:tailEnd/>
            </a:ln>
          </p:spPr>
        </p:pic>
        <p:cxnSp>
          <p:nvCxnSpPr>
            <p:cNvPr id="26" name="Straight Connector 25"/>
            <p:cNvCxnSpPr/>
            <p:nvPr/>
          </p:nvCxnSpPr>
          <p:spPr bwMode="auto">
            <a:xfrm>
              <a:off x="6350124" y="4466854"/>
              <a:ext cx="427665" cy="3034"/>
            </a:xfrm>
            <a:prstGeom prst="line">
              <a:avLst/>
            </a:prstGeom>
            <a:solidFill>
              <a:schemeClr val="bg2"/>
            </a:solidFill>
            <a:ln w="9525" cap="flat" cmpd="sng" algn="ctr">
              <a:solidFill>
                <a:schemeClr val="tx1">
                  <a:lumMod val="65000"/>
                  <a:lumOff val="35000"/>
                </a:schemeClr>
              </a:solidFill>
              <a:prstDash val="solid"/>
              <a:round/>
              <a:headEnd type="none" w="med" len="med"/>
              <a:tailEnd type="none" w="med" len="med"/>
            </a:ln>
            <a:effectLst/>
          </p:spPr>
        </p:cxnSp>
        <p:sp>
          <p:nvSpPr>
            <p:cNvPr id="27" name="Rounded Rectangle 26"/>
            <p:cNvSpPr>
              <a:spLocks noChangeArrowheads="1"/>
            </p:cNvSpPr>
            <p:nvPr/>
          </p:nvSpPr>
          <p:spPr bwMode="auto">
            <a:xfrm>
              <a:off x="2209953" y="3253530"/>
              <a:ext cx="685479" cy="3351807"/>
            </a:xfrm>
            <a:prstGeom prst="roundRect">
              <a:avLst>
                <a:gd name="adj" fmla="val 16667"/>
              </a:avLst>
            </a:prstGeom>
            <a:noFill/>
            <a:ln w="76200">
              <a:solidFill>
                <a:srgbClr val="FF9900"/>
              </a:solidFill>
              <a:round/>
              <a:headEnd/>
              <a:tailEnd/>
            </a:ln>
            <a:effectLst>
              <a:outerShdw dist="88900" dir="2700000" rotWithShape="0">
                <a:srgbClr val="808080">
                  <a:alpha val="42999"/>
                </a:srgbClr>
              </a:outerShdw>
            </a:effectLst>
          </p:spPr>
          <p:txBody>
            <a:bodyPr wrap="none" lIns="0" tIns="0" rIns="0" bIns="0">
              <a:spAutoFit/>
            </a:bodyPr>
            <a:lstStyle/>
            <a:p>
              <a:endParaRPr lang="en-US"/>
            </a:p>
          </p:txBody>
        </p:sp>
        <p:sp>
          <p:nvSpPr>
            <p:cNvPr id="28" name="Rounded Rectangle 27"/>
            <p:cNvSpPr>
              <a:spLocks noChangeArrowheads="1"/>
            </p:cNvSpPr>
            <p:nvPr/>
          </p:nvSpPr>
          <p:spPr bwMode="auto">
            <a:xfrm>
              <a:off x="5039829" y="3253530"/>
              <a:ext cx="685479" cy="3351807"/>
            </a:xfrm>
            <a:prstGeom prst="roundRect">
              <a:avLst>
                <a:gd name="adj" fmla="val 16667"/>
              </a:avLst>
            </a:prstGeom>
            <a:noFill/>
            <a:ln w="76200">
              <a:solidFill>
                <a:srgbClr val="FF9900"/>
              </a:solidFill>
              <a:round/>
              <a:headEnd/>
              <a:tailEnd/>
            </a:ln>
            <a:effectLst>
              <a:outerShdw dist="88900" dir="2700000" rotWithShape="0">
                <a:srgbClr val="808080">
                  <a:alpha val="42999"/>
                </a:srgbClr>
              </a:outerShdw>
            </a:effectLst>
          </p:spPr>
          <p:txBody>
            <a:bodyPr wrap="none" lIns="0" tIns="0" rIns="0" bIns="0">
              <a:spAutoFit/>
            </a:bodyPr>
            <a:lstStyle/>
            <a:p>
              <a:endParaRPr lang="en-US"/>
            </a:p>
          </p:txBody>
        </p:sp>
      </p:grpSp>
      <p:sp>
        <p:nvSpPr>
          <p:cNvPr id="19" name="Title 5"/>
          <p:cNvSpPr>
            <a:spLocks noGrp="1"/>
          </p:cNvSpPr>
          <p:nvPr>
            <p:ph type="title"/>
          </p:nvPr>
        </p:nvSpPr>
        <p:spPr>
          <a:xfrm>
            <a:off x="-142875" y="-268288"/>
            <a:ext cx="9286875" cy="1015663"/>
          </a:xfrm>
        </p:spPr>
        <p:txBody>
          <a:bodyPr/>
          <a:lstStyle/>
          <a:p>
            <a:r>
              <a:rPr lang="en-US" sz="6000" b="1" dirty="0" smtClean="0">
                <a:latin typeface="Arial" pitchFamily="34" charset="0"/>
                <a:ea typeface="ＭＳ Ｐゴシック" pitchFamily="34" charset="-128"/>
                <a:cs typeface="Arial" pitchFamily="34" charset="0"/>
              </a:rPr>
              <a:t>directional error: take-off</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TextBox 13"/>
          <p:cNvSpPr txBox="1"/>
          <p:nvPr/>
        </p:nvSpPr>
        <p:spPr>
          <a:xfrm>
            <a:off x="304800" y="5410200"/>
            <a:ext cx="8077200" cy="830997"/>
          </a:xfrm>
          <a:prstGeom prst="rect">
            <a:avLst/>
          </a:prstGeom>
          <a:noFill/>
        </p:spPr>
        <p:txBody>
          <a:bodyPr wrap="square">
            <a:spAutoFit/>
          </a:bodyPr>
          <a:lstStyle/>
          <a:p>
            <a:pPr algn="l"/>
            <a:r>
              <a:rPr lang="en-US" dirty="0" smtClean="0">
                <a:solidFill>
                  <a:srgbClr val="595959"/>
                </a:solidFill>
              </a:rPr>
              <a:t>motion along the finger direction </a:t>
            </a:r>
            <a:r>
              <a:rPr lang="en-US" b="1" dirty="0" smtClean="0">
                <a:solidFill>
                  <a:srgbClr val="FF9900"/>
                </a:solidFill>
              </a:rPr>
              <a:t>prone to lift-of errors</a:t>
            </a:r>
          </a:p>
          <a:p>
            <a:pPr algn="l"/>
            <a:r>
              <a:rPr lang="en-US" dirty="0" smtClean="0">
                <a:solidFill>
                  <a:schemeClr val="tx1">
                    <a:lumMod val="65000"/>
                    <a:lumOff val="35000"/>
                  </a:schemeClr>
                </a:solidFill>
                <a:sym typeface="Wingdings"/>
              </a:rPr>
              <a:t> preferably use up/down</a:t>
            </a:r>
            <a:endParaRPr lang="en-US" dirty="0">
              <a:solidFill>
                <a:schemeClr val="tx1">
                  <a:lumMod val="65000"/>
                  <a:lumOff val="35000"/>
                </a:schemeClr>
              </a:solidFill>
            </a:endParaRPr>
          </a:p>
        </p:txBody>
      </p:sp>
      <p:grpSp>
        <p:nvGrpSpPr>
          <p:cNvPr id="2" name="Group 45"/>
          <p:cNvGrpSpPr>
            <a:grpSpLocks/>
          </p:cNvGrpSpPr>
          <p:nvPr/>
        </p:nvGrpSpPr>
        <p:grpSpPr bwMode="auto">
          <a:xfrm>
            <a:off x="6629400" y="892176"/>
            <a:ext cx="2140771" cy="1241424"/>
            <a:chOff x="381000" y="2895600"/>
            <a:chExt cx="6396789" cy="3709737"/>
          </a:xfrm>
        </p:grpSpPr>
        <p:pic>
          <p:nvPicPr>
            <p:cNvPr id="25" name="Picture 4" descr="marking-errors"/>
            <p:cNvPicPr>
              <a:picLocks noChangeAspect="1" noChangeArrowheads="1"/>
            </p:cNvPicPr>
            <p:nvPr/>
          </p:nvPicPr>
          <p:blipFill>
            <a:blip r:embed="rId4"/>
            <a:srcRect/>
            <a:stretch>
              <a:fillRect/>
            </a:stretch>
          </p:blipFill>
          <p:spPr bwMode="auto">
            <a:xfrm>
              <a:off x="381000" y="2895600"/>
              <a:ext cx="6164263" cy="3621088"/>
            </a:xfrm>
            <a:prstGeom prst="rect">
              <a:avLst/>
            </a:prstGeom>
            <a:noFill/>
            <a:ln w="9525">
              <a:noFill/>
              <a:miter lim="800000"/>
              <a:headEnd/>
              <a:tailEnd/>
            </a:ln>
          </p:spPr>
        </p:pic>
        <p:cxnSp>
          <p:nvCxnSpPr>
            <p:cNvPr id="26" name="Straight Connector 25"/>
            <p:cNvCxnSpPr/>
            <p:nvPr/>
          </p:nvCxnSpPr>
          <p:spPr bwMode="auto">
            <a:xfrm>
              <a:off x="6350124" y="4466854"/>
              <a:ext cx="427665" cy="3034"/>
            </a:xfrm>
            <a:prstGeom prst="line">
              <a:avLst/>
            </a:prstGeom>
            <a:solidFill>
              <a:schemeClr val="bg2"/>
            </a:solidFill>
            <a:ln w="9525" cap="flat" cmpd="sng" algn="ctr">
              <a:solidFill>
                <a:schemeClr val="tx1">
                  <a:lumMod val="65000"/>
                  <a:lumOff val="35000"/>
                </a:schemeClr>
              </a:solidFill>
              <a:prstDash val="solid"/>
              <a:round/>
              <a:headEnd type="none" w="med" len="med"/>
              <a:tailEnd type="none" w="med" len="med"/>
            </a:ln>
            <a:effectLst/>
          </p:spPr>
        </p:cxnSp>
        <p:sp>
          <p:nvSpPr>
            <p:cNvPr id="27" name="Rounded Rectangle 26"/>
            <p:cNvSpPr>
              <a:spLocks noChangeArrowheads="1"/>
            </p:cNvSpPr>
            <p:nvPr/>
          </p:nvSpPr>
          <p:spPr bwMode="auto">
            <a:xfrm>
              <a:off x="2209953" y="3253530"/>
              <a:ext cx="685479" cy="3351807"/>
            </a:xfrm>
            <a:prstGeom prst="roundRect">
              <a:avLst>
                <a:gd name="adj" fmla="val 16667"/>
              </a:avLst>
            </a:prstGeom>
            <a:noFill/>
            <a:ln w="76200">
              <a:solidFill>
                <a:srgbClr val="FF9900"/>
              </a:solidFill>
              <a:round/>
              <a:headEnd/>
              <a:tailEnd/>
            </a:ln>
            <a:effectLst>
              <a:outerShdw dist="88900" dir="2700000" rotWithShape="0">
                <a:srgbClr val="808080">
                  <a:alpha val="42999"/>
                </a:srgbClr>
              </a:outerShdw>
            </a:effectLst>
          </p:spPr>
          <p:txBody>
            <a:bodyPr wrap="none" lIns="0" tIns="0" rIns="0" bIns="0">
              <a:spAutoFit/>
            </a:bodyPr>
            <a:lstStyle/>
            <a:p>
              <a:endParaRPr lang="en-US"/>
            </a:p>
          </p:txBody>
        </p:sp>
        <p:sp>
          <p:nvSpPr>
            <p:cNvPr id="28" name="Rounded Rectangle 27"/>
            <p:cNvSpPr>
              <a:spLocks noChangeArrowheads="1"/>
            </p:cNvSpPr>
            <p:nvPr/>
          </p:nvSpPr>
          <p:spPr bwMode="auto">
            <a:xfrm>
              <a:off x="5039829" y="3253530"/>
              <a:ext cx="685479" cy="3351807"/>
            </a:xfrm>
            <a:prstGeom prst="roundRect">
              <a:avLst>
                <a:gd name="adj" fmla="val 16667"/>
              </a:avLst>
            </a:prstGeom>
            <a:noFill/>
            <a:ln w="76200">
              <a:solidFill>
                <a:srgbClr val="FF9900"/>
              </a:solidFill>
              <a:round/>
              <a:headEnd/>
              <a:tailEnd/>
            </a:ln>
            <a:effectLst>
              <a:outerShdw dist="88900" dir="2700000" rotWithShape="0">
                <a:srgbClr val="808080">
                  <a:alpha val="42999"/>
                </a:srgbClr>
              </a:outerShdw>
            </a:effectLst>
          </p:spPr>
          <p:txBody>
            <a:bodyPr wrap="none" lIns="0" tIns="0" rIns="0" bIns="0">
              <a:spAutoFit/>
            </a:bodyPr>
            <a:lstStyle/>
            <a:p>
              <a:endParaRPr lang="en-US"/>
            </a:p>
          </p:txBody>
        </p:sp>
      </p:grpSp>
      <p:sp>
        <p:nvSpPr>
          <p:cNvPr id="19" name="Title 5"/>
          <p:cNvSpPr>
            <a:spLocks noGrp="1"/>
          </p:cNvSpPr>
          <p:nvPr>
            <p:ph type="title"/>
          </p:nvPr>
        </p:nvSpPr>
        <p:spPr>
          <a:xfrm>
            <a:off x="-142875" y="-268288"/>
            <a:ext cx="9286875" cy="1015663"/>
          </a:xfrm>
        </p:spPr>
        <p:txBody>
          <a:bodyPr/>
          <a:lstStyle/>
          <a:p>
            <a:r>
              <a:rPr lang="en-US" sz="6000" b="1" dirty="0" smtClean="0">
                <a:latin typeface="Arial" pitchFamily="34" charset="0"/>
                <a:ea typeface="ＭＳ Ｐゴシック" pitchFamily="34" charset="-128"/>
                <a:cs typeface="Arial" pitchFamily="34" charset="0"/>
              </a:rPr>
              <a:t>directional error: take-off</a:t>
            </a:r>
          </a:p>
        </p:txBody>
      </p:sp>
      <p:pic>
        <p:nvPicPr>
          <p:cNvPr id="12" name="left-slow.wmv">
            <a:hlinkClick r:id="" action="ppaction://media"/>
          </p:cNvPr>
          <p:cNvPicPr/>
          <p:nvPr>
            <a:videoFile r:link="rId1"/>
          </p:nvPr>
        </p:nvPicPr>
        <p:blipFill>
          <a:blip r:embed="rId5"/>
          <a:stretch>
            <a:fillRect/>
          </a:stretch>
        </p:blipFill>
        <p:spPr>
          <a:xfrm>
            <a:off x="0" y="1066800"/>
            <a:ext cx="5181600" cy="3886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56"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p:cTn id="12" repeatCount="indefinite" fill="hold" display="0">
                  <p:stCondLst>
                    <p:cond delay="indefinite"/>
                  </p:stCondLst>
                  <p:endCondLst>
                    <p:cond evt="onPrev" delay="0">
                      <p:tgtEl>
                        <p:sldTgt/>
                      </p:tgtEl>
                    </p:cond>
                    <p:cond evt="onNext" delay="0">
                      <p:tgtEl>
                        <p:sldTgt/>
                      </p:tgtEl>
                    </p:cond>
                  </p:endCondLst>
                </p:cTn>
                <p:tgtEl>
                  <p:spTgt spid="12"/>
                </p:tgtEl>
              </p:cMediaNode>
            </p:video>
          </p:childTnLst>
        </p:cTn>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 name="Picture 29"/>
          <p:cNvPicPr>
            <a:picLocks noChangeAspect="1"/>
          </p:cNvPicPr>
          <p:nvPr/>
        </p:nvPicPr>
        <mc:AlternateContent>
          <mc:Choice xmlns:ma="http://schemas.microsoft.com/office/mac/drawingml/2008/main" Requires="ma">
            <p:blipFill>
              <a:blip r:embed="rId3"/>
              <a:srcRect l="80000"/>
              <a:stretch>
                <a:fillRect/>
              </a:stretch>
            </p:blipFill>
          </mc:Choice>
          <mc:Fallback>
            <p:blipFill>
              <a:blip r:embed="rId4"/>
              <a:srcRect l="80000"/>
              <a:stretch>
                <a:fillRect/>
              </a:stretch>
            </p:blipFill>
          </mc:Fallback>
        </mc:AlternateContent>
        <p:spPr>
          <a:xfrm>
            <a:off x="4267200" y="1758950"/>
            <a:ext cx="3014064" cy="2965450"/>
          </a:xfrm>
          <a:prstGeom prst="rect">
            <a:avLst/>
          </a:prstGeom>
        </p:spPr>
      </p:pic>
      <p:sp>
        <p:nvSpPr>
          <p:cNvPr id="69639" name="Text Box 67"/>
          <p:cNvSpPr txBox="1">
            <a:spLocks noChangeArrowheads="1"/>
          </p:cNvSpPr>
          <p:nvPr/>
        </p:nvSpPr>
        <p:spPr bwMode="auto">
          <a:xfrm>
            <a:off x="3371850" y="2038350"/>
            <a:ext cx="1180912" cy="369332"/>
          </a:xfrm>
          <a:prstGeom prst="rect">
            <a:avLst/>
          </a:prstGeom>
          <a:noFill/>
          <a:ln w="9525">
            <a:noFill/>
            <a:miter lim="800000"/>
            <a:headEnd/>
            <a:tailEnd/>
          </a:ln>
        </p:spPr>
        <p:txBody>
          <a:bodyPr wrap="none" lIns="0" tIns="0" rIns="0" bIns="0">
            <a:spAutoFit/>
          </a:bodyPr>
          <a:lstStyle/>
          <a:p>
            <a:r>
              <a:rPr lang="en-US" dirty="0">
                <a:solidFill>
                  <a:srgbClr val="404040"/>
                </a:solidFill>
              </a:rPr>
              <a:t>intended</a:t>
            </a:r>
            <a:endParaRPr lang="de-DE" dirty="0">
              <a:solidFill>
                <a:srgbClr val="404040"/>
              </a:solidFill>
            </a:endParaRPr>
          </a:p>
        </p:txBody>
      </p:sp>
      <p:sp>
        <p:nvSpPr>
          <p:cNvPr id="69641" name="Text Box 81"/>
          <p:cNvSpPr txBox="1">
            <a:spLocks noChangeArrowheads="1"/>
          </p:cNvSpPr>
          <p:nvPr/>
        </p:nvSpPr>
        <p:spPr bwMode="auto">
          <a:xfrm>
            <a:off x="5272573" y="1904064"/>
            <a:ext cx="821289" cy="369332"/>
          </a:xfrm>
          <a:prstGeom prst="rect">
            <a:avLst/>
          </a:prstGeom>
          <a:noFill/>
          <a:ln w="9525">
            <a:noFill/>
            <a:miter lim="800000"/>
            <a:headEnd/>
            <a:tailEnd/>
          </a:ln>
        </p:spPr>
        <p:txBody>
          <a:bodyPr wrap="none" lIns="0" tIns="0" rIns="0" bIns="0">
            <a:spAutoFit/>
          </a:bodyPr>
          <a:lstStyle/>
          <a:p>
            <a:r>
              <a:rPr lang="en-US" dirty="0">
                <a:solidFill>
                  <a:srgbClr val="404040"/>
                </a:solidFill>
              </a:rPr>
              <a:t>actual</a:t>
            </a:r>
            <a:endParaRPr lang="de-DE" dirty="0">
              <a:solidFill>
                <a:srgbClr val="404040"/>
              </a:solidFill>
            </a:endParaRPr>
          </a:p>
        </p:txBody>
      </p:sp>
      <p:sp>
        <p:nvSpPr>
          <p:cNvPr id="69646" name="Title 5"/>
          <p:cNvSpPr>
            <a:spLocks noGrp="1"/>
          </p:cNvSpPr>
          <p:nvPr>
            <p:ph type="title"/>
          </p:nvPr>
        </p:nvSpPr>
        <p:spPr>
          <a:xfrm>
            <a:off x="-152400" y="-253663"/>
            <a:ext cx="9296400" cy="1015663"/>
          </a:xfrm>
        </p:spPr>
        <p:txBody>
          <a:bodyPr/>
          <a:lstStyle/>
          <a:p>
            <a:r>
              <a:rPr lang="en-US" sz="6000" b="1" dirty="0" smtClean="0">
                <a:latin typeface="Arial" pitchFamily="34" charset="0"/>
                <a:ea typeface="ＭＳ Ｐゴシック" pitchFamily="34" charset="-128"/>
                <a:cs typeface="Arial" pitchFamily="34" charset="0"/>
              </a:rPr>
              <a:t>other errors: fat finger</a:t>
            </a:r>
          </a:p>
        </p:txBody>
      </p:sp>
      <p:sp>
        <p:nvSpPr>
          <p:cNvPr id="26" name="TextBox 57"/>
          <p:cNvSpPr txBox="1">
            <a:spLocks noChangeArrowheads="1"/>
          </p:cNvSpPr>
          <p:nvPr/>
        </p:nvSpPr>
        <p:spPr bwMode="auto">
          <a:xfrm>
            <a:off x="228600" y="3413125"/>
            <a:ext cx="4114800" cy="830997"/>
          </a:xfrm>
          <a:prstGeom prst="rect">
            <a:avLst/>
          </a:prstGeom>
          <a:noFill/>
          <a:ln w="9525">
            <a:noFill/>
            <a:miter lim="800000"/>
            <a:headEnd/>
            <a:tailEnd/>
          </a:ln>
        </p:spPr>
        <p:txBody>
          <a:bodyPr wrap="square">
            <a:spAutoFit/>
          </a:bodyPr>
          <a:lstStyle/>
          <a:p>
            <a:pPr algn="l"/>
            <a:r>
              <a:rPr lang="en-US" dirty="0" smtClean="0">
                <a:solidFill>
                  <a:srgbClr val="404040"/>
                </a:solidFill>
              </a:rPr>
              <a:t>(unlike tabletPC </a:t>
            </a:r>
            <a:r>
              <a:rPr lang="en-US" dirty="0">
                <a:solidFill>
                  <a:srgbClr val="404040"/>
                </a:solidFill>
              </a:rPr>
              <a:t>or </a:t>
            </a:r>
            <a:r>
              <a:rPr lang="en-US" dirty="0" smtClean="0">
                <a:solidFill>
                  <a:srgbClr val="404040"/>
                </a:solidFill>
              </a:rPr>
              <a:t>PDA)</a:t>
            </a:r>
            <a:br>
              <a:rPr lang="en-US" dirty="0" smtClean="0">
                <a:solidFill>
                  <a:srgbClr val="404040"/>
                </a:solidFill>
              </a:rPr>
            </a:br>
            <a:r>
              <a:rPr lang="en-US" b="1" dirty="0" smtClean="0">
                <a:solidFill>
                  <a:srgbClr val="FF9900"/>
                </a:solidFill>
              </a:rPr>
              <a:t>no visible reference frame</a:t>
            </a:r>
          </a:p>
        </p:txBody>
      </p:sp>
      <p:sp>
        <p:nvSpPr>
          <p:cNvPr id="31" name="Rectangle 30"/>
          <p:cNvSpPr/>
          <p:nvPr/>
        </p:nvSpPr>
        <p:spPr>
          <a:xfrm>
            <a:off x="228600" y="5791200"/>
            <a:ext cx="8153400" cy="830997"/>
          </a:xfrm>
          <a:prstGeom prst="rect">
            <a:avLst/>
          </a:prstGeom>
        </p:spPr>
        <p:txBody>
          <a:bodyPr wrap="square">
            <a:spAutoFit/>
          </a:bodyPr>
          <a:lstStyle/>
          <a:p>
            <a:pPr algn="l"/>
            <a:r>
              <a:rPr lang="en-US" b="1" dirty="0" smtClean="0">
                <a:solidFill>
                  <a:srgbClr val="B7F15A"/>
                </a:solidFill>
                <a:sym typeface="Wingdings"/>
              </a:rPr>
              <a:t> can address by </a:t>
            </a:r>
            <a:r>
              <a:rPr lang="en-US" b="1" dirty="0" smtClean="0">
                <a:solidFill>
                  <a:srgbClr val="B7F15A"/>
                </a:solidFill>
              </a:rPr>
              <a:t>establishing a reference frame</a:t>
            </a:r>
            <a:br>
              <a:rPr lang="en-US" b="1" dirty="0" smtClean="0">
                <a:solidFill>
                  <a:srgbClr val="B7F15A"/>
                </a:solidFill>
              </a:rPr>
            </a:br>
            <a:r>
              <a:rPr lang="en-US" dirty="0" smtClean="0">
                <a:solidFill>
                  <a:srgbClr val="404040"/>
                </a:solidFill>
              </a:rPr>
              <a:t>e.g., link devices to a physical landmark (e.g., clothing)</a:t>
            </a:r>
            <a:endParaRPr lang="en-US" dirty="0">
              <a:solidFill>
                <a:srgbClr val="404040"/>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Content Placeholder 2"/>
          <p:cNvSpPr>
            <a:spLocks noGrp="1"/>
          </p:cNvSpPr>
          <p:nvPr>
            <p:ph idx="1"/>
          </p:nvPr>
        </p:nvSpPr>
        <p:spPr/>
        <p:txBody>
          <a:bodyPr/>
          <a:lstStyle/>
          <a:p>
            <a:pPr marL="0" indent="0"/>
            <a:endParaRPr lang="en-US" dirty="0" smtClean="0">
              <a:ea typeface="ＭＳ Ｐゴシック" pitchFamily="34" charset="-128"/>
            </a:endParaRPr>
          </a:p>
          <a:p>
            <a:pPr marL="0" indent="0"/>
            <a:endParaRPr lang="en-US" dirty="0" smtClean="0">
              <a:ea typeface="ＭＳ Ｐゴシック" pitchFamily="34" charset="-128"/>
            </a:endParaRPr>
          </a:p>
          <a:p>
            <a:pPr marL="0" indent="0"/>
            <a:endParaRPr lang="en-US" b="1" dirty="0" smtClean="0">
              <a:solidFill>
                <a:srgbClr val="B7F15A"/>
              </a:solidFill>
              <a:ea typeface="ＭＳ Ｐゴシック" pitchFamily="34" charset="-128"/>
            </a:endParaRPr>
          </a:p>
          <a:p>
            <a:pPr marL="0" indent="0"/>
            <a:endParaRPr lang="en-US" b="1" dirty="0" smtClean="0">
              <a:solidFill>
                <a:srgbClr val="B7F15A"/>
              </a:solidFill>
              <a:ea typeface="ＭＳ Ｐゴシック" pitchFamily="34" charset="-128"/>
            </a:endParaRPr>
          </a:p>
          <a:p>
            <a:pPr marL="0" indent="0"/>
            <a:r>
              <a:rPr lang="en-US" b="1" dirty="0" smtClean="0">
                <a:solidFill>
                  <a:srgbClr val="B7F15A"/>
                </a:solidFill>
                <a:ea typeface="ＭＳ Ｐゴシック" pitchFamily="34" charset="-128"/>
              </a:rPr>
              <a:t>task time = 1736ms </a:t>
            </a:r>
            <a:r>
              <a:rPr lang="en-US" dirty="0" smtClean="0">
                <a:ea typeface="ＭＳ Ｐゴシック" pitchFamily="34" charset="-128"/>
              </a:rPr>
              <a:t>(</a:t>
            </a:r>
            <a:r>
              <a:rPr lang="en-US" i="1" dirty="0" smtClean="0">
                <a:ea typeface="ＭＳ Ｐゴシック" pitchFamily="34" charset="-128"/>
              </a:rPr>
              <a:t>SD</a:t>
            </a:r>
            <a:r>
              <a:rPr lang="en-US" dirty="0" smtClean="0">
                <a:ea typeface="ＭＳ Ｐゴシック" pitchFamily="34" charset="-128"/>
              </a:rPr>
              <a:t> = 289.55ms) per trial</a:t>
            </a:r>
            <a:br>
              <a:rPr lang="en-US" dirty="0" smtClean="0">
                <a:ea typeface="ＭＳ Ｐゴシック" pitchFamily="34" charset="-128"/>
              </a:rPr>
            </a:br>
            <a:r>
              <a:rPr lang="en-US" dirty="0" smtClean="0">
                <a:ea typeface="ＭＳ Ｐゴシック" pitchFamily="34" charset="-128"/>
              </a:rPr>
              <a:t>including the 750ms timeout</a:t>
            </a:r>
          </a:p>
        </p:txBody>
      </p:sp>
      <p:sp>
        <p:nvSpPr>
          <p:cNvPr id="4" name="TextBox 3"/>
          <p:cNvSpPr txBox="1"/>
          <p:nvPr/>
        </p:nvSpPr>
        <p:spPr>
          <a:xfrm>
            <a:off x="-152400" y="-381000"/>
            <a:ext cx="5744456" cy="1631216"/>
          </a:xfrm>
          <a:prstGeom prst="rect">
            <a:avLst/>
          </a:prstGeom>
          <a:noFill/>
        </p:spPr>
        <p:txBody>
          <a:bodyPr wrap="none" rtlCol="0">
            <a:spAutoFit/>
          </a:bodyPr>
          <a:lstStyle/>
          <a:p>
            <a:r>
              <a:rPr lang="en-US" sz="10000" b="1" dirty="0" smtClean="0">
                <a:solidFill>
                  <a:schemeClr val="bg1">
                    <a:lumMod val="65000"/>
                  </a:schemeClr>
                </a:solidFill>
              </a:rPr>
              <a:t>task time</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endParaRPr lang="en-US" dirty="0" smtClean="0"/>
          </a:p>
          <a:p>
            <a:r>
              <a:rPr lang="en-US" b="1" dirty="0" smtClean="0">
                <a:solidFill>
                  <a:srgbClr val="B7F15A"/>
                </a:solidFill>
              </a:rPr>
              <a:t>error rates &lt; 5% </a:t>
            </a:r>
            <a:r>
              <a:rPr lang="en-US" dirty="0" smtClean="0"/>
              <a:t>out of the gate, suggests that marking is a sound technique </a:t>
            </a:r>
            <a:r>
              <a:rPr lang="en-US" b="1" dirty="0" smtClean="0">
                <a:solidFill>
                  <a:srgbClr val="B7F15A"/>
                </a:solidFill>
              </a:rPr>
              <a:t>for scanner devices</a:t>
            </a:r>
          </a:p>
          <a:p>
            <a:endParaRPr lang="en-US" b="1" dirty="0" smtClean="0">
              <a:solidFill>
                <a:srgbClr val="B7F15A"/>
              </a:solidFill>
            </a:endParaRPr>
          </a:p>
          <a:p>
            <a:r>
              <a:rPr lang="en-US" b="1" dirty="0" smtClean="0">
                <a:solidFill>
                  <a:srgbClr val="B7F15A"/>
                </a:solidFill>
              </a:rPr>
              <a:t>further improvements </a:t>
            </a:r>
            <a:r>
              <a:rPr lang="en-US" dirty="0" smtClean="0">
                <a:solidFill>
                  <a:srgbClr val="595959"/>
                </a:solidFill>
              </a:rPr>
              <a:t>based on understanding of errors</a:t>
            </a:r>
            <a:endParaRPr lang="en-US" b="1" dirty="0" smtClean="0">
              <a:solidFill>
                <a:srgbClr val="B7F15A"/>
              </a:solidFill>
            </a:endParaRP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pPr algn="r"/>
            <a:endParaRPr lang="en-US" dirty="0" smtClean="0"/>
          </a:p>
          <a:p>
            <a:pPr algn="r"/>
            <a:endParaRPr lang="en-US" dirty="0" smtClean="0"/>
          </a:p>
          <a:p>
            <a:pPr algn="r"/>
            <a:r>
              <a:rPr lang="en-US" dirty="0" smtClean="0"/>
              <a:t>how about more powerful input?</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endParaRPr lang="en-US" dirty="0" smtClean="0"/>
          </a:p>
          <a:p>
            <a:endParaRPr lang="en-US" b="1" dirty="0" smtClean="0">
              <a:solidFill>
                <a:srgbClr val="B7F15A"/>
              </a:solidFill>
            </a:endParaRPr>
          </a:p>
          <a:p>
            <a:endParaRPr lang="en-US" dirty="0" smtClean="0">
              <a:solidFill>
                <a:schemeClr val="tx1">
                  <a:lumMod val="65000"/>
                  <a:lumOff val="35000"/>
                </a:schemeClr>
              </a:solidFill>
            </a:endParaRPr>
          </a:p>
          <a:p>
            <a:r>
              <a:rPr lang="en-US" dirty="0" smtClean="0">
                <a:solidFill>
                  <a:schemeClr val="tx1">
                    <a:lumMod val="65000"/>
                    <a:lumOff val="35000"/>
                  </a:schemeClr>
                </a:solidFill>
              </a:rPr>
              <a:t>enter characters for </a:t>
            </a:r>
            <a:r>
              <a:rPr lang="en-US" dirty="0" err="1" smtClean="0">
                <a:solidFill>
                  <a:schemeClr val="tx1">
                    <a:lumMod val="65000"/>
                    <a:lumOff val="35000"/>
                  </a:schemeClr>
                </a:solidFill>
              </a:rPr>
              <a:t>texting</a:t>
            </a:r>
            <a:r>
              <a:rPr lang="en-US" dirty="0" smtClean="0">
                <a:solidFill>
                  <a:schemeClr val="tx1">
                    <a:lumMod val="65000"/>
                    <a:lumOff val="35000"/>
                  </a:schemeClr>
                </a:solidFill>
              </a:rPr>
              <a:t>, dial phone numbers, and </a:t>
            </a:r>
            <a:r>
              <a:rPr lang="en-US" b="1" dirty="0" smtClean="0">
                <a:solidFill>
                  <a:srgbClr val="B7F15A"/>
                </a:solidFill>
              </a:rPr>
              <a:t>entering commands</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955800" y="3200400"/>
            <a:ext cx="7197725" cy="2232025"/>
          </a:xfrm>
          <a:prstGeom prst="rect">
            <a:avLst/>
          </a:prstGeom>
          <a:noFill/>
          <a:ln w="9525">
            <a:noFill/>
            <a:miter lim="800000"/>
            <a:headEnd/>
            <a:tailEnd/>
          </a:ln>
        </p:spPr>
        <p:txBody>
          <a:bodyPr wrap="none" lIns="0" tIns="0" rIns="0" bIns="0">
            <a:spAutoFit/>
          </a:bodyPr>
          <a:lstStyle/>
          <a:p>
            <a:pPr algn="r">
              <a:lnSpc>
                <a:spcPct val="70000"/>
              </a:lnSpc>
            </a:pPr>
            <a:r>
              <a:rPr lang="en-US" sz="10000" b="1">
                <a:solidFill>
                  <a:srgbClr val="A6A6A6"/>
                </a:solidFill>
              </a:rPr>
              <a:t>user study2</a:t>
            </a:r>
            <a:r>
              <a:rPr lang="en-US" sz="10000" b="1">
                <a:solidFill>
                  <a:srgbClr val="B7F15A"/>
                </a:solidFill>
              </a:rPr>
              <a:t/>
            </a:r>
            <a:br>
              <a:rPr lang="en-US" sz="10000" b="1">
                <a:solidFill>
                  <a:srgbClr val="B7F15A"/>
                </a:solidFill>
              </a:rPr>
            </a:br>
            <a:r>
              <a:rPr lang="en-US" sz="10000" b="1">
                <a:solidFill>
                  <a:srgbClr val="B7F15A"/>
                </a:solidFill>
              </a:rPr>
              <a:t>text entry</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3738" name="Picture 10"/>
          <p:cNvPicPr>
            <a:picLocks noChangeAspect="1" noChangeArrowheads="1"/>
          </p:cNvPicPr>
          <p:nvPr/>
        </p:nvPicPr>
        <p:blipFill>
          <a:blip r:embed="rId3"/>
          <a:srcRect/>
          <a:stretch>
            <a:fillRect/>
          </a:stretch>
        </p:blipFill>
        <p:spPr bwMode="auto">
          <a:xfrm>
            <a:off x="895549" y="1749425"/>
            <a:ext cx="4047728" cy="1377950"/>
          </a:xfrm>
          <a:prstGeom prst="rect">
            <a:avLst/>
          </a:prstGeom>
          <a:noFill/>
          <a:ln w="9525" cap="flat" cmpd="sng" algn="ctr">
            <a:noFill/>
            <a:prstDash val="solid"/>
            <a:miter lim="800000"/>
            <a:headEnd type="none" w="med" len="med"/>
            <a:tailEnd type="none" w="med" len="med"/>
          </a:ln>
        </p:spPr>
      </p:pic>
      <p:sp>
        <p:nvSpPr>
          <p:cNvPr id="13" name="Oval 14"/>
          <p:cNvSpPr>
            <a:spLocks noChangeAspect="1" noChangeArrowheads="1"/>
          </p:cNvSpPr>
          <p:nvPr/>
        </p:nvSpPr>
        <p:spPr bwMode="auto">
          <a:xfrm>
            <a:off x="-228600" y="-119063"/>
            <a:ext cx="1524000" cy="1490663"/>
          </a:xfrm>
          <a:prstGeom prst="ellipse">
            <a:avLst/>
          </a:prstGeom>
          <a:solidFill>
            <a:schemeClr val="bg1">
              <a:lumMod val="95000"/>
            </a:schemeClr>
          </a:solidFill>
          <a:ln w="9525">
            <a:noFill/>
            <a:round/>
            <a:headEnd/>
            <a:tailEnd/>
          </a:ln>
        </p:spPr>
        <p:txBody>
          <a:bodyPr wrap="none" lIns="0" tIns="0" rIns="0" bIns="0" anchor="ctr" anchorCtr="1"/>
          <a:lstStyle/>
          <a:p>
            <a:r>
              <a:rPr lang="en-US" sz="12000">
                <a:solidFill>
                  <a:srgbClr val="FF9900"/>
                </a:solidFill>
                <a:latin typeface="Arial Black" pitchFamily="34" charset="0"/>
              </a:rPr>
              <a:t>1</a:t>
            </a:r>
          </a:p>
        </p:txBody>
      </p:sp>
      <p:sp>
        <p:nvSpPr>
          <p:cNvPr id="73731" name="Text Box 13"/>
          <p:cNvSpPr txBox="1">
            <a:spLocks noChangeArrowheads="1"/>
          </p:cNvSpPr>
          <p:nvPr/>
        </p:nvSpPr>
        <p:spPr bwMode="auto">
          <a:xfrm>
            <a:off x="982663" y="276225"/>
            <a:ext cx="3741737" cy="1077913"/>
          </a:xfrm>
          <a:prstGeom prst="rect">
            <a:avLst/>
          </a:prstGeom>
          <a:noFill/>
          <a:ln w="9525">
            <a:noFill/>
            <a:miter lim="800000"/>
            <a:headEnd/>
            <a:tailEnd/>
          </a:ln>
        </p:spPr>
        <p:txBody>
          <a:bodyPr wrap="none" lIns="0" tIns="0" rIns="0" bIns="0">
            <a:spAutoFit/>
          </a:bodyPr>
          <a:lstStyle/>
          <a:p>
            <a:pPr algn="l"/>
            <a:r>
              <a:rPr lang="en-US" sz="7000" b="1">
                <a:solidFill>
                  <a:srgbClr val="FF9900"/>
                </a:solidFill>
              </a:rPr>
              <a:t>interface</a:t>
            </a:r>
          </a:p>
        </p:txBody>
      </p:sp>
      <p:pic>
        <p:nvPicPr>
          <p:cNvPr id="73732" name="Picture 14"/>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4413251" y="3745346"/>
            <a:ext cx="3336924" cy="2426854"/>
          </a:xfrm>
          <a:prstGeom prst="rect">
            <a:avLst/>
          </a:prstGeom>
          <a:solidFill>
            <a:schemeClr val="bg1"/>
          </a:solidFill>
          <a:ln w="9525">
            <a:noFill/>
            <a:miter lim="800000"/>
            <a:headEnd/>
            <a:tailEnd/>
          </a:ln>
        </p:spPr>
      </p:pic>
      <p:sp>
        <p:nvSpPr>
          <p:cNvPr id="73734" name="TextBox 15"/>
          <p:cNvSpPr txBox="1">
            <a:spLocks noChangeArrowheads="1"/>
          </p:cNvSpPr>
          <p:nvPr/>
        </p:nvSpPr>
        <p:spPr bwMode="auto">
          <a:xfrm>
            <a:off x="2603500" y="3124200"/>
            <a:ext cx="1611312" cy="1323975"/>
          </a:xfrm>
          <a:prstGeom prst="rect">
            <a:avLst/>
          </a:prstGeom>
          <a:noFill/>
          <a:ln w="9525">
            <a:noFill/>
            <a:miter lim="800000"/>
            <a:headEnd/>
            <a:tailEnd/>
          </a:ln>
        </p:spPr>
        <p:txBody>
          <a:bodyPr wrap="none">
            <a:spAutoFit/>
          </a:bodyPr>
          <a:lstStyle/>
          <a:p>
            <a:r>
              <a:rPr lang="en-US" sz="8000" b="1" dirty="0">
                <a:solidFill>
                  <a:srgbClr val="FF9900"/>
                </a:solidFill>
              </a:rPr>
              <a:t>vs.</a:t>
            </a:r>
          </a:p>
        </p:txBody>
      </p:sp>
      <p:sp>
        <p:nvSpPr>
          <p:cNvPr id="17" name="Rectangle 16"/>
          <p:cNvSpPr/>
          <p:nvPr/>
        </p:nvSpPr>
        <p:spPr>
          <a:xfrm>
            <a:off x="1371600" y="5181600"/>
            <a:ext cx="2971800" cy="1015663"/>
          </a:xfrm>
          <a:prstGeom prst="rect">
            <a:avLst/>
          </a:prstGeom>
        </p:spPr>
        <p:txBody>
          <a:bodyPr wrap="square">
            <a:spAutoFit/>
          </a:bodyPr>
          <a:lstStyle/>
          <a:p>
            <a:pPr algn="r"/>
            <a:r>
              <a:rPr lang="en-US" sz="2000" dirty="0">
                <a:solidFill>
                  <a:srgbClr val="595959"/>
                </a:solidFill>
              </a:rPr>
              <a:t>45-pixel radius</a:t>
            </a:r>
            <a:r>
              <a:rPr lang="en-US" sz="2000" dirty="0" smtClean="0">
                <a:solidFill>
                  <a:srgbClr val="595959"/>
                </a:solidFill>
              </a:rPr>
              <a:t>,</a:t>
            </a:r>
            <a:br>
              <a:rPr lang="en-US" sz="2000" dirty="0" smtClean="0">
                <a:solidFill>
                  <a:srgbClr val="595959"/>
                </a:solidFill>
              </a:rPr>
            </a:br>
            <a:r>
              <a:rPr lang="en-US" sz="2000" dirty="0" smtClean="0">
                <a:solidFill>
                  <a:srgbClr val="595959"/>
                </a:solidFill>
              </a:rPr>
              <a:t>60-degree diagonals,</a:t>
            </a:r>
            <a:br>
              <a:rPr lang="en-US" sz="2000" dirty="0" smtClean="0">
                <a:solidFill>
                  <a:srgbClr val="595959"/>
                </a:solidFill>
              </a:rPr>
            </a:br>
            <a:r>
              <a:rPr lang="en-US" sz="2000" dirty="0" smtClean="0">
                <a:solidFill>
                  <a:srgbClr val="595959"/>
                </a:solidFill>
              </a:rPr>
              <a:t>and </a:t>
            </a:r>
            <a:r>
              <a:rPr lang="en-US" sz="2000" dirty="0">
                <a:solidFill>
                  <a:srgbClr val="595959"/>
                </a:solidFill>
              </a:rPr>
              <a:t>750ms timeout</a:t>
            </a:r>
          </a:p>
        </p:txBody>
      </p:sp>
      <p:sp>
        <p:nvSpPr>
          <p:cNvPr id="73737" name="TextBox 18"/>
          <p:cNvSpPr txBox="1">
            <a:spLocks noChangeArrowheads="1"/>
          </p:cNvSpPr>
          <p:nvPr/>
        </p:nvSpPr>
        <p:spPr bwMode="auto">
          <a:xfrm>
            <a:off x="2842729" y="4841875"/>
            <a:ext cx="1448283" cy="400110"/>
          </a:xfrm>
          <a:prstGeom prst="rect">
            <a:avLst/>
          </a:prstGeom>
          <a:noFill/>
          <a:ln w="9525">
            <a:noFill/>
            <a:miter lim="800000"/>
            <a:headEnd/>
            <a:tailEnd/>
          </a:ln>
        </p:spPr>
        <p:txBody>
          <a:bodyPr wrap="none">
            <a:spAutoFit/>
          </a:bodyPr>
          <a:lstStyle/>
          <a:p>
            <a:pPr algn="r"/>
            <a:r>
              <a:rPr lang="en-US" sz="2000" b="1" dirty="0" smtClean="0">
                <a:solidFill>
                  <a:srgbClr val="404040"/>
                </a:solidFill>
              </a:rPr>
              <a:t>EdgeWrite</a:t>
            </a:r>
            <a:endParaRPr lang="en-US" sz="2000" b="1" dirty="0">
              <a:solidFill>
                <a:srgbClr val="404040"/>
              </a:solidFill>
            </a:endParaRPr>
          </a:p>
        </p:txBody>
      </p:sp>
      <p:sp>
        <p:nvSpPr>
          <p:cNvPr id="11" name="TextBox 18"/>
          <p:cNvSpPr txBox="1">
            <a:spLocks noChangeArrowheads="1"/>
          </p:cNvSpPr>
          <p:nvPr/>
        </p:nvSpPr>
        <p:spPr bwMode="auto">
          <a:xfrm>
            <a:off x="5000796" y="1698625"/>
            <a:ext cx="1025366" cy="400110"/>
          </a:xfrm>
          <a:prstGeom prst="rect">
            <a:avLst/>
          </a:prstGeom>
          <a:noFill/>
          <a:ln w="9525">
            <a:noFill/>
            <a:miter lim="800000"/>
            <a:headEnd/>
            <a:tailEnd/>
          </a:ln>
        </p:spPr>
        <p:txBody>
          <a:bodyPr wrap="none">
            <a:spAutoFit/>
          </a:bodyPr>
          <a:lstStyle/>
          <a:p>
            <a:pPr algn="r"/>
            <a:r>
              <a:rPr lang="en-US" sz="2000" b="1" dirty="0" smtClean="0">
                <a:solidFill>
                  <a:srgbClr val="404040"/>
                </a:solidFill>
              </a:rPr>
              <a:t>Graffiti</a:t>
            </a:r>
            <a:endParaRPr lang="en-US" sz="2000" b="1" dirty="0">
              <a:solidFill>
                <a:srgbClr val="404040"/>
              </a:solidFill>
            </a:endParaRPr>
          </a:p>
        </p:txBody>
      </p:sp>
      <p:sp>
        <p:nvSpPr>
          <p:cNvPr id="18" name="Rectangle 17"/>
          <p:cNvSpPr/>
          <p:nvPr/>
        </p:nvSpPr>
        <p:spPr>
          <a:xfrm>
            <a:off x="5026025" y="2025650"/>
            <a:ext cx="3886200" cy="707886"/>
          </a:xfrm>
          <a:prstGeom prst="rect">
            <a:avLst/>
          </a:prstGeom>
        </p:spPr>
        <p:txBody>
          <a:bodyPr wrap="square">
            <a:spAutoFit/>
          </a:bodyPr>
          <a:lstStyle/>
          <a:p>
            <a:pPr algn="l"/>
            <a:r>
              <a:rPr lang="en-US" sz="2000" dirty="0">
                <a:solidFill>
                  <a:srgbClr val="595959"/>
                </a:solidFill>
              </a:rPr>
              <a:t>open source </a:t>
            </a:r>
            <a:r>
              <a:rPr lang="en-US" sz="2000" dirty="0" smtClean="0">
                <a:solidFill>
                  <a:srgbClr val="595959"/>
                </a:solidFill>
              </a:rPr>
              <a:t>version </a:t>
            </a:r>
            <a:r>
              <a:rPr lang="en-US" sz="2000" dirty="0">
                <a:solidFill>
                  <a:srgbClr val="595959"/>
                </a:solidFill>
              </a:rPr>
              <a:t>7 characters modified</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pic>
        <p:nvPicPr>
          <p:cNvPr id="7" name="Picture 6" descr="nanotouch1024.jpg"/>
          <p:cNvPicPr>
            <a:picLocks noChangeAspect="1"/>
          </p:cNvPicPr>
          <p:nvPr/>
        </p:nvPicPr>
        <p:blipFill>
          <a:blip r:embed="rId3"/>
          <a:stretch>
            <a:fillRect/>
          </a:stretch>
        </p:blipFill>
        <p:spPr>
          <a:xfrm>
            <a:off x="0" y="0"/>
            <a:ext cx="9148234" cy="6858000"/>
          </a:xfrm>
          <a:prstGeom prst="rect">
            <a:avLst/>
          </a:prstGeom>
        </p:spPr>
      </p:pic>
      <p:sp>
        <p:nvSpPr>
          <p:cNvPr id="6" name="TextBox 5"/>
          <p:cNvSpPr txBox="1"/>
          <p:nvPr/>
        </p:nvSpPr>
        <p:spPr>
          <a:xfrm>
            <a:off x="4777012" y="6324600"/>
            <a:ext cx="4290808" cy="461665"/>
          </a:xfrm>
          <a:prstGeom prst="rect">
            <a:avLst/>
          </a:prstGeom>
          <a:solidFill>
            <a:schemeClr val="bg1">
              <a:alpha val="46000"/>
            </a:schemeClr>
          </a:solidFill>
        </p:spPr>
        <p:txBody>
          <a:bodyPr wrap="none" rtlCol="0">
            <a:spAutoFit/>
          </a:bodyPr>
          <a:lstStyle/>
          <a:p>
            <a:pPr algn="r"/>
            <a:r>
              <a:rPr lang="en-US" dirty="0" smtClean="0">
                <a:solidFill>
                  <a:srgbClr val="000000"/>
                </a:solidFill>
              </a:rPr>
              <a:t>[NanoTouch, Baudisch &amp; Chu]</a:t>
            </a:r>
          </a:p>
        </p:txBody>
      </p:sp>
      <p:sp>
        <p:nvSpPr>
          <p:cNvPr id="8" name="Rectangle 7"/>
          <p:cNvSpPr/>
          <p:nvPr/>
        </p:nvSpPr>
        <p:spPr>
          <a:xfrm>
            <a:off x="0" y="3810000"/>
            <a:ext cx="9144000" cy="1524000"/>
          </a:xfrm>
          <a:prstGeom prst="rect">
            <a:avLst/>
          </a:prstGeom>
          <a:solidFill>
            <a:schemeClr val="tx1">
              <a:alpha val="47000"/>
            </a:schemeClr>
          </a:solidFill>
        </p:spPr>
        <p:txBody>
          <a:bodyPr wrap="square">
            <a:noAutofit/>
          </a:bodyPr>
          <a:lstStyle/>
          <a:p>
            <a:pPr algn="r">
              <a:lnSpc>
                <a:spcPct val="90000"/>
              </a:lnSpc>
            </a:pPr>
            <a:r>
              <a:rPr lang="en-US" sz="4000" dirty="0" smtClean="0"/>
              <a:t>we have explored how to interact with </a:t>
            </a:r>
            <a:r>
              <a:rPr lang="en-US" sz="4000" b="1" dirty="0" smtClean="0">
                <a:solidFill>
                  <a:srgbClr val="B7F15A"/>
                </a:solidFill>
              </a:rPr>
              <a:t>increasingly smaller mobile devices</a:t>
            </a:r>
            <a:endParaRPr lang="en-US" sz="4000" dirty="0" smtClean="0">
              <a:solidFill>
                <a:srgbClr val="595959"/>
              </a:solidFill>
            </a:endParaRP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4" descr="DSCF9231s"/>
          <p:cNvPicPr>
            <a:picLocks noChangeAspect="1" noChangeArrowheads="1"/>
          </p:cNvPicPr>
          <p:nvPr/>
        </p:nvPicPr>
        <p:blipFill>
          <a:blip r:embed="rId3"/>
          <a:srcRect/>
          <a:stretch>
            <a:fillRect/>
          </a:stretch>
        </p:blipFill>
        <p:spPr bwMode="auto">
          <a:xfrm>
            <a:off x="5257800" y="3581401"/>
            <a:ext cx="3661858" cy="3276600"/>
          </a:xfrm>
          <a:prstGeom prst="rect">
            <a:avLst/>
          </a:prstGeom>
          <a:noFill/>
        </p:spPr>
      </p:pic>
      <p:sp>
        <p:nvSpPr>
          <p:cNvPr id="3" name="Content Placeholder 2"/>
          <p:cNvSpPr>
            <a:spLocks noGrp="1"/>
          </p:cNvSpPr>
          <p:nvPr>
            <p:ph idx="1"/>
          </p:nvPr>
        </p:nvSpPr>
        <p:spPr/>
        <p:txBody>
          <a:bodyPr/>
          <a:lstStyle/>
          <a:p>
            <a:endParaRPr lang="en-US" dirty="0" smtClean="0"/>
          </a:p>
          <a:p>
            <a:r>
              <a:rPr lang="en-US" b="1" dirty="0" smtClean="0">
                <a:solidFill>
                  <a:srgbClr val="FF9900"/>
                </a:solidFill>
              </a:rPr>
              <a:t/>
            </a:r>
            <a:br>
              <a:rPr lang="en-US" b="1" dirty="0" smtClean="0">
                <a:solidFill>
                  <a:srgbClr val="FF9900"/>
                </a:solidFill>
              </a:rPr>
            </a:br>
            <a:endParaRPr lang="en-US" b="1" dirty="0" smtClean="0">
              <a:solidFill>
                <a:srgbClr val="FF9900"/>
              </a:solidFill>
            </a:endParaRPr>
          </a:p>
          <a:p>
            <a:endParaRPr lang="en-US" b="1" dirty="0" smtClean="0">
              <a:solidFill>
                <a:srgbClr val="FF9900"/>
              </a:solidFill>
            </a:endParaRPr>
          </a:p>
          <a:p>
            <a:r>
              <a:rPr lang="en-US" dirty="0" smtClean="0">
                <a:solidFill>
                  <a:schemeClr val="tx1">
                    <a:lumMod val="65000"/>
                    <a:lumOff val="35000"/>
                  </a:schemeClr>
                </a:solidFill>
                <a:sym typeface="Wingdings" pitchFamily="2" charset="2"/>
              </a:rPr>
              <a:t>used </a:t>
            </a:r>
            <a:r>
              <a:rPr lang="en-US" b="1" dirty="0" smtClean="0">
                <a:solidFill>
                  <a:srgbClr val="B7F15A"/>
                </a:solidFill>
                <a:sym typeface="Wingdings" pitchFamily="2" charset="2"/>
              </a:rPr>
              <a:t>whole hand </a:t>
            </a:r>
            <a:r>
              <a:rPr lang="en-US" dirty="0" smtClean="0">
                <a:solidFill>
                  <a:srgbClr val="404040"/>
                </a:solidFill>
                <a:sym typeface="Wingdings" pitchFamily="2" charset="2"/>
              </a:rPr>
              <a:t>in study</a:t>
            </a:r>
            <a:endParaRPr lang="en-US" b="1" dirty="0" smtClean="0">
              <a:solidFill>
                <a:srgbClr val="B7F15A"/>
              </a:solidFill>
              <a:sym typeface="Wingdings" pitchFamily="2" charset="2"/>
            </a:endParaRPr>
          </a:p>
          <a:p>
            <a:r>
              <a:rPr lang="en-US" dirty="0" smtClean="0">
                <a:solidFill>
                  <a:schemeClr val="tx1">
                    <a:lumMod val="75000"/>
                    <a:lumOff val="25000"/>
                  </a:schemeClr>
                </a:solidFill>
                <a:sym typeface="Wingdings" pitchFamily="2" charset="2"/>
              </a:rPr>
              <a:t>a glove optimized tracking </a:t>
            </a:r>
            <a:endParaRPr lang="en-US" dirty="0">
              <a:solidFill>
                <a:schemeClr val="tx1">
                  <a:lumMod val="75000"/>
                  <a:lumOff val="25000"/>
                </a:schemeClr>
              </a:solidFill>
            </a:endParaRP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9" name="Content Placeholder 2"/>
          <p:cNvSpPr>
            <a:spLocks noGrp="1"/>
          </p:cNvSpPr>
          <p:nvPr>
            <p:ph idx="1"/>
          </p:nvPr>
        </p:nvSpPr>
        <p:spPr>
          <a:xfrm>
            <a:off x="228600" y="1828800"/>
            <a:ext cx="8458200" cy="4114800"/>
          </a:xfrm>
        </p:spPr>
        <p:txBody>
          <a:bodyPr/>
          <a:lstStyle/>
          <a:p>
            <a:pPr marL="0" indent="0"/>
            <a:r>
              <a:rPr lang="en-US" dirty="0" smtClean="0">
                <a:ea typeface="ＭＳ Ｐゴシック" pitchFamily="34" charset="-128"/>
              </a:rPr>
              <a:t>8 blocks x 26 characters</a:t>
            </a:r>
          </a:p>
          <a:p>
            <a:pPr marL="0" indent="0"/>
            <a:endParaRPr lang="en-US" dirty="0" smtClean="0">
              <a:ea typeface="ＭＳ Ｐゴシック" pitchFamily="34" charset="-128"/>
            </a:endParaRPr>
          </a:p>
          <a:p>
            <a:pPr marL="0" indent="0"/>
            <a:r>
              <a:rPr lang="en-US" dirty="0" smtClean="0">
                <a:ea typeface="ＭＳ Ｐゴシック" pitchFamily="34" charset="-128"/>
              </a:rPr>
              <a:t>= 208 trials/participant</a:t>
            </a:r>
          </a:p>
          <a:p>
            <a:pPr marL="0" indent="0"/>
            <a:endParaRPr lang="en-US" dirty="0" smtClean="0">
              <a:ea typeface="ＭＳ Ｐゴシック" pitchFamily="34" charset="-128"/>
            </a:endParaRPr>
          </a:p>
          <a:p>
            <a:pPr marL="0" indent="0"/>
            <a:r>
              <a:rPr lang="en-US" dirty="0" smtClean="0">
                <a:ea typeface="ＭＳ Ｐゴシック" pitchFamily="34" charset="-128"/>
              </a:rPr>
              <a:t>24 participants</a:t>
            </a:r>
          </a:p>
          <a:p>
            <a:pPr marL="0" indent="0"/>
            <a:r>
              <a:rPr lang="en-US" dirty="0" smtClean="0">
                <a:ea typeface="ＭＳ Ｐゴシック" pitchFamily="34" charset="-128"/>
              </a:rPr>
              <a:t>(different from study 1, all right-handed)</a:t>
            </a:r>
          </a:p>
          <a:p>
            <a:pPr marL="0" indent="0"/>
            <a:endParaRPr lang="en-US" dirty="0" smtClean="0">
              <a:ea typeface="ＭＳ Ｐゴシック" pitchFamily="34" charset="-128"/>
            </a:endParaRPr>
          </a:p>
          <a:p>
            <a:r>
              <a:rPr lang="en-US" dirty="0" smtClean="0">
                <a:ea typeface="ＭＳ Ｐゴシック" pitchFamily="34" charset="-128"/>
              </a:rPr>
              <a:t>between-subjects design</a:t>
            </a:r>
            <a:br>
              <a:rPr lang="en-US" dirty="0" smtClean="0">
                <a:ea typeface="ＭＳ Ｐゴシック" pitchFamily="34" charset="-128"/>
              </a:rPr>
            </a:br>
            <a:r>
              <a:rPr lang="en-US" dirty="0" smtClean="0">
                <a:ea typeface="ＭＳ Ｐゴシック" pitchFamily="34" charset="-128"/>
              </a:rPr>
              <a:t>(12 graffiti, 12 edgewrite)</a:t>
            </a:r>
          </a:p>
        </p:txBody>
      </p:sp>
      <p:sp>
        <p:nvSpPr>
          <p:cNvPr id="3" name="TextBox 2"/>
          <p:cNvSpPr txBox="1"/>
          <p:nvPr/>
        </p:nvSpPr>
        <p:spPr>
          <a:xfrm>
            <a:off x="-152400" y="-381000"/>
            <a:ext cx="4317408" cy="1631216"/>
          </a:xfrm>
          <a:prstGeom prst="rect">
            <a:avLst/>
          </a:prstGeom>
          <a:noFill/>
        </p:spPr>
        <p:txBody>
          <a:bodyPr wrap="none" rtlCol="0">
            <a:spAutoFit/>
          </a:bodyPr>
          <a:lstStyle/>
          <a:p>
            <a:r>
              <a:rPr lang="en-US" sz="10000" b="1" dirty="0" smtClean="0">
                <a:solidFill>
                  <a:schemeClr val="bg1">
                    <a:lumMod val="65000"/>
                  </a:schemeClr>
                </a:solidFill>
              </a:rPr>
              <a:t>design</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4800600" y="3265438"/>
            <a:ext cx="4205378" cy="1154162"/>
          </a:xfrm>
          <a:prstGeom prst="rect">
            <a:avLst/>
          </a:prstGeom>
          <a:noFill/>
          <a:ln w="9525">
            <a:noFill/>
            <a:miter lim="800000"/>
            <a:headEnd/>
            <a:tailEnd/>
          </a:ln>
        </p:spPr>
        <p:txBody>
          <a:bodyPr wrap="none" lIns="0" tIns="0" rIns="0" bIns="0">
            <a:spAutoFit/>
          </a:bodyPr>
          <a:lstStyle/>
          <a:p>
            <a:pPr algn="r">
              <a:lnSpc>
                <a:spcPct val="70000"/>
              </a:lnSpc>
            </a:pPr>
            <a:r>
              <a:rPr lang="en-US" sz="10000" b="1" dirty="0" smtClean="0">
                <a:solidFill>
                  <a:srgbClr val="A6A6A6"/>
                </a:solidFill>
              </a:rPr>
              <a:t>results</a:t>
            </a:r>
            <a:endParaRPr lang="en-US" sz="10000" b="1" dirty="0">
              <a:solidFill>
                <a:srgbClr val="B7F15A"/>
              </a:solidFill>
            </a:endParaRP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6802" name="Picture 5"/>
          <p:cNvPicPr>
            <a:picLocks noChangeAspect="1"/>
          </p:cNvPicPr>
          <p:nvPr/>
        </p:nvPicPr>
        <p:blipFill>
          <a:blip r:embed="rId3"/>
          <a:srcRect/>
          <a:stretch>
            <a:fillRect/>
          </a:stretch>
        </p:blipFill>
        <p:spPr bwMode="auto">
          <a:xfrm>
            <a:off x="693048" y="1572656"/>
            <a:ext cx="7473068" cy="4833632"/>
          </a:xfrm>
          <a:prstGeom prst="rect">
            <a:avLst/>
          </a:prstGeom>
          <a:noFill/>
          <a:ln w="9525">
            <a:noFill/>
            <a:miter lim="800000"/>
            <a:headEnd/>
            <a:tailEnd/>
          </a:ln>
        </p:spPr>
      </p:pic>
      <p:sp>
        <p:nvSpPr>
          <p:cNvPr id="76803" name="Rectangle 6"/>
          <p:cNvSpPr>
            <a:spLocks noChangeArrowheads="1"/>
          </p:cNvSpPr>
          <p:nvPr/>
        </p:nvSpPr>
        <p:spPr bwMode="auto">
          <a:xfrm>
            <a:off x="228600" y="1309676"/>
            <a:ext cx="2514303" cy="400110"/>
          </a:xfrm>
          <a:prstGeom prst="rect">
            <a:avLst/>
          </a:prstGeom>
          <a:noFill/>
          <a:ln w="9525">
            <a:noFill/>
            <a:miter lim="800000"/>
            <a:headEnd/>
            <a:tailEnd/>
          </a:ln>
        </p:spPr>
        <p:txBody>
          <a:bodyPr>
            <a:spAutoFit/>
          </a:bodyPr>
          <a:lstStyle/>
          <a:p>
            <a:pPr algn="l"/>
            <a:r>
              <a:rPr lang="en-US" sz="2000" b="1" dirty="0">
                <a:solidFill>
                  <a:schemeClr val="tx1">
                    <a:lumMod val="65000"/>
                    <a:lumOff val="35000"/>
                  </a:schemeClr>
                </a:solidFill>
              </a:rPr>
              <a:t># errors (out of 96) </a:t>
            </a:r>
          </a:p>
        </p:txBody>
      </p:sp>
      <p:grpSp>
        <p:nvGrpSpPr>
          <p:cNvPr id="2" name="Group 17"/>
          <p:cNvGrpSpPr/>
          <p:nvPr/>
        </p:nvGrpSpPr>
        <p:grpSpPr>
          <a:xfrm>
            <a:off x="533399" y="1991706"/>
            <a:ext cx="5514975" cy="4485294"/>
            <a:chOff x="533399" y="1991706"/>
            <a:chExt cx="5514975" cy="4485294"/>
          </a:xfrm>
        </p:grpSpPr>
        <p:sp>
          <p:nvSpPr>
            <p:cNvPr id="76805" name="Rectangle 11"/>
            <p:cNvSpPr>
              <a:spLocks noChangeArrowheads="1"/>
            </p:cNvSpPr>
            <p:nvPr/>
          </p:nvSpPr>
          <p:spPr bwMode="auto">
            <a:xfrm>
              <a:off x="533399" y="2586335"/>
              <a:ext cx="4879975" cy="461665"/>
            </a:xfrm>
            <a:prstGeom prst="rect">
              <a:avLst/>
            </a:prstGeom>
            <a:solidFill>
              <a:srgbClr val="FFFFFF"/>
            </a:solidFill>
            <a:ln w="9525">
              <a:noFill/>
              <a:miter lim="800000"/>
              <a:headEnd/>
              <a:tailEnd/>
            </a:ln>
          </p:spPr>
          <p:txBody>
            <a:bodyPr wrap="square">
              <a:spAutoFit/>
            </a:bodyPr>
            <a:lstStyle/>
            <a:p>
              <a:pPr algn="l"/>
              <a:r>
                <a:rPr lang="en-US" b="1" dirty="0" smtClean="0">
                  <a:solidFill>
                    <a:srgbClr val="FF9900"/>
                  </a:solidFill>
                  <a:latin typeface="Arial Black"/>
                  <a:cs typeface="Arial Black"/>
                </a:rPr>
                <a:t>5 letters</a:t>
              </a:r>
              <a:r>
                <a:rPr lang="en-US" b="1" dirty="0" smtClean="0">
                  <a:solidFill>
                    <a:srgbClr val="FF9900"/>
                  </a:solidFill>
                </a:rPr>
                <a:t> = two thirds of errors </a:t>
              </a:r>
              <a:endParaRPr lang="en-US" b="1" dirty="0">
                <a:solidFill>
                  <a:srgbClr val="FF9900"/>
                </a:solidFill>
              </a:endParaRPr>
            </a:p>
          </p:txBody>
        </p:sp>
        <p:grpSp>
          <p:nvGrpSpPr>
            <p:cNvPr id="3" name="Group 16"/>
            <p:cNvGrpSpPr/>
            <p:nvPr/>
          </p:nvGrpSpPr>
          <p:grpSpPr>
            <a:xfrm>
              <a:off x="1986931" y="1991706"/>
              <a:ext cx="4061443" cy="4485294"/>
              <a:chOff x="1986931" y="1991706"/>
              <a:chExt cx="4061443" cy="4485294"/>
            </a:xfrm>
          </p:grpSpPr>
          <p:sp>
            <p:nvSpPr>
              <p:cNvPr id="13" name="Rounded Rectangle 12"/>
              <p:cNvSpPr>
                <a:spLocks noChangeArrowheads="1"/>
              </p:cNvSpPr>
              <p:nvPr/>
            </p:nvSpPr>
            <p:spPr bwMode="auto">
              <a:xfrm>
                <a:off x="1986931" y="3657724"/>
                <a:ext cx="352119" cy="2793670"/>
              </a:xfrm>
              <a:prstGeom prst="roundRect">
                <a:avLst>
                  <a:gd name="adj" fmla="val 44542"/>
                </a:avLst>
              </a:prstGeom>
              <a:noFill/>
              <a:ln w="76200">
                <a:solidFill>
                  <a:srgbClr val="FF9900"/>
                </a:solidFill>
                <a:round/>
                <a:headEnd/>
                <a:tailEnd/>
              </a:ln>
              <a:effectLst>
                <a:outerShdw dist="88900" dir="2700000" rotWithShape="0">
                  <a:srgbClr val="808080">
                    <a:alpha val="42999"/>
                  </a:srgbClr>
                </a:outerShdw>
              </a:effectLst>
            </p:spPr>
            <p:txBody>
              <a:bodyPr lIns="0" tIns="0" rIns="0" bIns="0"/>
              <a:lstStyle/>
              <a:p>
                <a:endParaRPr lang="en-US" baseline="-25000"/>
              </a:p>
            </p:txBody>
          </p:sp>
          <p:sp>
            <p:nvSpPr>
              <p:cNvPr id="14" name="Rounded Rectangle 13"/>
              <p:cNvSpPr>
                <a:spLocks noChangeArrowheads="1"/>
              </p:cNvSpPr>
              <p:nvPr/>
            </p:nvSpPr>
            <p:spPr bwMode="auto">
              <a:xfrm>
                <a:off x="2755947" y="3838148"/>
                <a:ext cx="352119" cy="2613246"/>
              </a:xfrm>
              <a:prstGeom prst="roundRect">
                <a:avLst>
                  <a:gd name="adj" fmla="val 44542"/>
                </a:avLst>
              </a:prstGeom>
              <a:noFill/>
              <a:ln w="76200">
                <a:solidFill>
                  <a:srgbClr val="FF9900"/>
                </a:solidFill>
                <a:round/>
                <a:headEnd/>
                <a:tailEnd/>
              </a:ln>
              <a:effectLst>
                <a:outerShdw dist="88900" dir="2700000" rotWithShape="0">
                  <a:srgbClr val="808080">
                    <a:alpha val="42999"/>
                  </a:srgbClr>
                </a:outerShdw>
              </a:effectLst>
            </p:spPr>
            <p:txBody>
              <a:bodyPr lIns="0" tIns="0" rIns="0" bIns="0"/>
              <a:lstStyle/>
              <a:p>
                <a:endParaRPr lang="en-US"/>
              </a:p>
            </p:txBody>
          </p:sp>
          <p:sp>
            <p:nvSpPr>
              <p:cNvPr id="15" name="Rounded Rectangle 14"/>
              <p:cNvSpPr>
                <a:spLocks noChangeArrowheads="1"/>
              </p:cNvSpPr>
              <p:nvPr/>
            </p:nvSpPr>
            <p:spPr bwMode="auto">
              <a:xfrm>
                <a:off x="4883554" y="3528226"/>
                <a:ext cx="342759" cy="2923169"/>
              </a:xfrm>
              <a:prstGeom prst="roundRect">
                <a:avLst>
                  <a:gd name="adj" fmla="val 44542"/>
                </a:avLst>
              </a:prstGeom>
              <a:noFill/>
              <a:ln w="76200">
                <a:solidFill>
                  <a:srgbClr val="FF9900"/>
                </a:solidFill>
                <a:round/>
                <a:headEnd/>
                <a:tailEnd/>
              </a:ln>
              <a:effectLst>
                <a:outerShdw dist="88900" dir="2700000" rotWithShape="0">
                  <a:srgbClr val="808080">
                    <a:alpha val="42999"/>
                  </a:srgbClr>
                </a:outerShdw>
              </a:effectLst>
            </p:spPr>
            <p:txBody>
              <a:bodyPr lIns="0" tIns="0" rIns="0" bIns="0"/>
              <a:lstStyle/>
              <a:p>
                <a:endParaRPr lang="en-US"/>
              </a:p>
            </p:txBody>
          </p:sp>
          <p:sp>
            <p:nvSpPr>
              <p:cNvPr id="11" name="Rounded Rectangle 10"/>
              <p:cNvSpPr>
                <a:spLocks noChangeArrowheads="1"/>
              </p:cNvSpPr>
              <p:nvPr/>
            </p:nvSpPr>
            <p:spPr bwMode="auto">
              <a:xfrm>
                <a:off x="5367903" y="1991706"/>
                <a:ext cx="680471" cy="4485294"/>
              </a:xfrm>
              <a:prstGeom prst="roundRect">
                <a:avLst>
                  <a:gd name="adj" fmla="val 44542"/>
                </a:avLst>
              </a:prstGeom>
              <a:noFill/>
              <a:ln w="76200">
                <a:solidFill>
                  <a:srgbClr val="FF9900"/>
                </a:solidFill>
                <a:round/>
                <a:headEnd/>
                <a:tailEnd/>
              </a:ln>
              <a:effectLst>
                <a:outerShdw dist="88900" dir="2700000" rotWithShape="0">
                  <a:srgbClr val="808080">
                    <a:alpha val="42999"/>
                  </a:srgbClr>
                </a:outerShdw>
              </a:effectLst>
            </p:spPr>
            <p:txBody>
              <a:bodyPr lIns="0" tIns="0" rIns="0" bIns="0"/>
              <a:lstStyle/>
              <a:p>
                <a:endParaRPr lang="en-US"/>
              </a:p>
            </p:txBody>
          </p:sp>
        </p:grpSp>
      </p:grpSp>
      <p:sp>
        <p:nvSpPr>
          <p:cNvPr id="12" name="TextBox 11"/>
          <p:cNvSpPr txBox="1"/>
          <p:nvPr/>
        </p:nvSpPr>
        <p:spPr>
          <a:xfrm>
            <a:off x="-152400" y="-381000"/>
            <a:ext cx="3198311" cy="1631216"/>
          </a:xfrm>
          <a:prstGeom prst="rect">
            <a:avLst/>
          </a:prstGeom>
          <a:noFill/>
        </p:spPr>
        <p:txBody>
          <a:bodyPr wrap="none" rtlCol="0">
            <a:spAutoFit/>
          </a:bodyPr>
          <a:lstStyle/>
          <a:p>
            <a:r>
              <a:rPr lang="en-US" sz="10000" b="1" dirty="0" smtClean="0">
                <a:solidFill>
                  <a:schemeClr val="bg1">
                    <a:lumMod val="65000"/>
                  </a:schemeClr>
                </a:solidFill>
              </a:rPr>
              <a:t>error</a:t>
            </a:r>
          </a:p>
        </p:txBody>
      </p:sp>
      <p:grpSp>
        <p:nvGrpSpPr>
          <p:cNvPr id="4" name="Group 20"/>
          <p:cNvGrpSpPr/>
          <p:nvPr/>
        </p:nvGrpSpPr>
        <p:grpSpPr>
          <a:xfrm>
            <a:off x="533400" y="3035300"/>
            <a:ext cx="7917392" cy="3555471"/>
            <a:chOff x="533400" y="3035300"/>
            <a:chExt cx="7917392" cy="3555471"/>
          </a:xfrm>
        </p:grpSpPr>
        <p:sp>
          <p:nvSpPr>
            <p:cNvPr id="19" name="Freeform 18"/>
            <p:cNvSpPr/>
            <p:nvPr/>
          </p:nvSpPr>
          <p:spPr bwMode="auto">
            <a:xfrm>
              <a:off x="867304" y="4524375"/>
              <a:ext cx="7583488" cy="2066396"/>
            </a:xfrm>
            <a:custGeom>
              <a:avLst/>
              <a:gdLst>
                <a:gd name="connsiteX0" fmla="*/ 986896 w 8789458"/>
                <a:gd name="connsiteY0" fmla="*/ 1254125 h 2079625"/>
                <a:gd name="connsiteX1" fmla="*/ 2066396 w 8789458"/>
                <a:gd name="connsiteY1" fmla="*/ 285750 h 2079625"/>
                <a:gd name="connsiteX2" fmla="*/ 3606271 w 8789458"/>
                <a:gd name="connsiteY2" fmla="*/ 317500 h 2079625"/>
                <a:gd name="connsiteX3" fmla="*/ 4082521 w 8789458"/>
                <a:gd name="connsiteY3" fmla="*/ 0 h 2079625"/>
                <a:gd name="connsiteX4" fmla="*/ 4765146 w 8789458"/>
                <a:gd name="connsiteY4" fmla="*/ 317500 h 2079625"/>
                <a:gd name="connsiteX5" fmla="*/ 6003396 w 8789458"/>
                <a:gd name="connsiteY5" fmla="*/ 444500 h 2079625"/>
                <a:gd name="connsiteX6" fmla="*/ 6352646 w 8789458"/>
                <a:gd name="connsiteY6" fmla="*/ 777875 h 2079625"/>
                <a:gd name="connsiteX7" fmla="*/ 7146396 w 8789458"/>
                <a:gd name="connsiteY7" fmla="*/ 238125 h 2079625"/>
                <a:gd name="connsiteX8" fmla="*/ 8178271 w 8789458"/>
                <a:gd name="connsiteY8" fmla="*/ 555625 h 2079625"/>
                <a:gd name="connsiteX9" fmla="*/ 8384646 w 8789458"/>
                <a:gd name="connsiteY9" fmla="*/ 1825625 h 2079625"/>
                <a:gd name="connsiteX10" fmla="*/ 7575021 w 8789458"/>
                <a:gd name="connsiteY10" fmla="*/ 2000250 h 2079625"/>
                <a:gd name="connsiteX11" fmla="*/ 1098021 w 8789458"/>
                <a:gd name="connsiteY11" fmla="*/ 1952625 h 2079625"/>
                <a:gd name="connsiteX12" fmla="*/ 986896 w 8789458"/>
                <a:gd name="connsiteY12" fmla="*/ 1254125 h 2079625"/>
                <a:gd name="connsiteX0" fmla="*/ 986896 w 8789458"/>
                <a:gd name="connsiteY0" fmla="*/ 1254125 h 2066396"/>
                <a:gd name="connsiteX1" fmla="*/ 2066396 w 8789458"/>
                <a:gd name="connsiteY1" fmla="*/ 285750 h 2066396"/>
                <a:gd name="connsiteX2" fmla="*/ 3606271 w 8789458"/>
                <a:gd name="connsiteY2" fmla="*/ 317500 h 2066396"/>
                <a:gd name="connsiteX3" fmla="*/ 4082521 w 8789458"/>
                <a:gd name="connsiteY3" fmla="*/ 0 h 2066396"/>
                <a:gd name="connsiteX4" fmla="*/ 4765146 w 8789458"/>
                <a:gd name="connsiteY4" fmla="*/ 317500 h 2066396"/>
                <a:gd name="connsiteX5" fmla="*/ 6003396 w 8789458"/>
                <a:gd name="connsiteY5" fmla="*/ 444500 h 2066396"/>
                <a:gd name="connsiteX6" fmla="*/ 6352646 w 8789458"/>
                <a:gd name="connsiteY6" fmla="*/ 777875 h 2066396"/>
                <a:gd name="connsiteX7" fmla="*/ 7146396 w 8789458"/>
                <a:gd name="connsiteY7" fmla="*/ 238125 h 2066396"/>
                <a:gd name="connsiteX8" fmla="*/ 8178271 w 8789458"/>
                <a:gd name="connsiteY8" fmla="*/ 555625 h 2066396"/>
                <a:gd name="connsiteX9" fmla="*/ 8384646 w 8789458"/>
                <a:gd name="connsiteY9" fmla="*/ 1825625 h 2066396"/>
                <a:gd name="connsiteX10" fmla="*/ 7575021 w 8789458"/>
                <a:gd name="connsiteY10" fmla="*/ 2000250 h 2066396"/>
                <a:gd name="connsiteX11" fmla="*/ 1098021 w 8789458"/>
                <a:gd name="connsiteY11" fmla="*/ 1952625 h 2066396"/>
                <a:gd name="connsiteX12" fmla="*/ 986896 w 8789458"/>
                <a:gd name="connsiteY12" fmla="*/ 1254125 h 2066396"/>
                <a:gd name="connsiteX0" fmla="*/ 1367896 w 8789458"/>
                <a:gd name="connsiteY0" fmla="*/ 796925 h 2066396"/>
                <a:gd name="connsiteX1" fmla="*/ 2066396 w 8789458"/>
                <a:gd name="connsiteY1" fmla="*/ 285750 h 2066396"/>
                <a:gd name="connsiteX2" fmla="*/ 3606271 w 8789458"/>
                <a:gd name="connsiteY2" fmla="*/ 317500 h 2066396"/>
                <a:gd name="connsiteX3" fmla="*/ 4082521 w 8789458"/>
                <a:gd name="connsiteY3" fmla="*/ 0 h 2066396"/>
                <a:gd name="connsiteX4" fmla="*/ 4765146 w 8789458"/>
                <a:gd name="connsiteY4" fmla="*/ 317500 h 2066396"/>
                <a:gd name="connsiteX5" fmla="*/ 6003396 w 8789458"/>
                <a:gd name="connsiteY5" fmla="*/ 444500 h 2066396"/>
                <a:gd name="connsiteX6" fmla="*/ 6352646 w 8789458"/>
                <a:gd name="connsiteY6" fmla="*/ 777875 h 2066396"/>
                <a:gd name="connsiteX7" fmla="*/ 7146396 w 8789458"/>
                <a:gd name="connsiteY7" fmla="*/ 238125 h 2066396"/>
                <a:gd name="connsiteX8" fmla="*/ 8178271 w 8789458"/>
                <a:gd name="connsiteY8" fmla="*/ 555625 h 2066396"/>
                <a:gd name="connsiteX9" fmla="*/ 8384646 w 8789458"/>
                <a:gd name="connsiteY9" fmla="*/ 1825625 h 2066396"/>
                <a:gd name="connsiteX10" fmla="*/ 7575021 w 8789458"/>
                <a:gd name="connsiteY10" fmla="*/ 2000250 h 2066396"/>
                <a:gd name="connsiteX11" fmla="*/ 1098021 w 8789458"/>
                <a:gd name="connsiteY11" fmla="*/ 1952625 h 2066396"/>
                <a:gd name="connsiteX12" fmla="*/ 1367896 w 8789458"/>
                <a:gd name="connsiteY12" fmla="*/ 796925 h 2066396"/>
                <a:gd name="connsiteX0" fmla="*/ 764646 w 8186208"/>
                <a:gd name="connsiteY0" fmla="*/ 796925 h 2066396"/>
                <a:gd name="connsiteX1" fmla="*/ 1463146 w 8186208"/>
                <a:gd name="connsiteY1" fmla="*/ 285750 h 2066396"/>
                <a:gd name="connsiteX2" fmla="*/ 3003021 w 8186208"/>
                <a:gd name="connsiteY2" fmla="*/ 317500 h 2066396"/>
                <a:gd name="connsiteX3" fmla="*/ 3479271 w 8186208"/>
                <a:gd name="connsiteY3" fmla="*/ 0 h 2066396"/>
                <a:gd name="connsiteX4" fmla="*/ 4161896 w 8186208"/>
                <a:gd name="connsiteY4" fmla="*/ 317500 h 2066396"/>
                <a:gd name="connsiteX5" fmla="*/ 5400146 w 8186208"/>
                <a:gd name="connsiteY5" fmla="*/ 444500 h 2066396"/>
                <a:gd name="connsiteX6" fmla="*/ 5749396 w 8186208"/>
                <a:gd name="connsiteY6" fmla="*/ 777875 h 2066396"/>
                <a:gd name="connsiteX7" fmla="*/ 6543146 w 8186208"/>
                <a:gd name="connsiteY7" fmla="*/ 238125 h 2066396"/>
                <a:gd name="connsiteX8" fmla="*/ 7575021 w 8186208"/>
                <a:gd name="connsiteY8" fmla="*/ 555625 h 2066396"/>
                <a:gd name="connsiteX9" fmla="*/ 7781396 w 8186208"/>
                <a:gd name="connsiteY9" fmla="*/ 1825625 h 2066396"/>
                <a:gd name="connsiteX10" fmla="*/ 6971771 w 8186208"/>
                <a:gd name="connsiteY10" fmla="*/ 2000250 h 2066396"/>
                <a:gd name="connsiteX11" fmla="*/ 494771 w 8186208"/>
                <a:gd name="connsiteY11" fmla="*/ 1952625 h 2066396"/>
                <a:gd name="connsiteX12" fmla="*/ 764646 w 8186208"/>
                <a:gd name="connsiteY12" fmla="*/ 796925 h 2066396"/>
                <a:gd name="connsiteX0" fmla="*/ 764646 w 7881938"/>
                <a:gd name="connsiteY0" fmla="*/ 796925 h 2066396"/>
                <a:gd name="connsiteX1" fmla="*/ 1463146 w 7881938"/>
                <a:gd name="connsiteY1" fmla="*/ 285750 h 2066396"/>
                <a:gd name="connsiteX2" fmla="*/ 3003021 w 7881938"/>
                <a:gd name="connsiteY2" fmla="*/ 317500 h 2066396"/>
                <a:gd name="connsiteX3" fmla="*/ 3479271 w 7881938"/>
                <a:gd name="connsiteY3" fmla="*/ 0 h 2066396"/>
                <a:gd name="connsiteX4" fmla="*/ 4161896 w 7881938"/>
                <a:gd name="connsiteY4" fmla="*/ 317500 h 2066396"/>
                <a:gd name="connsiteX5" fmla="*/ 5400146 w 7881938"/>
                <a:gd name="connsiteY5" fmla="*/ 444500 h 2066396"/>
                <a:gd name="connsiteX6" fmla="*/ 5749396 w 7881938"/>
                <a:gd name="connsiteY6" fmla="*/ 777875 h 2066396"/>
                <a:gd name="connsiteX7" fmla="*/ 6543146 w 7881938"/>
                <a:gd name="connsiteY7" fmla="*/ 238125 h 2066396"/>
                <a:gd name="connsiteX8" fmla="*/ 7575021 w 7881938"/>
                <a:gd name="connsiteY8" fmla="*/ 555625 h 2066396"/>
                <a:gd name="connsiteX9" fmla="*/ 7781396 w 7881938"/>
                <a:gd name="connsiteY9" fmla="*/ 1825625 h 2066396"/>
                <a:gd name="connsiteX10" fmla="*/ 6971771 w 7881938"/>
                <a:gd name="connsiteY10" fmla="*/ 2000250 h 2066396"/>
                <a:gd name="connsiteX11" fmla="*/ 494771 w 7881938"/>
                <a:gd name="connsiteY11" fmla="*/ 1952625 h 2066396"/>
                <a:gd name="connsiteX12" fmla="*/ 764646 w 7881938"/>
                <a:gd name="connsiteY12" fmla="*/ 796925 h 2066396"/>
                <a:gd name="connsiteX0" fmla="*/ 466196 w 7583488"/>
                <a:gd name="connsiteY0" fmla="*/ 796925 h 2066396"/>
                <a:gd name="connsiteX1" fmla="*/ 1164696 w 7583488"/>
                <a:gd name="connsiteY1" fmla="*/ 285750 h 2066396"/>
                <a:gd name="connsiteX2" fmla="*/ 2704571 w 7583488"/>
                <a:gd name="connsiteY2" fmla="*/ 317500 h 2066396"/>
                <a:gd name="connsiteX3" fmla="*/ 3180821 w 7583488"/>
                <a:gd name="connsiteY3" fmla="*/ 0 h 2066396"/>
                <a:gd name="connsiteX4" fmla="*/ 3863446 w 7583488"/>
                <a:gd name="connsiteY4" fmla="*/ 317500 h 2066396"/>
                <a:gd name="connsiteX5" fmla="*/ 5101696 w 7583488"/>
                <a:gd name="connsiteY5" fmla="*/ 444500 h 2066396"/>
                <a:gd name="connsiteX6" fmla="*/ 5450946 w 7583488"/>
                <a:gd name="connsiteY6" fmla="*/ 777875 h 2066396"/>
                <a:gd name="connsiteX7" fmla="*/ 6244696 w 7583488"/>
                <a:gd name="connsiteY7" fmla="*/ 238125 h 2066396"/>
                <a:gd name="connsiteX8" fmla="*/ 7276571 w 7583488"/>
                <a:gd name="connsiteY8" fmla="*/ 555625 h 2066396"/>
                <a:gd name="connsiteX9" fmla="*/ 7482946 w 7583488"/>
                <a:gd name="connsiteY9" fmla="*/ 1825625 h 2066396"/>
                <a:gd name="connsiteX10" fmla="*/ 6673321 w 7583488"/>
                <a:gd name="connsiteY10" fmla="*/ 2000250 h 2066396"/>
                <a:gd name="connsiteX11" fmla="*/ 494771 w 7583488"/>
                <a:gd name="connsiteY11" fmla="*/ 1981200 h 2066396"/>
                <a:gd name="connsiteX12" fmla="*/ 466196 w 7583488"/>
                <a:gd name="connsiteY12" fmla="*/ 796925 h 2066396"/>
                <a:gd name="connsiteX0" fmla="*/ 237596 w 7583488"/>
                <a:gd name="connsiteY0" fmla="*/ 781050 h 2066396"/>
                <a:gd name="connsiteX1" fmla="*/ 1164696 w 7583488"/>
                <a:gd name="connsiteY1" fmla="*/ 285750 h 2066396"/>
                <a:gd name="connsiteX2" fmla="*/ 2704571 w 7583488"/>
                <a:gd name="connsiteY2" fmla="*/ 317500 h 2066396"/>
                <a:gd name="connsiteX3" fmla="*/ 3180821 w 7583488"/>
                <a:gd name="connsiteY3" fmla="*/ 0 h 2066396"/>
                <a:gd name="connsiteX4" fmla="*/ 3863446 w 7583488"/>
                <a:gd name="connsiteY4" fmla="*/ 317500 h 2066396"/>
                <a:gd name="connsiteX5" fmla="*/ 5101696 w 7583488"/>
                <a:gd name="connsiteY5" fmla="*/ 444500 h 2066396"/>
                <a:gd name="connsiteX6" fmla="*/ 5450946 w 7583488"/>
                <a:gd name="connsiteY6" fmla="*/ 777875 h 2066396"/>
                <a:gd name="connsiteX7" fmla="*/ 6244696 w 7583488"/>
                <a:gd name="connsiteY7" fmla="*/ 238125 h 2066396"/>
                <a:gd name="connsiteX8" fmla="*/ 7276571 w 7583488"/>
                <a:gd name="connsiteY8" fmla="*/ 555625 h 2066396"/>
                <a:gd name="connsiteX9" fmla="*/ 7482946 w 7583488"/>
                <a:gd name="connsiteY9" fmla="*/ 1825625 h 2066396"/>
                <a:gd name="connsiteX10" fmla="*/ 6673321 w 7583488"/>
                <a:gd name="connsiteY10" fmla="*/ 2000250 h 2066396"/>
                <a:gd name="connsiteX11" fmla="*/ 494771 w 7583488"/>
                <a:gd name="connsiteY11" fmla="*/ 1981200 h 2066396"/>
                <a:gd name="connsiteX12" fmla="*/ 237596 w 7583488"/>
                <a:gd name="connsiteY12" fmla="*/ 781050 h 206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83488" h="2066396">
                  <a:moveTo>
                    <a:pt x="237596" y="781050"/>
                  </a:moveTo>
                  <a:cubicBezTo>
                    <a:pt x="349250" y="498475"/>
                    <a:pt x="753534" y="363008"/>
                    <a:pt x="1164696" y="285750"/>
                  </a:cubicBezTo>
                  <a:cubicBezTo>
                    <a:pt x="1575858" y="208492"/>
                    <a:pt x="2368550" y="365125"/>
                    <a:pt x="2704571" y="317500"/>
                  </a:cubicBezTo>
                  <a:cubicBezTo>
                    <a:pt x="3040592" y="269875"/>
                    <a:pt x="2987675" y="0"/>
                    <a:pt x="3180821" y="0"/>
                  </a:cubicBezTo>
                  <a:cubicBezTo>
                    <a:pt x="3373967" y="0"/>
                    <a:pt x="3543300" y="243417"/>
                    <a:pt x="3863446" y="317500"/>
                  </a:cubicBezTo>
                  <a:cubicBezTo>
                    <a:pt x="4183592" y="391583"/>
                    <a:pt x="4837113" y="367771"/>
                    <a:pt x="5101696" y="444500"/>
                  </a:cubicBezTo>
                  <a:cubicBezTo>
                    <a:pt x="5366279" y="521229"/>
                    <a:pt x="5260446" y="812271"/>
                    <a:pt x="5450946" y="777875"/>
                  </a:cubicBezTo>
                  <a:cubicBezTo>
                    <a:pt x="5641446" y="743479"/>
                    <a:pt x="5940425" y="275167"/>
                    <a:pt x="6244696" y="238125"/>
                  </a:cubicBezTo>
                  <a:cubicBezTo>
                    <a:pt x="6548967" y="201083"/>
                    <a:pt x="7070196" y="291042"/>
                    <a:pt x="7276571" y="555625"/>
                  </a:cubicBezTo>
                  <a:cubicBezTo>
                    <a:pt x="7482946" y="820208"/>
                    <a:pt x="7583488" y="1584854"/>
                    <a:pt x="7482946" y="1825625"/>
                  </a:cubicBezTo>
                  <a:cubicBezTo>
                    <a:pt x="7382404" y="2066396"/>
                    <a:pt x="7268633" y="1982258"/>
                    <a:pt x="6673321" y="2000250"/>
                  </a:cubicBezTo>
                  <a:lnTo>
                    <a:pt x="494771" y="1981200"/>
                  </a:lnTo>
                  <a:cubicBezTo>
                    <a:pt x="0" y="1974850"/>
                    <a:pt x="125942" y="1063625"/>
                    <a:pt x="237596" y="781050"/>
                  </a:cubicBezTo>
                  <a:close/>
                </a:path>
              </a:pathLst>
            </a:custGeom>
            <a:noFill/>
            <a:ln w="76200" cap="flat" cmpd="sng" algn="ctr">
              <a:solidFill>
                <a:srgbClr val="B7F15A"/>
              </a:solidFill>
              <a:prstDash val="solid"/>
              <a:round/>
              <a:headEnd type="none" w="med" len="med"/>
              <a:tailEnd type="none" w="med" len="med"/>
            </a:ln>
            <a:effectLst>
              <a:outerShdw blurRad="50800" dist="38100" dir="2700000">
                <a:srgbClr val="000000">
                  <a:alpha val="43000"/>
                </a:srgbClr>
              </a:outerShdw>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1"/>
                </a:solidFill>
                <a:effectLst/>
                <a:latin typeface="Arial" charset="0"/>
              </a:endParaRPr>
            </a:p>
          </p:txBody>
        </p:sp>
        <p:sp>
          <p:nvSpPr>
            <p:cNvPr id="20" name="Rectangle 11"/>
            <p:cNvSpPr>
              <a:spLocks noChangeArrowheads="1"/>
            </p:cNvSpPr>
            <p:nvPr/>
          </p:nvSpPr>
          <p:spPr bwMode="auto">
            <a:xfrm>
              <a:off x="533400" y="3035300"/>
              <a:ext cx="4495800" cy="461665"/>
            </a:xfrm>
            <a:prstGeom prst="rect">
              <a:avLst/>
            </a:prstGeom>
            <a:solidFill>
              <a:srgbClr val="FFFFFF"/>
            </a:solidFill>
            <a:ln w="9525">
              <a:noFill/>
              <a:miter lim="800000"/>
              <a:headEnd/>
              <a:tailEnd/>
            </a:ln>
            <a:effectLst/>
          </p:spPr>
          <p:txBody>
            <a:bodyPr wrap="square">
              <a:spAutoFit/>
            </a:bodyPr>
            <a:lstStyle/>
            <a:p>
              <a:pPr algn="r"/>
              <a:r>
                <a:rPr lang="en-US" b="1" dirty="0" smtClean="0">
                  <a:solidFill>
                    <a:srgbClr val="B7F15A"/>
                  </a:solidFill>
                </a:rPr>
                <a:t>~5% error, works very well</a:t>
              </a:r>
              <a:endParaRPr lang="en-US" b="1" dirty="0">
                <a:solidFill>
                  <a:srgbClr val="B7F15A"/>
                </a:solidFill>
              </a:endParaRPr>
            </a:p>
          </p:txBody>
        </p:sp>
      </p:grpSp>
      <p:sp>
        <p:nvSpPr>
          <p:cNvPr id="22" name="Freeform 21"/>
          <p:cNvSpPr/>
          <p:nvPr/>
        </p:nvSpPr>
        <p:spPr bwMode="auto">
          <a:xfrm>
            <a:off x="864129" y="4508499"/>
            <a:ext cx="7496175" cy="2089679"/>
          </a:xfrm>
          <a:custGeom>
            <a:avLst/>
            <a:gdLst>
              <a:gd name="connsiteX0" fmla="*/ 722312 w 8868833"/>
              <a:gd name="connsiteY0" fmla="*/ 1365250 h 2164292"/>
              <a:gd name="connsiteX1" fmla="*/ 1341437 w 8868833"/>
              <a:gd name="connsiteY1" fmla="*/ 333375 h 2164292"/>
              <a:gd name="connsiteX2" fmla="*/ 2786062 w 8868833"/>
              <a:gd name="connsiteY2" fmla="*/ 698500 h 2164292"/>
              <a:gd name="connsiteX3" fmla="*/ 3754437 w 8868833"/>
              <a:gd name="connsiteY3" fmla="*/ 714375 h 2164292"/>
              <a:gd name="connsiteX4" fmla="*/ 5659437 w 8868833"/>
              <a:gd name="connsiteY4" fmla="*/ 539750 h 2164292"/>
              <a:gd name="connsiteX5" fmla="*/ 6469062 w 8868833"/>
              <a:gd name="connsiteY5" fmla="*/ 460375 h 2164292"/>
              <a:gd name="connsiteX6" fmla="*/ 7072312 w 8868833"/>
              <a:gd name="connsiteY6" fmla="*/ 31750 h 2164292"/>
              <a:gd name="connsiteX7" fmla="*/ 7897812 w 8868833"/>
              <a:gd name="connsiteY7" fmla="*/ 650875 h 2164292"/>
              <a:gd name="connsiteX8" fmla="*/ 8040687 w 8868833"/>
              <a:gd name="connsiteY8" fmla="*/ 1651000 h 2164292"/>
              <a:gd name="connsiteX9" fmla="*/ 7723187 w 8868833"/>
              <a:gd name="connsiteY9" fmla="*/ 2047875 h 2164292"/>
              <a:gd name="connsiteX10" fmla="*/ 1166812 w 8868833"/>
              <a:gd name="connsiteY10" fmla="*/ 2047875 h 2164292"/>
              <a:gd name="connsiteX11" fmla="*/ 722312 w 8868833"/>
              <a:gd name="connsiteY11" fmla="*/ 1365250 h 2164292"/>
              <a:gd name="connsiteX0" fmla="*/ 341312 w 8424333"/>
              <a:gd name="connsiteY0" fmla="*/ 1365250 h 2164292"/>
              <a:gd name="connsiteX1" fmla="*/ 960437 w 8424333"/>
              <a:gd name="connsiteY1" fmla="*/ 333375 h 2164292"/>
              <a:gd name="connsiteX2" fmla="*/ 2405062 w 8424333"/>
              <a:gd name="connsiteY2" fmla="*/ 698500 h 2164292"/>
              <a:gd name="connsiteX3" fmla="*/ 3373437 w 8424333"/>
              <a:gd name="connsiteY3" fmla="*/ 714375 h 2164292"/>
              <a:gd name="connsiteX4" fmla="*/ 5278437 w 8424333"/>
              <a:gd name="connsiteY4" fmla="*/ 539750 h 2164292"/>
              <a:gd name="connsiteX5" fmla="*/ 6088062 w 8424333"/>
              <a:gd name="connsiteY5" fmla="*/ 460375 h 2164292"/>
              <a:gd name="connsiteX6" fmla="*/ 6691312 w 8424333"/>
              <a:gd name="connsiteY6" fmla="*/ 31750 h 2164292"/>
              <a:gd name="connsiteX7" fmla="*/ 7516812 w 8424333"/>
              <a:gd name="connsiteY7" fmla="*/ 650875 h 2164292"/>
              <a:gd name="connsiteX8" fmla="*/ 7659687 w 8424333"/>
              <a:gd name="connsiteY8" fmla="*/ 1651000 h 2164292"/>
              <a:gd name="connsiteX9" fmla="*/ 7342187 w 8424333"/>
              <a:gd name="connsiteY9" fmla="*/ 2047875 h 2164292"/>
              <a:gd name="connsiteX10" fmla="*/ 1166812 w 8424333"/>
              <a:gd name="connsiteY10" fmla="*/ 2047875 h 2164292"/>
              <a:gd name="connsiteX11" fmla="*/ 341312 w 8424333"/>
              <a:gd name="connsiteY11" fmla="*/ 1365250 h 2164292"/>
              <a:gd name="connsiteX0" fmla="*/ 341312 w 8424333"/>
              <a:gd name="connsiteY0" fmla="*/ 1365250 h 2164292"/>
              <a:gd name="connsiteX1" fmla="*/ 960437 w 8424333"/>
              <a:gd name="connsiteY1" fmla="*/ 333375 h 2164292"/>
              <a:gd name="connsiteX2" fmla="*/ 2405062 w 8424333"/>
              <a:gd name="connsiteY2" fmla="*/ 698500 h 2164292"/>
              <a:gd name="connsiteX3" fmla="*/ 3373437 w 8424333"/>
              <a:gd name="connsiteY3" fmla="*/ 714375 h 2164292"/>
              <a:gd name="connsiteX4" fmla="*/ 5278437 w 8424333"/>
              <a:gd name="connsiteY4" fmla="*/ 539750 h 2164292"/>
              <a:gd name="connsiteX5" fmla="*/ 6088062 w 8424333"/>
              <a:gd name="connsiteY5" fmla="*/ 460375 h 2164292"/>
              <a:gd name="connsiteX6" fmla="*/ 6691312 w 8424333"/>
              <a:gd name="connsiteY6" fmla="*/ 31750 h 2164292"/>
              <a:gd name="connsiteX7" fmla="*/ 7516812 w 8424333"/>
              <a:gd name="connsiteY7" fmla="*/ 650875 h 2164292"/>
              <a:gd name="connsiteX8" fmla="*/ 7659687 w 8424333"/>
              <a:gd name="connsiteY8" fmla="*/ 1651000 h 2164292"/>
              <a:gd name="connsiteX9" fmla="*/ 7342187 w 8424333"/>
              <a:gd name="connsiteY9" fmla="*/ 2047875 h 2164292"/>
              <a:gd name="connsiteX10" fmla="*/ 1166812 w 8424333"/>
              <a:gd name="connsiteY10" fmla="*/ 2047875 h 2164292"/>
              <a:gd name="connsiteX11" fmla="*/ 341312 w 8424333"/>
              <a:gd name="connsiteY11" fmla="*/ 1365250 h 2164292"/>
              <a:gd name="connsiteX0" fmla="*/ 112712 w 8157633"/>
              <a:gd name="connsiteY0" fmla="*/ 1365250 h 2164292"/>
              <a:gd name="connsiteX1" fmla="*/ 731837 w 8157633"/>
              <a:gd name="connsiteY1" fmla="*/ 333375 h 2164292"/>
              <a:gd name="connsiteX2" fmla="*/ 2176462 w 8157633"/>
              <a:gd name="connsiteY2" fmla="*/ 698500 h 2164292"/>
              <a:gd name="connsiteX3" fmla="*/ 3144837 w 8157633"/>
              <a:gd name="connsiteY3" fmla="*/ 714375 h 2164292"/>
              <a:gd name="connsiteX4" fmla="*/ 5049837 w 8157633"/>
              <a:gd name="connsiteY4" fmla="*/ 539750 h 2164292"/>
              <a:gd name="connsiteX5" fmla="*/ 5859462 w 8157633"/>
              <a:gd name="connsiteY5" fmla="*/ 460375 h 2164292"/>
              <a:gd name="connsiteX6" fmla="*/ 6462712 w 8157633"/>
              <a:gd name="connsiteY6" fmla="*/ 31750 h 2164292"/>
              <a:gd name="connsiteX7" fmla="*/ 7288212 w 8157633"/>
              <a:gd name="connsiteY7" fmla="*/ 650875 h 2164292"/>
              <a:gd name="connsiteX8" fmla="*/ 7431087 w 8157633"/>
              <a:gd name="connsiteY8" fmla="*/ 1651000 h 2164292"/>
              <a:gd name="connsiteX9" fmla="*/ 7113587 w 8157633"/>
              <a:gd name="connsiteY9" fmla="*/ 2047875 h 2164292"/>
              <a:gd name="connsiteX10" fmla="*/ 1166812 w 8157633"/>
              <a:gd name="connsiteY10" fmla="*/ 2047875 h 2164292"/>
              <a:gd name="connsiteX11" fmla="*/ 112712 w 8157633"/>
              <a:gd name="connsiteY11" fmla="*/ 1365250 h 2164292"/>
              <a:gd name="connsiteX0" fmla="*/ 72496 w 7660217"/>
              <a:gd name="connsiteY0" fmla="*/ 1365250 h 2161646"/>
              <a:gd name="connsiteX1" fmla="*/ 691621 w 7660217"/>
              <a:gd name="connsiteY1" fmla="*/ 333375 h 2161646"/>
              <a:gd name="connsiteX2" fmla="*/ 2136246 w 7660217"/>
              <a:gd name="connsiteY2" fmla="*/ 698500 h 2161646"/>
              <a:gd name="connsiteX3" fmla="*/ 3104621 w 7660217"/>
              <a:gd name="connsiteY3" fmla="*/ 714375 h 2161646"/>
              <a:gd name="connsiteX4" fmla="*/ 5009621 w 7660217"/>
              <a:gd name="connsiteY4" fmla="*/ 539750 h 2161646"/>
              <a:gd name="connsiteX5" fmla="*/ 5819246 w 7660217"/>
              <a:gd name="connsiteY5" fmla="*/ 460375 h 2161646"/>
              <a:gd name="connsiteX6" fmla="*/ 6422496 w 7660217"/>
              <a:gd name="connsiteY6" fmla="*/ 31750 h 2161646"/>
              <a:gd name="connsiteX7" fmla="*/ 7247996 w 7660217"/>
              <a:gd name="connsiteY7" fmla="*/ 650875 h 2161646"/>
              <a:gd name="connsiteX8" fmla="*/ 7390871 w 7660217"/>
              <a:gd name="connsiteY8" fmla="*/ 1651000 h 2161646"/>
              <a:gd name="connsiteX9" fmla="*/ 6616171 w 7660217"/>
              <a:gd name="connsiteY9" fmla="*/ 2047875 h 2161646"/>
              <a:gd name="connsiteX10" fmla="*/ 1126596 w 7660217"/>
              <a:gd name="connsiteY10" fmla="*/ 2047875 h 2161646"/>
              <a:gd name="connsiteX11" fmla="*/ 72496 w 7660217"/>
              <a:gd name="connsiteY11" fmla="*/ 1365250 h 2161646"/>
              <a:gd name="connsiteX0" fmla="*/ 72496 w 7660217"/>
              <a:gd name="connsiteY0" fmla="*/ 1365250 h 2047875"/>
              <a:gd name="connsiteX1" fmla="*/ 691621 w 7660217"/>
              <a:gd name="connsiteY1" fmla="*/ 333375 h 2047875"/>
              <a:gd name="connsiteX2" fmla="*/ 2136246 w 7660217"/>
              <a:gd name="connsiteY2" fmla="*/ 698500 h 2047875"/>
              <a:gd name="connsiteX3" fmla="*/ 3104621 w 7660217"/>
              <a:gd name="connsiteY3" fmla="*/ 714375 h 2047875"/>
              <a:gd name="connsiteX4" fmla="*/ 5009621 w 7660217"/>
              <a:gd name="connsiteY4" fmla="*/ 539750 h 2047875"/>
              <a:gd name="connsiteX5" fmla="*/ 5819246 w 7660217"/>
              <a:gd name="connsiteY5" fmla="*/ 460375 h 2047875"/>
              <a:gd name="connsiteX6" fmla="*/ 6422496 w 7660217"/>
              <a:gd name="connsiteY6" fmla="*/ 31750 h 2047875"/>
              <a:gd name="connsiteX7" fmla="*/ 7247996 w 7660217"/>
              <a:gd name="connsiteY7" fmla="*/ 650875 h 2047875"/>
              <a:gd name="connsiteX8" fmla="*/ 7390871 w 7660217"/>
              <a:gd name="connsiteY8" fmla="*/ 1651000 h 2047875"/>
              <a:gd name="connsiteX9" fmla="*/ 6616171 w 7660217"/>
              <a:gd name="connsiteY9" fmla="*/ 2047875 h 2047875"/>
              <a:gd name="connsiteX10" fmla="*/ 1126596 w 7660217"/>
              <a:gd name="connsiteY10" fmla="*/ 2047875 h 2047875"/>
              <a:gd name="connsiteX11" fmla="*/ 72496 w 7660217"/>
              <a:gd name="connsiteY11" fmla="*/ 1365250 h 2047875"/>
              <a:gd name="connsiteX0" fmla="*/ 72496 w 7496175"/>
              <a:gd name="connsiteY0" fmla="*/ 1365250 h 2089679"/>
              <a:gd name="connsiteX1" fmla="*/ 691621 w 7496175"/>
              <a:gd name="connsiteY1" fmla="*/ 333375 h 2089679"/>
              <a:gd name="connsiteX2" fmla="*/ 2136246 w 7496175"/>
              <a:gd name="connsiteY2" fmla="*/ 698500 h 2089679"/>
              <a:gd name="connsiteX3" fmla="*/ 3104621 w 7496175"/>
              <a:gd name="connsiteY3" fmla="*/ 714375 h 2089679"/>
              <a:gd name="connsiteX4" fmla="*/ 5009621 w 7496175"/>
              <a:gd name="connsiteY4" fmla="*/ 539750 h 2089679"/>
              <a:gd name="connsiteX5" fmla="*/ 5819246 w 7496175"/>
              <a:gd name="connsiteY5" fmla="*/ 460375 h 2089679"/>
              <a:gd name="connsiteX6" fmla="*/ 6422496 w 7496175"/>
              <a:gd name="connsiteY6" fmla="*/ 31750 h 2089679"/>
              <a:gd name="connsiteX7" fmla="*/ 7247996 w 7496175"/>
              <a:gd name="connsiteY7" fmla="*/ 650875 h 2089679"/>
              <a:gd name="connsiteX8" fmla="*/ 7390871 w 7496175"/>
              <a:gd name="connsiteY8" fmla="*/ 1651000 h 2089679"/>
              <a:gd name="connsiteX9" fmla="*/ 6616171 w 7496175"/>
              <a:gd name="connsiteY9" fmla="*/ 2047875 h 2089679"/>
              <a:gd name="connsiteX10" fmla="*/ 1126596 w 7496175"/>
              <a:gd name="connsiteY10" fmla="*/ 2047875 h 2089679"/>
              <a:gd name="connsiteX11" fmla="*/ 72496 w 7496175"/>
              <a:gd name="connsiteY11" fmla="*/ 1365250 h 20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96175" h="2089679">
                <a:moveTo>
                  <a:pt x="72496" y="1365250"/>
                </a:moveTo>
                <a:cubicBezTo>
                  <a:pt x="0" y="1079500"/>
                  <a:pt x="347663" y="444500"/>
                  <a:pt x="691621" y="333375"/>
                </a:cubicBezTo>
                <a:cubicBezTo>
                  <a:pt x="1035579" y="222250"/>
                  <a:pt x="1734080" y="635000"/>
                  <a:pt x="2136246" y="698500"/>
                </a:cubicBezTo>
                <a:cubicBezTo>
                  <a:pt x="2538412" y="762000"/>
                  <a:pt x="2625725" y="740833"/>
                  <a:pt x="3104621" y="714375"/>
                </a:cubicBezTo>
                <a:cubicBezTo>
                  <a:pt x="3583517" y="687917"/>
                  <a:pt x="5009621" y="539750"/>
                  <a:pt x="5009621" y="539750"/>
                </a:cubicBezTo>
                <a:cubicBezTo>
                  <a:pt x="5462058" y="497417"/>
                  <a:pt x="5583767" y="545042"/>
                  <a:pt x="5819246" y="460375"/>
                </a:cubicBezTo>
                <a:cubicBezTo>
                  <a:pt x="6054725" y="375708"/>
                  <a:pt x="6184371" y="0"/>
                  <a:pt x="6422496" y="31750"/>
                </a:cubicBezTo>
                <a:cubicBezTo>
                  <a:pt x="6660621" y="63500"/>
                  <a:pt x="7086600" y="381000"/>
                  <a:pt x="7247996" y="650875"/>
                </a:cubicBezTo>
                <a:cubicBezTo>
                  <a:pt x="7409392" y="920750"/>
                  <a:pt x="7496175" y="1418167"/>
                  <a:pt x="7390871" y="1651000"/>
                </a:cubicBezTo>
                <a:cubicBezTo>
                  <a:pt x="7285567" y="1883833"/>
                  <a:pt x="7314142" y="2089679"/>
                  <a:pt x="6616171" y="2047875"/>
                </a:cubicBezTo>
                <a:lnTo>
                  <a:pt x="1126596" y="2047875"/>
                </a:lnTo>
                <a:cubicBezTo>
                  <a:pt x="35984" y="1934104"/>
                  <a:pt x="144992" y="1651000"/>
                  <a:pt x="72496" y="1365250"/>
                </a:cubicBezTo>
                <a:close/>
              </a:path>
            </a:pathLst>
          </a:custGeom>
          <a:noFill/>
          <a:ln w="76200" cap="flat" cmpd="sng" algn="ctr">
            <a:solidFill>
              <a:srgbClr val="FF9900"/>
            </a:solidFill>
            <a:prstDash val="solid"/>
            <a:round/>
            <a:headEnd type="none" w="med" len="med"/>
            <a:tailEnd type="none" w="med" len="med"/>
          </a:ln>
          <a:effectLst>
            <a:outerShdw blurRad="50800" dist="38100" dir="2700000">
              <a:srgbClr val="000000">
                <a:alpha val="43000"/>
              </a:srgbClr>
            </a:outerShdw>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23" name="Rectangle 11"/>
          <p:cNvSpPr>
            <a:spLocks noChangeArrowheads="1"/>
          </p:cNvSpPr>
          <p:nvPr/>
        </p:nvSpPr>
        <p:spPr bwMode="auto">
          <a:xfrm>
            <a:off x="228600" y="3048000"/>
            <a:ext cx="4953000" cy="461665"/>
          </a:xfrm>
          <a:prstGeom prst="rect">
            <a:avLst/>
          </a:prstGeom>
          <a:solidFill>
            <a:srgbClr val="FFFFFF"/>
          </a:solidFill>
          <a:ln w="9525">
            <a:noFill/>
            <a:miter lim="800000"/>
            <a:headEnd/>
            <a:tailEnd/>
          </a:ln>
        </p:spPr>
        <p:txBody>
          <a:bodyPr wrap="square">
            <a:spAutoFit/>
          </a:bodyPr>
          <a:lstStyle/>
          <a:p>
            <a:pPr algn="r"/>
            <a:r>
              <a:rPr lang="en-US" b="1" dirty="0" smtClean="0">
                <a:solidFill>
                  <a:srgbClr val="FF9900"/>
                </a:solidFill>
                <a:latin typeface="Arial Black"/>
                <a:cs typeface="Arial Black"/>
              </a:rPr>
              <a:t>most </a:t>
            </a:r>
            <a:r>
              <a:rPr lang="en-US" b="1" dirty="0" smtClean="0">
                <a:solidFill>
                  <a:srgbClr val="FF9900"/>
                </a:solidFill>
              </a:rPr>
              <a:t>of graffiti works well too</a:t>
            </a:r>
            <a:endParaRPr lang="en-US" b="1" dirty="0">
              <a:solidFill>
                <a:srgbClr val="FF99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23"/>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22"/>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Content Placeholder 2"/>
          <p:cNvSpPr>
            <a:spLocks noGrp="1"/>
          </p:cNvSpPr>
          <p:nvPr>
            <p:ph idx="1"/>
          </p:nvPr>
        </p:nvSpPr>
        <p:spPr>
          <a:xfrm>
            <a:off x="228600" y="1447800"/>
            <a:ext cx="8458200" cy="5181600"/>
          </a:xfrm>
        </p:spPr>
        <p:txBody>
          <a:bodyPr/>
          <a:lstStyle/>
          <a:p>
            <a:pPr marL="0" indent="0"/>
            <a:r>
              <a:rPr lang="en-US" dirty="0" smtClean="0">
                <a:ea typeface="ＭＳ Ｐゴシック" pitchFamily="34" charset="-128"/>
              </a:rPr>
              <a:t>edgewrite is entirely based on recognition of corners users can perform these </a:t>
            </a:r>
            <a:r>
              <a:rPr lang="en-US" b="1" dirty="0" smtClean="0">
                <a:solidFill>
                  <a:srgbClr val="B7F15A"/>
                </a:solidFill>
                <a:ea typeface="ＭＳ Ｐゴシック" pitchFamily="34" charset="-128"/>
              </a:rPr>
              <a:t>eyes-free</a:t>
            </a:r>
          </a:p>
          <a:p>
            <a:pPr marL="0" indent="0"/>
            <a:endParaRPr lang="en-US" dirty="0" smtClean="0">
              <a:ea typeface="ＭＳ Ｐゴシック" pitchFamily="34" charset="-128"/>
            </a:endParaRPr>
          </a:p>
          <a:p>
            <a:r>
              <a:rPr lang="en-US" dirty="0" smtClean="0">
                <a:ea typeface="ＭＳ Ｐゴシック" pitchFamily="34" charset="-128"/>
              </a:rPr>
              <a:t>graffiti uses an additional type of feature:</a:t>
            </a:r>
            <a:br>
              <a:rPr lang="en-US" dirty="0" smtClean="0">
                <a:ea typeface="ＭＳ Ｐゴシック" pitchFamily="34" charset="-128"/>
              </a:rPr>
            </a:br>
            <a:r>
              <a:rPr lang="en-US" dirty="0" smtClean="0">
                <a:solidFill>
                  <a:schemeClr val="tx1">
                    <a:lumMod val="65000"/>
                    <a:lumOff val="35000"/>
                  </a:schemeClr>
                </a:solidFill>
                <a:ea typeface="ＭＳ Ｐゴシック" pitchFamily="34" charset="-128"/>
              </a:rPr>
              <a:t>whether and where </a:t>
            </a:r>
            <a:r>
              <a:rPr lang="en-US" b="1" dirty="0" smtClean="0">
                <a:solidFill>
                  <a:srgbClr val="FF9900"/>
                </a:solidFill>
                <a:ea typeface="ＭＳ Ｐゴシック" pitchFamily="34" charset="-128"/>
              </a:rPr>
              <a:t>two strokes intersect</a:t>
            </a:r>
          </a:p>
          <a:p>
            <a:pPr marL="0" indent="0"/>
            <a:endParaRPr lang="en-US" dirty="0" smtClean="0">
              <a:ea typeface="ＭＳ Ｐゴシック" pitchFamily="34" charset="-128"/>
            </a:endParaRPr>
          </a:p>
          <a:p>
            <a:pPr marL="0" indent="0"/>
            <a:endParaRPr lang="en-US" dirty="0" smtClean="0">
              <a:ea typeface="ＭＳ Ｐゴシック" pitchFamily="34" charset="-128"/>
            </a:endParaRPr>
          </a:p>
        </p:txBody>
      </p:sp>
      <p:sp>
        <p:nvSpPr>
          <p:cNvPr id="3" name="Freeform 2"/>
          <p:cNvSpPr/>
          <p:nvPr/>
        </p:nvSpPr>
        <p:spPr bwMode="auto">
          <a:xfrm>
            <a:off x="1295400" y="3352800"/>
            <a:ext cx="2303813" cy="2612572"/>
          </a:xfrm>
          <a:custGeom>
            <a:avLst/>
            <a:gdLst>
              <a:gd name="connsiteX0" fmla="*/ 95003 w 2303813"/>
              <a:gd name="connsiteY0" fmla="*/ 2541320 h 2612572"/>
              <a:gd name="connsiteX1" fmla="*/ 83127 w 2303813"/>
              <a:gd name="connsiteY1" fmla="*/ 2505694 h 2612572"/>
              <a:gd name="connsiteX2" fmla="*/ 95003 w 2303813"/>
              <a:gd name="connsiteY2" fmla="*/ 213756 h 2612572"/>
              <a:gd name="connsiteX3" fmla="*/ 130629 w 2303813"/>
              <a:gd name="connsiteY3" fmla="*/ 178130 h 2612572"/>
              <a:gd name="connsiteX4" fmla="*/ 190005 w 2303813"/>
              <a:gd name="connsiteY4" fmla="*/ 154379 h 2612572"/>
              <a:gd name="connsiteX5" fmla="*/ 249382 w 2303813"/>
              <a:gd name="connsiteY5" fmla="*/ 118753 h 2612572"/>
              <a:gd name="connsiteX6" fmla="*/ 320634 w 2303813"/>
              <a:gd name="connsiteY6" fmla="*/ 106878 h 2612572"/>
              <a:gd name="connsiteX7" fmla="*/ 486888 w 2303813"/>
              <a:gd name="connsiteY7" fmla="*/ 59377 h 2612572"/>
              <a:gd name="connsiteX8" fmla="*/ 629392 w 2303813"/>
              <a:gd name="connsiteY8" fmla="*/ 35626 h 2612572"/>
              <a:gd name="connsiteX9" fmla="*/ 748145 w 2303813"/>
              <a:gd name="connsiteY9" fmla="*/ 11875 h 2612572"/>
              <a:gd name="connsiteX10" fmla="*/ 855023 w 2303813"/>
              <a:gd name="connsiteY10" fmla="*/ 0 h 2612572"/>
              <a:gd name="connsiteX11" fmla="*/ 1341912 w 2303813"/>
              <a:gd name="connsiteY11" fmla="*/ 11875 h 2612572"/>
              <a:gd name="connsiteX12" fmla="*/ 1496291 w 2303813"/>
              <a:gd name="connsiteY12" fmla="*/ 59377 h 2612572"/>
              <a:gd name="connsiteX13" fmla="*/ 1579418 w 2303813"/>
              <a:gd name="connsiteY13" fmla="*/ 95003 h 2612572"/>
              <a:gd name="connsiteX14" fmla="*/ 1650670 w 2303813"/>
              <a:gd name="connsiteY14" fmla="*/ 118753 h 2612572"/>
              <a:gd name="connsiteX15" fmla="*/ 1769423 w 2303813"/>
              <a:gd name="connsiteY15" fmla="*/ 190005 h 2612572"/>
              <a:gd name="connsiteX16" fmla="*/ 1828800 w 2303813"/>
              <a:gd name="connsiteY16" fmla="*/ 225631 h 2612572"/>
              <a:gd name="connsiteX17" fmla="*/ 1888177 w 2303813"/>
              <a:gd name="connsiteY17" fmla="*/ 249382 h 2612572"/>
              <a:gd name="connsiteX18" fmla="*/ 1971304 w 2303813"/>
              <a:gd name="connsiteY18" fmla="*/ 320634 h 2612572"/>
              <a:gd name="connsiteX19" fmla="*/ 2006930 w 2303813"/>
              <a:gd name="connsiteY19" fmla="*/ 356260 h 2612572"/>
              <a:gd name="connsiteX20" fmla="*/ 2042556 w 2303813"/>
              <a:gd name="connsiteY20" fmla="*/ 380011 h 2612572"/>
              <a:gd name="connsiteX21" fmla="*/ 2090057 w 2303813"/>
              <a:gd name="connsiteY21" fmla="*/ 451262 h 2612572"/>
              <a:gd name="connsiteX22" fmla="*/ 2137558 w 2303813"/>
              <a:gd name="connsiteY22" fmla="*/ 510639 h 2612572"/>
              <a:gd name="connsiteX23" fmla="*/ 2161309 w 2303813"/>
              <a:gd name="connsiteY23" fmla="*/ 558140 h 2612572"/>
              <a:gd name="connsiteX24" fmla="*/ 2185060 w 2303813"/>
              <a:gd name="connsiteY24" fmla="*/ 593766 h 2612572"/>
              <a:gd name="connsiteX25" fmla="*/ 2232561 w 2303813"/>
              <a:gd name="connsiteY25" fmla="*/ 712520 h 2612572"/>
              <a:gd name="connsiteX26" fmla="*/ 2256312 w 2303813"/>
              <a:gd name="connsiteY26" fmla="*/ 771896 h 2612572"/>
              <a:gd name="connsiteX27" fmla="*/ 2280062 w 2303813"/>
              <a:gd name="connsiteY27" fmla="*/ 807522 h 2612572"/>
              <a:gd name="connsiteX28" fmla="*/ 2303813 w 2303813"/>
              <a:gd name="connsiteY28" fmla="*/ 950026 h 2612572"/>
              <a:gd name="connsiteX29" fmla="*/ 2291938 w 2303813"/>
              <a:gd name="connsiteY29" fmla="*/ 1520042 h 2612572"/>
              <a:gd name="connsiteX30" fmla="*/ 2268187 w 2303813"/>
              <a:gd name="connsiteY30" fmla="*/ 1603169 h 2612572"/>
              <a:gd name="connsiteX31" fmla="*/ 2256312 w 2303813"/>
              <a:gd name="connsiteY31" fmla="*/ 1662546 h 2612572"/>
              <a:gd name="connsiteX32" fmla="*/ 2208810 w 2303813"/>
              <a:gd name="connsiteY32" fmla="*/ 1745673 h 2612572"/>
              <a:gd name="connsiteX33" fmla="*/ 2196935 w 2303813"/>
              <a:gd name="connsiteY33" fmla="*/ 1793174 h 2612572"/>
              <a:gd name="connsiteX34" fmla="*/ 2161309 w 2303813"/>
              <a:gd name="connsiteY34" fmla="*/ 1852551 h 2612572"/>
              <a:gd name="connsiteX35" fmla="*/ 2113808 w 2303813"/>
              <a:gd name="connsiteY35" fmla="*/ 1947553 h 2612572"/>
              <a:gd name="connsiteX36" fmla="*/ 2066306 w 2303813"/>
              <a:gd name="connsiteY36" fmla="*/ 2042556 h 2612572"/>
              <a:gd name="connsiteX37" fmla="*/ 1995054 w 2303813"/>
              <a:gd name="connsiteY37" fmla="*/ 2125683 h 2612572"/>
              <a:gd name="connsiteX38" fmla="*/ 1923803 w 2303813"/>
              <a:gd name="connsiteY38" fmla="*/ 2196935 h 2612572"/>
              <a:gd name="connsiteX39" fmla="*/ 1852551 w 2303813"/>
              <a:gd name="connsiteY39" fmla="*/ 2280062 h 2612572"/>
              <a:gd name="connsiteX40" fmla="*/ 1816925 w 2303813"/>
              <a:gd name="connsiteY40" fmla="*/ 2339439 h 2612572"/>
              <a:gd name="connsiteX41" fmla="*/ 1745673 w 2303813"/>
              <a:gd name="connsiteY41" fmla="*/ 2422566 h 2612572"/>
              <a:gd name="connsiteX42" fmla="*/ 1662545 w 2303813"/>
              <a:gd name="connsiteY42" fmla="*/ 2470068 h 2612572"/>
              <a:gd name="connsiteX43" fmla="*/ 1603169 w 2303813"/>
              <a:gd name="connsiteY43" fmla="*/ 2505694 h 2612572"/>
              <a:gd name="connsiteX44" fmla="*/ 1555667 w 2303813"/>
              <a:gd name="connsiteY44" fmla="*/ 2517569 h 2612572"/>
              <a:gd name="connsiteX45" fmla="*/ 1520041 w 2303813"/>
              <a:gd name="connsiteY45" fmla="*/ 2529444 h 2612572"/>
              <a:gd name="connsiteX46" fmla="*/ 1460665 w 2303813"/>
              <a:gd name="connsiteY46" fmla="*/ 2553195 h 2612572"/>
              <a:gd name="connsiteX47" fmla="*/ 1389413 w 2303813"/>
              <a:gd name="connsiteY47" fmla="*/ 2576946 h 2612572"/>
              <a:gd name="connsiteX48" fmla="*/ 1353787 w 2303813"/>
              <a:gd name="connsiteY48" fmla="*/ 2600696 h 2612572"/>
              <a:gd name="connsiteX49" fmla="*/ 1246909 w 2303813"/>
              <a:gd name="connsiteY49" fmla="*/ 2612572 h 2612572"/>
              <a:gd name="connsiteX50" fmla="*/ 0 w 2303813"/>
              <a:gd name="connsiteY50" fmla="*/ 2612572 h 261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03813" h="2612572">
                <a:moveTo>
                  <a:pt x="95003" y="2541320"/>
                </a:moveTo>
                <a:cubicBezTo>
                  <a:pt x="91044" y="2529445"/>
                  <a:pt x="83127" y="2518212"/>
                  <a:pt x="83127" y="2505694"/>
                </a:cubicBezTo>
                <a:cubicBezTo>
                  <a:pt x="83127" y="1741704"/>
                  <a:pt x="79414" y="977587"/>
                  <a:pt x="95003" y="213756"/>
                </a:cubicBezTo>
                <a:cubicBezTo>
                  <a:pt x="95346" y="196965"/>
                  <a:pt x="116388" y="187031"/>
                  <a:pt x="130629" y="178130"/>
                </a:cubicBezTo>
                <a:cubicBezTo>
                  <a:pt x="148705" y="166832"/>
                  <a:pt x="170939" y="163912"/>
                  <a:pt x="190005" y="154379"/>
                </a:cubicBezTo>
                <a:cubicBezTo>
                  <a:pt x="210650" y="144057"/>
                  <a:pt x="227690" y="126641"/>
                  <a:pt x="249382" y="118753"/>
                </a:cubicBezTo>
                <a:cubicBezTo>
                  <a:pt x="272011" y="110524"/>
                  <a:pt x="297275" y="112718"/>
                  <a:pt x="320634" y="106878"/>
                </a:cubicBezTo>
                <a:cubicBezTo>
                  <a:pt x="376549" y="92899"/>
                  <a:pt x="430037" y="68852"/>
                  <a:pt x="486888" y="59377"/>
                </a:cubicBezTo>
                <a:cubicBezTo>
                  <a:pt x="534389" y="51460"/>
                  <a:pt x="582171" y="45070"/>
                  <a:pt x="629392" y="35626"/>
                </a:cubicBezTo>
                <a:cubicBezTo>
                  <a:pt x="668976" y="27709"/>
                  <a:pt x="708024" y="16333"/>
                  <a:pt x="748145" y="11875"/>
                </a:cubicBezTo>
                <a:lnTo>
                  <a:pt x="855023" y="0"/>
                </a:lnTo>
                <a:lnTo>
                  <a:pt x="1341912" y="11875"/>
                </a:lnTo>
                <a:cubicBezTo>
                  <a:pt x="1389055" y="13925"/>
                  <a:pt x="1458459" y="44244"/>
                  <a:pt x="1496291" y="59377"/>
                </a:cubicBezTo>
                <a:cubicBezTo>
                  <a:pt x="1524281" y="70573"/>
                  <a:pt x="1551281" y="84181"/>
                  <a:pt x="1579418" y="95003"/>
                </a:cubicBezTo>
                <a:cubicBezTo>
                  <a:pt x="1602785" y="103990"/>
                  <a:pt x="1628278" y="107557"/>
                  <a:pt x="1650670" y="118753"/>
                </a:cubicBezTo>
                <a:cubicBezTo>
                  <a:pt x="1691959" y="139398"/>
                  <a:pt x="1729839" y="166254"/>
                  <a:pt x="1769423" y="190005"/>
                </a:cubicBezTo>
                <a:cubicBezTo>
                  <a:pt x="1789215" y="201880"/>
                  <a:pt x="1807369" y="217059"/>
                  <a:pt x="1828800" y="225631"/>
                </a:cubicBezTo>
                <a:lnTo>
                  <a:pt x="1888177" y="249382"/>
                </a:lnTo>
                <a:cubicBezTo>
                  <a:pt x="1933586" y="317498"/>
                  <a:pt x="1885366" y="256181"/>
                  <a:pt x="1971304" y="320634"/>
                </a:cubicBezTo>
                <a:cubicBezTo>
                  <a:pt x="1984739" y="330711"/>
                  <a:pt x="1994028" y="345509"/>
                  <a:pt x="2006930" y="356260"/>
                </a:cubicBezTo>
                <a:cubicBezTo>
                  <a:pt x="2017894" y="365397"/>
                  <a:pt x="2030681" y="372094"/>
                  <a:pt x="2042556" y="380011"/>
                </a:cubicBezTo>
                <a:cubicBezTo>
                  <a:pt x="2058390" y="403761"/>
                  <a:pt x="2072226" y="428972"/>
                  <a:pt x="2090057" y="451262"/>
                </a:cubicBezTo>
                <a:cubicBezTo>
                  <a:pt x="2105891" y="471054"/>
                  <a:pt x="2123498" y="489549"/>
                  <a:pt x="2137558" y="510639"/>
                </a:cubicBezTo>
                <a:cubicBezTo>
                  <a:pt x="2147378" y="525368"/>
                  <a:pt x="2152526" y="542770"/>
                  <a:pt x="2161309" y="558140"/>
                </a:cubicBezTo>
                <a:cubicBezTo>
                  <a:pt x="2168390" y="570532"/>
                  <a:pt x="2179079" y="580807"/>
                  <a:pt x="2185060" y="593766"/>
                </a:cubicBezTo>
                <a:cubicBezTo>
                  <a:pt x="2202926" y="632476"/>
                  <a:pt x="2216727" y="672935"/>
                  <a:pt x="2232561" y="712520"/>
                </a:cubicBezTo>
                <a:cubicBezTo>
                  <a:pt x="2240478" y="732312"/>
                  <a:pt x="2244488" y="754159"/>
                  <a:pt x="2256312" y="771896"/>
                </a:cubicBezTo>
                <a:lnTo>
                  <a:pt x="2280062" y="807522"/>
                </a:lnTo>
                <a:cubicBezTo>
                  <a:pt x="2286806" y="841240"/>
                  <a:pt x="2303813" y="920561"/>
                  <a:pt x="2303813" y="950026"/>
                </a:cubicBezTo>
                <a:cubicBezTo>
                  <a:pt x="2303813" y="1140073"/>
                  <a:pt x="2302289" y="1330278"/>
                  <a:pt x="2291938" y="1520042"/>
                </a:cubicBezTo>
                <a:cubicBezTo>
                  <a:pt x="2290368" y="1548817"/>
                  <a:pt x="2275176" y="1575212"/>
                  <a:pt x="2268187" y="1603169"/>
                </a:cubicBezTo>
                <a:cubicBezTo>
                  <a:pt x="2263292" y="1622751"/>
                  <a:pt x="2262695" y="1643398"/>
                  <a:pt x="2256312" y="1662546"/>
                </a:cubicBezTo>
                <a:cubicBezTo>
                  <a:pt x="2246268" y="1692678"/>
                  <a:pt x="2226184" y="1719613"/>
                  <a:pt x="2208810" y="1745673"/>
                </a:cubicBezTo>
                <a:cubicBezTo>
                  <a:pt x="2204852" y="1761507"/>
                  <a:pt x="2203564" y="1778260"/>
                  <a:pt x="2196935" y="1793174"/>
                </a:cubicBezTo>
                <a:cubicBezTo>
                  <a:pt x="2187561" y="1814266"/>
                  <a:pt x="2172252" y="1832228"/>
                  <a:pt x="2161309" y="1852551"/>
                </a:cubicBezTo>
                <a:cubicBezTo>
                  <a:pt x="2144523" y="1883724"/>
                  <a:pt x="2129642" y="1915886"/>
                  <a:pt x="2113808" y="1947553"/>
                </a:cubicBezTo>
                <a:cubicBezTo>
                  <a:pt x="2113807" y="1947554"/>
                  <a:pt x="2066307" y="2042555"/>
                  <a:pt x="2066306" y="2042556"/>
                </a:cubicBezTo>
                <a:cubicBezTo>
                  <a:pt x="1939136" y="2169726"/>
                  <a:pt x="2132149" y="1973354"/>
                  <a:pt x="1995054" y="2125683"/>
                </a:cubicBezTo>
                <a:cubicBezTo>
                  <a:pt x="1972585" y="2150649"/>
                  <a:pt x="1942435" y="2168988"/>
                  <a:pt x="1923803" y="2196935"/>
                </a:cubicBezTo>
                <a:cubicBezTo>
                  <a:pt x="1838679" y="2324620"/>
                  <a:pt x="1986946" y="2107268"/>
                  <a:pt x="1852551" y="2280062"/>
                </a:cubicBezTo>
                <a:cubicBezTo>
                  <a:pt x="1838380" y="2298282"/>
                  <a:pt x="1829728" y="2320234"/>
                  <a:pt x="1816925" y="2339439"/>
                </a:cubicBezTo>
                <a:cubicBezTo>
                  <a:pt x="1797268" y="2368924"/>
                  <a:pt x="1773193" y="2399632"/>
                  <a:pt x="1745673" y="2422566"/>
                </a:cubicBezTo>
                <a:cubicBezTo>
                  <a:pt x="1715811" y="2447451"/>
                  <a:pt x="1697393" y="2450708"/>
                  <a:pt x="1662545" y="2470068"/>
                </a:cubicBezTo>
                <a:cubicBezTo>
                  <a:pt x="1642368" y="2481277"/>
                  <a:pt x="1624261" y="2496320"/>
                  <a:pt x="1603169" y="2505694"/>
                </a:cubicBezTo>
                <a:cubicBezTo>
                  <a:pt x="1588254" y="2512323"/>
                  <a:pt x="1571360" y="2513085"/>
                  <a:pt x="1555667" y="2517569"/>
                </a:cubicBezTo>
                <a:cubicBezTo>
                  <a:pt x="1543631" y="2521008"/>
                  <a:pt x="1531762" y="2525049"/>
                  <a:pt x="1520041" y="2529444"/>
                </a:cubicBezTo>
                <a:cubicBezTo>
                  <a:pt x="1500082" y="2536929"/>
                  <a:pt x="1480698" y="2545910"/>
                  <a:pt x="1460665" y="2553195"/>
                </a:cubicBezTo>
                <a:cubicBezTo>
                  <a:pt x="1437137" y="2561751"/>
                  <a:pt x="1410244" y="2563059"/>
                  <a:pt x="1389413" y="2576946"/>
                </a:cubicBezTo>
                <a:cubicBezTo>
                  <a:pt x="1377538" y="2584863"/>
                  <a:pt x="1367633" y="2597234"/>
                  <a:pt x="1353787" y="2600696"/>
                </a:cubicBezTo>
                <a:cubicBezTo>
                  <a:pt x="1319012" y="2609390"/>
                  <a:pt x="1282753" y="2612258"/>
                  <a:pt x="1246909" y="2612572"/>
                </a:cubicBezTo>
                <a:lnTo>
                  <a:pt x="0" y="2612572"/>
                </a:lnTo>
              </a:path>
            </a:pathLst>
          </a:custGeom>
          <a:noFill/>
          <a:ln w="9525" cap="flat" cmpd="sng" algn="ctr">
            <a:no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4" name="Freeform 3"/>
          <p:cNvSpPr/>
          <p:nvPr/>
        </p:nvSpPr>
        <p:spPr bwMode="auto">
          <a:xfrm>
            <a:off x="2523472" y="3994788"/>
            <a:ext cx="1509252" cy="1841074"/>
          </a:xfrm>
          <a:custGeom>
            <a:avLst/>
            <a:gdLst>
              <a:gd name="connsiteX0" fmla="*/ 201881 w 2137559"/>
              <a:gd name="connsiteY0" fmla="*/ 2578692 h 2607520"/>
              <a:gd name="connsiteX1" fmla="*/ 213756 w 2137559"/>
              <a:gd name="connsiteY1" fmla="*/ 1023024 h 2607520"/>
              <a:gd name="connsiteX2" fmla="*/ 249382 w 2137559"/>
              <a:gd name="connsiteY2" fmla="*/ 821144 h 2607520"/>
              <a:gd name="connsiteX3" fmla="*/ 296884 w 2137559"/>
              <a:gd name="connsiteY3" fmla="*/ 678640 h 2607520"/>
              <a:gd name="connsiteX4" fmla="*/ 391886 w 2137559"/>
              <a:gd name="connsiteY4" fmla="*/ 524261 h 2607520"/>
              <a:gd name="connsiteX5" fmla="*/ 415637 w 2137559"/>
              <a:gd name="connsiteY5" fmla="*/ 464884 h 2607520"/>
              <a:gd name="connsiteX6" fmla="*/ 463138 w 2137559"/>
              <a:gd name="connsiteY6" fmla="*/ 417383 h 2607520"/>
              <a:gd name="connsiteX7" fmla="*/ 522515 w 2137559"/>
              <a:gd name="connsiteY7" fmla="*/ 334255 h 2607520"/>
              <a:gd name="connsiteX8" fmla="*/ 641268 w 2137559"/>
              <a:gd name="connsiteY8" fmla="*/ 227377 h 2607520"/>
              <a:gd name="connsiteX9" fmla="*/ 724395 w 2137559"/>
              <a:gd name="connsiteY9" fmla="*/ 120500 h 2607520"/>
              <a:gd name="connsiteX10" fmla="*/ 783772 w 2137559"/>
              <a:gd name="connsiteY10" fmla="*/ 84874 h 2607520"/>
              <a:gd name="connsiteX11" fmla="*/ 866899 w 2137559"/>
              <a:gd name="connsiteY11" fmla="*/ 37372 h 2607520"/>
              <a:gd name="connsiteX12" fmla="*/ 926276 w 2137559"/>
              <a:gd name="connsiteY12" fmla="*/ 25497 h 2607520"/>
              <a:gd name="connsiteX13" fmla="*/ 1175658 w 2137559"/>
              <a:gd name="connsiteY13" fmla="*/ 1746 h 2607520"/>
              <a:gd name="connsiteX14" fmla="*/ 1555668 w 2137559"/>
              <a:gd name="connsiteY14" fmla="*/ 13622 h 2607520"/>
              <a:gd name="connsiteX15" fmla="*/ 1615045 w 2137559"/>
              <a:gd name="connsiteY15" fmla="*/ 49248 h 2607520"/>
              <a:gd name="connsiteX16" fmla="*/ 1733798 w 2137559"/>
              <a:gd name="connsiteY16" fmla="*/ 96749 h 2607520"/>
              <a:gd name="connsiteX17" fmla="*/ 1864426 w 2137559"/>
              <a:gd name="connsiteY17" fmla="*/ 215502 h 2607520"/>
              <a:gd name="connsiteX18" fmla="*/ 1911928 w 2137559"/>
              <a:gd name="connsiteY18" fmla="*/ 274879 h 2607520"/>
              <a:gd name="connsiteX19" fmla="*/ 2006930 w 2137559"/>
              <a:gd name="connsiteY19" fmla="*/ 369881 h 2607520"/>
              <a:gd name="connsiteX20" fmla="*/ 2090058 w 2137559"/>
              <a:gd name="connsiteY20" fmla="*/ 500510 h 2607520"/>
              <a:gd name="connsiteX21" fmla="*/ 2113808 w 2137559"/>
              <a:gd name="connsiteY21" fmla="*/ 548011 h 2607520"/>
              <a:gd name="connsiteX22" fmla="*/ 2137559 w 2137559"/>
              <a:gd name="connsiteY22" fmla="*/ 714266 h 2607520"/>
              <a:gd name="connsiteX23" fmla="*/ 2125684 w 2137559"/>
              <a:gd name="connsiteY23" fmla="*/ 1308032 h 2607520"/>
              <a:gd name="connsiteX24" fmla="*/ 2090058 w 2137559"/>
              <a:gd name="connsiteY24" fmla="*/ 1462411 h 2607520"/>
              <a:gd name="connsiteX25" fmla="*/ 2078182 w 2137559"/>
              <a:gd name="connsiteY25" fmla="*/ 1533663 h 2607520"/>
              <a:gd name="connsiteX26" fmla="*/ 2054432 w 2137559"/>
              <a:gd name="connsiteY26" fmla="*/ 1581164 h 2607520"/>
              <a:gd name="connsiteX27" fmla="*/ 2042556 w 2137559"/>
              <a:gd name="connsiteY27" fmla="*/ 1628666 h 2607520"/>
              <a:gd name="connsiteX28" fmla="*/ 2018806 w 2137559"/>
              <a:gd name="connsiteY28" fmla="*/ 1688042 h 2607520"/>
              <a:gd name="connsiteX29" fmla="*/ 2006930 w 2137559"/>
              <a:gd name="connsiteY29" fmla="*/ 1735544 h 2607520"/>
              <a:gd name="connsiteX30" fmla="*/ 1947554 w 2137559"/>
              <a:gd name="connsiteY30" fmla="*/ 1830546 h 2607520"/>
              <a:gd name="connsiteX31" fmla="*/ 1911928 w 2137559"/>
              <a:gd name="connsiteY31" fmla="*/ 1937424 h 2607520"/>
              <a:gd name="connsiteX32" fmla="*/ 1864426 w 2137559"/>
              <a:gd name="connsiteY32" fmla="*/ 1984926 h 2607520"/>
              <a:gd name="connsiteX33" fmla="*/ 1828800 w 2137559"/>
              <a:gd name="connsiteY33" fmla="*/ 2044302 h 2607520"/>
              <a:gd name="connsiteX34" fmla="*/ 1745673 w 2137559"/>
              <a:gd name="connsiteY34" fmla="*/ 2139305 h 2607520"/>
              <a:gd name="connsiteX35" fmla="*/ 1662546 w 2137559"/>
              <a:gd name="connsiteY35" fmla="*/ 2234307 h 2607520"/>
              <a:gd name="connsiteX36" fmla="*/ 1591294 w 2137559"/>
              <a:gd name="connsiteY36" fmla="*/ 2329310 h 2607520"/>
              <a:gd name="connsiteX37" fmla="*/ 1520042 w 2137559"/>
              <a:gd name="connsiteY37" fmla="*/ 2400562 h 2607520"/>
              <a:gd name="connsiteX38" fmla="*/ 1484416 w 2137559"/>
              <a:gd name="connsiteY38" fmla="*/ 2424313 h 2607520"/>
              <a:gd name="connsiteX39" fmla="*/ 1389413 w 2137559"/>
              <a:gd name="connsiteY39" fmla="*/ 2459939 h 2607520"/>
              <a:gd name="connsiteX40" fmla="*/ 1353787 w 2137559"/>
              <a:gd name="connsiteY40" fmla="*/ 2495564 h 2607520"/>
              <a:gd name="connsiteX41" fmla="*/ 1246910 w 2137559"/>
              <a:gd name="connsiteY41" fmla="*/ 2543066 h 2607520"/>
              <a:gd name="connsiteX42" fmla="*/ 1199408 w 2137559"/>
              <a:gd name="connsiteY42" fmla="*/ 2554941 h 2607520"/>
              <a:gd name="connsiteX43" fmla="*/ 1116281 w 2137559"/>
              <a:gd name="connsiteY43" fmla="*/ 2566816 h 2607520"/>
              <a:gd name="connsiteX44" fmla="*/ 795647 w 2137559"/>
              <a:gd name="connsiteY44" fmla="*/ 2590567 h 2607520"/>
              <a:gd name="connsiteX45" fmla="*/ 0 w 2137559"/>
              <a:gd name="connsiteY45" fmla="*/ 2590567 h 260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37559" h="2607520">
                <a:moveTo>
                  <a:pt x="201881" y="2578692"/>
                </a:moveTo>
                <a:cubicBezTo>
                  <a:pt x="205839" y="2060136"/>
                  <a:pt x="206348" y="1541542"/>
                  <a:pt x="213756" y="1023024"/>
                </a:cubicBezTo>
                <a:cubicBezTo>
                  <a:pt x="214848" y="946571"/>
                  <a:pt x="230041" y="893672"/>
                  <a:pt x="249382" y="821144"/>
                </a:cubicBezTo>
                <a:cubicBezTo>
                  <a:pt x="261452" y="775880"/>
                  <a:pt x="275402" y="721604"/>
                  <a:pt x="296884" y="678640"/>
                </a:cubicBezTo>
                <a:cubicBezTo>
                  <a:pt x="411862" y="448685"/>
                  <a:pt x="278996" y="731227"/>
                  <a:pt x="391886" y="524261"/>
                </a:cubicBezTo>
                <a:cubicBezTo>
                  <a:pt x="402094" y="505547"/>
                  <a:pt x="403812" y="482621"/>
                  <a:pt x="415637" y="464884"/>
                </a:cubicBezTo>
                <a:cubicBezTo>
                  <a:pt x="428058" y="446253"/>
                  <a:pt x="448958" y="434714"/>
                  <a:pt x="463138" y="417383"/>
                </a:cubicBezTo>
                <a:cubicBezTo>
                  <a:pt x="484701" y="391028"/>
                  <a:pt x="500715" y="360415"/>
                  <a:pt x="522515" y="334255"/>
                </a:cubicBezTo>
                <a:cubicBezTo>
                  <a:pt x="685145" y="139099"/>
                  <a:pt x="482762" y="399091"/>
                  <a:pt x="641268" y="227377"/>
                </a:cubicBezTo>
                <a:cubicBezTo>
                  <a:pt x="671881" y="194213"/>
                  <a:pt x="685694" y="143721"/>
                  <a:pt x="724395" y="120500"/>
                </a:cubicBezTo>
                <a:cubicBezTo>
                  <a:pt x="744187" y="108625"/>
                  <a:pt x="764199" y="97107"/>
                  <a:pt x="783772" y="84874"/>
                </a:cubicBezTo>
                <a:cubicBezTo>
                  <a:pt x="813556" y="66259"/>
                  <a:pt x="832148" y="48956"/>
                  <a:pt x="866899" y="37372"/>
                </a:cubicBezTo>
                <a:cubicBezTo>
                  <a:pt x="886047" y="30989"/>
                  <a:pt x="906366" y="28815"/>
                  <a:pt x="926276" y="25497"/>
                </a:cubicBezTo>
                <a:cubicBezTo>
                  <a:pt x="1029871" y="8232"/>
                  <a:pt x="1050031" y="10720"/>
                  <a:pt x="1175658" y="1746"/>
                </a:cubicBezTo>
                <a:cubicBezTo>
                  <a:pt x="1302328" y="5705"/>
                  <a:pt x="1429670" y="0"/>
                  <a:pt x="1555668" y="13622"/>
                </a:cubicBezTo>
                <a:cubicBezTo>
                  <a:pt x="1578616" y="16103"/>
                  <a:pt x="1594032" y="39697"/>
                  <a:pt x="1615045" y="49248"/>
                </a:cubicBezTo>
                <a:cubicBezTo>
                  <a:pt x="1666036" y="72425"/>
                  <a:pt x="1690107" y="66165"/>
                  <a:pt x="1733798" y="96749"/>
                </a:cubicBezTo>
                <a:cubicBezTo>
                  <a:pt x="1772218" y="123644"/>
                  <a:pt x="1832380" y="179895"/>
                  <a:pt x="1864426" y="215502"/>
                </a:cubicBezTo>
                <a:cubicBezTo>
                  <a:pt x="1881382" y="234342"/>
                  <a:pt x="1894736" y="256254"/>
                  <a:pt x="1911928" y="274879"/>
                </a:cubicBezTo>
                <a:cubicBezTo>
                  <a:pt x="1942304" y="307787"/>
                  <a:pt x="1982088" y="332618"/>
                  <a:pt x="2006930" y="369881"/>
                </a:cubicBezTo>
                <a:cubicBezTo>
                  <a:pt x="2039583" y="418860"/>
                  <a:pt x="2062106" y="450195"/>
                  <a:pt x="2090058" y="500510"/>
                </a:cubicBezTo>
                <a:cubicBezTo>
                  <a:pt x="2098655" y="515985"/>
                  <a:pt x="2105891" y="532177"/>
                  <a:pt x="2113808" y="548011"/>
                </a:cubicBezTo>
                <a:cubicBezTo>
                  <a:pt x="2124772" y="602830"/>
                  <a:pt x="2137559" y="657843"/>
                  <a:pt x="2137559" y="714266"/>
                </a:cubicBezTo>
                <a:cubicBezTo>
                  <a:pt x="2137559" y="912228"/>
                  <a:pt x="2132878" y="1110201"/>
                  <a:pt x="2125684" y="1308032"/>
                </a:cubicBezTo>
                <a:cubicBezTo>
                  <a:pt x="2124887" y="1329958"/>
                  <a:pt x="2090434" y="1460156"/>
                  <a:pt x="2090058" y="1462411"/>
                </a:cubicBezTo>
                <a:cubicBezTo>
                  <a:pt x="2086099" y="1486162"/>
                  <a:pt x="2085101" y="1510600"/>
                  <a:pt x="2078182" y="1533663"/>
                </a:cubicBezTo>
                <a:cubicBezTo>
                  <a:pt x="2073095" y="1550619"/>
                  <a:pt x="2060648" y="1564589"/>
                  <a:pt x="2054432" y="1581164"/>
                </a:cubicBezTo>
                <a:cubicBezTo>
                  <a:pt x="2048701" y="1596446"/>
                  <a:pt x="2047717" y="1613182"/>
                  <a:pt x="2042556" y="1628666"/>
                </a:cubicBezTo>
                <a:cubicBezTo>
                  <a:pt x="2035815" y="1648889"/>
                  <a:pt x="2025547" y="1667819"/>
                  <a:pt x="2018806" y="1688042"/>
                </a:cubicBezTo>
                <a:cubicBezTo>
                  <a:pt x="2013645" y="1703526"/>
                  <a:pt x="2012661" y="1720262"/>
                  <a:pt x="2006930" y="1735544"/>
                </a:cubicBezTo>
                <a:cubicBezTo>
                  <a:pt x="1990628" y="1779015"/>
                  <a:pt x="1975578" y="1793181"/>
                  <a:pt x="1947554" y="1830546"/>
                </a:cubicBezTo>
                <a:cubicBezTo>
                  <a:pt x="1939639" y="1862205"/>
                  <a:pt x="1929814" y="1910596"/>
                  <a:pt x="1911928" y="1937424"/>
                </a:cubicBezTo>
                <a:cubicBezTo>
                  <a:pt x="1899507" y="1956056"/>
                  <a:pt x="1878174" y="1967250"/>
                  <a:pt x="1864426" y="1984926"/>
                </a:cubicBezTo>
                <a:cubicBezTo>
                  <a:pt x="1850255" y="2003145"/>
                  <a:pt x="1841603" y="2025097"/>
                  <a:pt x="1828800" y="2044302"/>
                </a:cubicBezTo>
                <a:cubicBezTo>
                  <a:pt x="1796093" y="2093362"/>
                  <a:pt x="1788666" y="2096311"/>
                  <a:pt x="1745673" y="2139305"/>
                </a:cubicBezTo>
                <a:cubicBezTo>
                  <a:pt x="1694228" y="2242196"/>
                  <a:pt x="1759170" y="2128899"/>
                  <a:pt x="1662546" y="2234307"/>
                </a:cubicBezTo>
                <a:cubicBezTo>
                  <a:pt x="1635798" y="2263487"/>
                  <a:pt x="1624230" y="2307352"/>
                  <a:pt x="1591294" y="2329310"/>
                </a:cubicBezTo>
                <a:cubicBezTo>
                  <a:pt x="1507334" y="2385284"/>
                  <a:pt x="1608421" y="2312183"/>
                  <a:pt x="1520042" y="2400562"/>
                </a:cubicBezTo>
                <a:cubicBezTo>
                  <a:pt x="1509950" y="2410654"/>
                  <a:pt x="1496808" y="2417232"/>
                  <a:pt x="1484416" y="2424313"/>
                </a:cubicBezTo>
                <a:cubicBezTo>
                  <a:pt x="1436119" y="2451911"/>
                  <a:pt x="1441364" y="2446951"/>
                  <a:pt x="1389413" y="2459939"/>
                </a:cubicBezTo>
                <a:cubicBezTo>
                  <a:pt x="1377538" y="2471814"/>
                  <a:pt x="1367760" y="2486248"/>
                  <a:pt x="1353787" y="2495564"/>
                </a:cubicBezTo>
                <a:cubicBezTo>
                  <a:pt x="1323541" y="2515728"/>
                  <a:pt x="1283119" y="2532721"/>
                  <a:pt x="1246910" y="2543066"/>
                </a:cubicBezTo>
                <a:cubicBezTo>
                  <a:pt x="1231217" y="2547550"/>
                  <a:pt x="1215466" y="2552021"/>
                  <a:pt x="1199408" y="2554941"/>
                </a:cubicBezTo>
                <a:cubicBezTo>
                  <a:pt x="1171869" y="2559948"/>
                  <a:pt x="1143990" y="2562858"/>
                  <a:pt x="1116281" y="2566816"/>
                </a:cubicBezTo>
                <a:cubicBezTo>
                  <a:pt x="994177" y="2607520"/>
                  <a:pt x="1064850" y="2587609"/>
                  <a:pt x="795647" y="2590567"/>
                </a:cubicBezTo>
                <a:cubicBezTo>
                  <a:pt x="530447" y="2593481"/>
                  <a:pt x="265216" y="2590567"/>
                  <a:pt x="0" y="2590567"/>
                </a:cubicBezTo>
              </a:path>
            </a:pathLst>
          </a:custGeom>
          <a:noFill/>
          <a:ln w="57150" cap="flat" cmpd="sng" algn="ctr">
            <a:solidFill>
              <a:srgbClr val="92D050"/>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6" name="Freeform 5"/>
          <p:cNvSpPr/>
          <p:nvPr/>
        </p:nvSpPr>
        <p:spPr bwMode="auto">
          <a:xfrm>
            <a:off x="5143091" y="4010526"/>
            <a:ext cx="1257709" cy="2079413"/>
          </a:xfrm>
          <a:custGeom>
            <a:avLst/>
            <a:gdLst>
              <a:gd name="connsiteX0" fmla="*/ 403761 w 1781299"/>
              <a:gd name="connsiteY0" fmla="*/ 2945081 h 2945081"/>
              <a:gd name="connsiteX1" fmla="*/ 368135 w 1781299"/>
              <a:gd name="connsiteY1" fmla="*/ 2933205 h 2945081"/>
              <a:gd name="connsiteX2" fmla="*/ 237506 w 1781299"/>
              <a:gd name="connsiteY2" fmla="*/ 2790701 h 2945081"/>
              <a:gd name="connsiteX3" fmla="*/ 142504 w 1781299"/>
              <a:gd name="connsiteY3" fmla="*/ 2660073 h 2945081"/>
              <a:gd name="connsiteX4" fmla="*/ 106878 w 1781299"/>
              <a:gd name="connsiteY4" fmla="*/ 2588821 h 2945081"/>
              <a:gd name="connsiteX5" fmla="*/ 83127 w 1781299"/>
              <a:gd name="connsiteY5" fmla="*/ 2505694 h 2945081"/>
              <a:gd name="connsiteX6" fmla="*/ 59377 w 1781299"/>
              <a:gd name="connsiteY6" fmla="*/ 2458192 h 2945081"/>
              <a:gd name="connsiteX7" fmla="*/ 35626 w 1781299"/>
              <a:gd name="connsiteY7" fmla="*/ 2398816 h 2945081"/>
              <a:gd name="connsiteX8" fmla="*/ 23751 w 1781299"/>
              <a:gd name="connsiteY8" fmla="*/ 2339439 h 2945081"/>
              <a:gd name="connsiteX9" fmla="*/ 11875 w 1781299"/>
              <a:gd name="connsiteY9" fmla="*/ 2291938 h 2945081"/>
              <a:gd name="connsiteX10" fmla="*/ 0 w 1781299"/>
              <a:gd name="connsiteY10" fmla="*/ 2101933 h 2945081"/>
              <a:gd name="connsiteX11" fmla="*/ 11875 w 1781299"/>
              <a:gd name="connsiteY11" fmla="*/ 558140 h 2945081"/>
              <a:gd name="connsiteX12" fmla="*/ 0 w 1781299"/>
              <a:gd name="connsiteY12" fmla="*/ 486888 h 2945081"/>
              <a:gd name="connsiteX13" fmla="*/ 35626 w 1781299"/>
              <a:gd name="connsiteY13" fmla="*/ 285008 h 2945081"/>
              <a:gd name="connsiteX14" fmla="*/ 83127 w 1781299"/>
              <a:gd name="connsiteY14" fmla="*/ 225631 h 2945081"/>
              <a:gd name="connsiteX15" fmla="*/ 249382 w 1781299"/>
              <a:gd name="connsiteY15" fmla="*/ 118753 h 2945081"/>
              <a:gd name="connsiteX16" fmla="*/ 296883 w 1781299"/>
              <a:gd name="connsiteY16" fmla="*/ 106878 h 2945081"/>
              <a:gd name="connsiteX17" fmla="*/ 403761 w 1781299"/>
              <a:gd name="connsiteY17" fmla="*/ 59377 h 2945081"/>
              <a:gd name="connsiteX18" fmla="*/ 451262 w 1781299"/>
              <a:gd name="connsiteY18" fmla="*/ 47501 h 2945081"/>
              <a:gd name="connsiteX19" fmla="*/ 570015 w 1781299"/>
              <a:gd name="connsiteY19" fmla="*/ 23751 h 2945081"/>
              <a:gd name="connsiteX20" fmla="*/ 771896 w 1781299"/>
              <a:gd name="connsiteY20" fmla="*/ 0 h 2945081"/>
              <a:gd name="connsiteX21" fmla="*/ 1365662 w 1781299"/>
              <a:gd name="connsiteY21" fmla="*/ 11875 h 2945081"/>
              <a:gd name="connsiteX22" fmla="*/ 1460665 w 1781299"/>
              <a:gd name="connsiteY22" fmla="*/ 23751 h 2945081"/>
              <a:gd name="connsiteX23" fmla="*/ 1567543 w 1781299"/>
              <a:gd name="connsiteY23" fmla="*/ 118753 h 2945081"/>
              <a:gd name="connsiteX24" fmla="*/ 1650670 w 1781299"/>
              <a:gd name="connsiteY24" fmla="*/ 225631 h 2945081"/>
              <a:gd name="connsiteX25" fmla="*/ 1686296 w 1781299"/>
              <a:gd name="connsiteY25" fmla="*/ 285008 h 2945081"/>
              <a:gd name="connsiteX26" fmla="*/ 1710047 w 1781299"/>
              <a:gd name="connsiteY26" fmla="*/ 344385 h 2945081"/>
              <a:gd name="connsiteX27" fmla="*/ 1745673 w 1781299"/>
              <a:gd name="connsiteY27" fmla="*/ 391886 h 2945081"/>
              <a:gd name="connsiteX28" fmla="*/ 1769423 w 1781299"/>
              <a:gd name="connsiteY28" fmla="*/ 486888 h 2945081"/>
              <a:gd name="connsiteX29" fmla="*/ 1781299 w 1781299"/>
              <a:gd name="connsiteY29" fmla="*/ 534390 h 2945081"/>
              <a:gd name="connsiteX30" fmla="*/ 1769423 w 1781299"/>
              <a:gd name="connsiteY30" fmla="*/ 1080655 h 2945081"/>
              <a:gd name="connsiteX31" fmla="*/ 1757548 w 1781299"/>
              <a:gd name="connsiteY31" fmla="*/ 1128156 h 2945081"/>
              <a:gd name="connsiteX32" fmla="*/ 1721922 w 1781299"/>
              <a:gd name="connsiteY32" fmla="*/ 1223159 h 2945081"/>
              <a:gd name="connsiteX33" fmla="*/ 1698171 w 1781299"/>
              <a:gd name="connsiteY33" fmla="*/ 1258785 h 2945081"/>
              <a:gd name="connsiteX34" fmla="*/ 1650670 w 1781299"/>
              <a:gd name="connsiteY34" fmla="*/ 1294411 h 2945081"/>
              <a:gd name="connsiteX35" fmla="*/ 1543792 w 1781299"/>
              <a:gd name="connsiteY35" fmla="*/ 1436914 h 2945081"/>
              <a:gd name="connsiteX36" fmla="*/ 1472540 w 1781299"/>
              <a:gd name="connsiteY36" fmla="*/ 1508166 h 2945081"/>
              <a:gd name="connsiteX37" fmla="*/ 1413164 w 1781299"/>
              <a:gd name="connsiteY37" fmla="*/ 1555668 h 2945081"/>
              <a:gd name="connsiteX38" fmla="*/ 1365662 w 1781299"/>
              <a:gd name="connsiteY38" fmla="*/ 1567543 h 2945081"/>
              <a:gd name="connsiteX39" fmla="*/ 1330036 w 1781299"/>
              <a:gd name="connsiteY39" fmla="*/ 1603169 h 2945081"/>
              <a:gd name="connsiteX40" fmla="*/ 1294410 w 1781299"/>
              <a:gd name="connsiteY40" fmla="*/ 1615044 h 2945081"/>
              <a:gd name="connsiteX41" fmla="*/ 1223158 w 1781299"/>
              <a:gd name="connsiteY41" fmla="*/ 1650670 h 2945081"/>
              <a:gd name="connsiteX42" fmla="*/ 1163782 w 1781299"/>
              <a:gd name="connsiteY42" fmla="*/ 1686296 h 2945081"/>
              <a:gd name="connsiteX43" fmla="*/ 985652 w 1781299"/>
              <a:gd name="connsiteY43" fmla="*/ 1769423 h 2945081"/>
              <a:gd name="connsiteX44" fmla="*/ 926275 w 1781299"/>
              <a:gd name="connsiteY44" fmla="*/ 1781299 h 2945081"/>
              <a:gd name="connsiteX45" fmla="*/ 106878 w 1781299"/>
              <a:gd name="connsiteY45" fmla="*/ 1757548 h 2945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781299" h="2945081">
                <a:moveTo>
                  <a:pt x="403761" y="2945081"/>
                </a:moveTo>
                <a:cubicBezTo>
                  <a:pt x="391886" y="2941122"/>
                  <a:pt x="377751" y="2941219"/>
                  <a:pt x="368135" y="2933205"/>
                </a:cubicBezTo>
                <a:cubicBezTo>
                  <a:pt x="229324" y="2817529"/>
                  <a:pt x="295392" y="2867881"/>
                  <a:pt x="237506" y="2790701"/>
                </a:cubicBezTo>
                <a:cubicBezTo>
                  <a:pt x="205003" y="2747363"/>
                  <a:pt x="167092" y="2709250"/>
                  <a:pt x="142504" y="2660073"/>
                </a:cubicBezTo>
                <a:cubicBezTo>
                  <a:pt x="130629" y="2636322"/>
                  <a:pt x="117663" y="2613086"/>
                  <a:pt x="106878" y="2588821"/>
                </a:cubicBezTo>
                <a:cubicBezTo>
                  <a:pt x="83908" y="2537139"/>
                  <a:pt x="105773" y="2566086"/>
                  <a:pt x="83127" y="2505694"/>
                </a:cubicBezTo>
                <a:cubicBezTo>
                  <a:pt x="76911" y="2489118"/>
                  <a:pt x="66567" y="2474369"/>
                  <a:pt x="59377" y="2458192"/>
                </a:cubicBezTo>
                <a:cubicBezTo>
                  <a:pt x="50720" y="2438713"/>
                  <a:pt x="43543" y="2418608"/>
                  <a:pt x="35626" y="2398816"/>
                </a:cubicBezTo>
                <a:cubicBezTo>
                  <a:pt x="31668" y="2379024"/>
                  <a:pt x="28130" y="2359143"/>
                  <a:pt x="23751" y="2339439"/>
                </a:cubicBezTo>
                <a:cubicBezTo>
                  <a:pt x="20210" y="2323507"/>
                  <a:pt x="13499" y="2308178"/>
                  <a:pt x="11875" y="2291938"/>
                </a:cubicBezTo>
                <a:cubicBezTo>
                  <a:pt x="5561" y="2228794"/>
                  <a:pt x="3958" y="2165268"/>
                  <a:pt x="0" y="2101933"/>
                </a:cubicBezTo>
                <a:cubicBezTo>
                  <a:pt x="3958" y="1587335"/>
                  <a:pt x="11875" y="1072753"/>
                  <a:pt x="11875" y="558140"/>
                </a:cubicBezTo>
                <a:cubicBezTo>
                  <a:pt x="11875" y="534062"/>
                  <a:pt x="0" y="510966"/>
                  <a:pt x="0" y="486888"/>
                </a:cubicBezTo>
                <a:cubicBezTo>
                  <a:pt x="0" y="423124"/>
                  <a:pt x="275" y="343927"/>
                  <a:pt x="35626" y="285008"/>
                </a:cubicBezTo>
                <a:cubicBezTo>
                  <a:pt x="48667" y="263274"/>
                  <a:pt x="66288" y="244575"/>
                  <a:pt x="83127" y="225631"/>
                </a:cubicBezTo>
                <a:cubicBezTo>
                  <a:pt x="130603" y="172220"/>
                  <a:pt x="172501" y="137973"/>
                  <a:pt x="249382" y="118753"/>
                </a:cubicBezTo>
                <a:cubicBezTo>
                  <a:pt x="265216" y="114795"/>
                  <a:pt x="281400" y="112039"/>
                  <a:pt x="296883" y="106878"/>
                </a:cubicBezTo>
                <a:cubicBezTo>
                  <a:pt x="491834" y="41894"/>
                  <a:pt x="238256" y="121442"/>
                  <a:pt x="403761" y="59377"/>
                </a:cubicBezTo>
                <a:cubicBezTo>
                  <a:pt x="419043" y="53646"/>
                  <a:pt x="435303" y="50921"/>
                  <a:pt x="451262" y="47501"/>
                </a:cubicBezTo>
                <a:cubicBezTo>
                  <a:pt x="490734" y="39043"/>
                  <a:pt x="529959" y="28758"/>
                  <a:pt x="570015" y="23751"/>
                </a:cubicBezTo>
                <a:cubicBezTo>
                  <a:pt x="700586" y="7429"/>
                  <a:pt x="633299" y="15399"/>
                  <a:pt x="771896" y="0"/>
                </a:cubicBezTo>
                <a:lnTo>
                  <a:pt x="1365662" y="11875"/>
                </a:lnTo>
                <a:cubicBezTo>
                  <a:pt x="1397557" y="12975"/>
                  <a:pt x="1429875" y="15354"/>
                  <a:pt x="1460665" y="23751"/>
                </a:cubicBezTo>
                <a:cubicBezTo>
                  <a:pt x="1489768" y="31688"/>
                  <a:pt x="1567323" y="118470"/>
                  <a:pt x="1567543" y="118753"/>
                </a:cubicBezTo>
                <a:cubicBezTo>
                  <a:pt x="1595252" y="154379"/>
                  <a:pt x="1627449" y="186930"/>
                  <a:pt x="1650670" y="225631"/>
                </a:cubicBezTo>
                <a:cubicBezTo>
                  <a:pt x="1662545" y="245423"/>
                  <a:pt x="1675974" y="264363"/>
                  <a:pt x="1686296" y="285008"/>
                </a:cubicBezTo>
                <a:cubicBezTo>
                  <a:pt x="1695829" y="304075"/>
                  <a:pt x="1699694" y="325751"/>
                  <a:pt x="1710047" y="344385"/>
                </a:cubicBezTo>
                <a:cubicBezTo>
                  <a:pt x="1719659" y="361686"/>
                  <a:pt x="1733798" y="376052"/>
                  <a:pt x="1745673" y="391886"/>
                </a:cubicBezTo>
                <a:lnTo>
                  <a:pt x="1769423" y="486888"/>
                </a:lnTo>
                <a:lnTo>
                  <a:pt x="1781299" y="534390"/>
                </a:lnTo>
                <a:cubicBezTo>
                  <a:pt x="1777340" y="716478"/>
                  <a:pt x="1776703" y="898669"/>
                  <a:pt x="1769423" y="1080655"/>
                </a:cubicBezTo>
                <a:cubicBezTo>
                  <a:pt x="1768771" y="1096963"/>
                  <a:pt x="1762032" y="1112463"/>
                  <a:pt x="1757548" y="1128156"/>
                </a:cubicBezTo>
                <a:cubicBezTo>
                  <a:pt x="1750696" y="1152140"/>
                  <a:pt x="1730289" y="1206424"/>
                  <a:pt x="1721922" y="1223159"/>
                </a:cubicBezTo>
                <a:cubicBezTo>
                  <a:pt x="1715539" y="1235925"/>
                  <a:pt x="1708263" y="1248693"/>
                  <a:pt x="1698171" y="1258785"/>
                </a:cubicBezTo>
                <a:cubicBezTo>
                  <a:pt x="1684176" y="1272780"/>
                  <a:pt x="1666504" y="1282536"/>
                  <a:pt x="1650670" y="1294411"/>
                </a:cubicBezTo>
                <a:cubicBezTo>
                  <a:pt x="1572075" y="1425402"/>
                  <a:pt x="1617828" y="1387558"/>
                  <a:pt x="1543792" y="1436914"/>
                </a:cubicBezTo>
                <a:cubicBezTo>
                  <a:pt x="1489280" y="1509598"/>
                  <a:pt x="1532078" y="1463512"/>
                  <a:pt x="1472540" y="1508166"/>
                </a:cubicBezTo>
                <a:cubicBezTo>
                  <a:pt x="1452263" y="1523374"/>
                  <a:pt x="1435321" y="1543359"/>
                  <a:pt x="1413164" y="1555668"/>
                </a:cubicBezTo>
                <a:cubicBezTo>
                  <a:pt x="1398897" y="1563594"/>
                  <a:pt x="1381496" y="1563585"/>
                  <a:pt x="1365662" y="1567543"/>
                </a:cubicBezTo>
                <a:cubicBezTo>
                  <a:pt x="1353787" y="1579418"/>
                  <a:pt x="1344010" y="1593853"/>
                  <a:pt x="1330036" y="1603169"/>
                </a:cubicBezTo>
                <a:cubicBezTo>
                  <a:pt x="1319621" y="1610113"/>
                  <a:pt x="1305849" y="1609960"/>
                  <a:pt x="1294410" y="1615044"/>
                </a:cubicBezTo>
                <a:cubicBezTo>
                  <a:pt x="1270145" y="1625829"/>
                  <a:pt x="1246470" y="1637954"/>
                  <a:pt x="1223158" y="1650670"/>
                </a:cubicBezTo>
                <a:cubicBezTo>
                  <a:pt x="1202895" y="1661723"/>
                  <a:pt x="1184148" y="1675434"/>
                  <a:pt x="1163782" y="1686296"/>
                </a:cubicBezTo>
                <a:cubicBezTo>
                  <a:pt x="1135039" y="1701625"/>
                  <a:pt x="1033582" y="1755044"/>
                  <a:pt x="985652" y="1769423"/>
                </a:cubicBezTo>
                <a:cubicBezTo>
                  <a:pt x="966319" y="1775223"/>
                  <a:pt x="946067" y="1777340"/>
                  <a:pt x="926275" y="1781299"/>
                </a:cubicBezTo>
                <a:cubicBezTo>
                  <a:pt x="257359" y="1754542"/>
                  <a:pt x="530589" y="1757548"/>
                  <a:pt x="106878" y="1757548"/>
                </a:cubicBezTo>
              </a:path>
            </a:pathLst>
          </a:custGeom>
          <a:noFill/>
          <a:ln w="57150" cap="flat" cmpd="sng" algn="ctr">
            <a:solidFill>
              <a:srgbClr val="92D050"/>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7" name="TextBox 6"/>
          <p:cNvSpPr txBox="1"/>
          <p:nvPr/>
        </p:nvSpPr>
        <p:spPr>
          <a:xfrm>
            <a:off x="-152400" y="-381000"/>
            <a:ext cx="7532831" cy="1631216"/>
          </a:xfrm>
          <a:prstGeom prst="rect">
            <a:avLst/>
          </a:prstGeom>
          <a:noFill/>
        </p:spPr>
        <p:txBody>
          <a:bodyPr wrap="none" rtlCol="0">
            <a:spAutoFit/>
          </a:bodyPr>
          <a:lstStyle/>
          <a:p>
            <a:r>
              <a:rPr lang="en-US" sz="10000" b="1" dirty="0" smtClean="0">
                <a:solidFill>
                  <a:schemeClr val="bg1">
                    <a:lumMod val="65000"/>
                  </a:schemeClr>
                </a:solidFill>
              </a:rPr>
              <a:t>graffiti error</a:t>
            </a:r>
          </a:p>
        </p:txBody>
      </p:sp>
      <p:sp>
        <p:nvSpPr>
          <p:cNvPr id="8" name="Oval 7"/>
          <p:cNvSpPr/>
          <p:nvPr/>
        </p:nvSpPr>
        <p:spPr bwMode="auto">
          <a:xfrm>
            <a:off x="2362200" y="5410200"/>
            <a:ext cx="685800" cy="685800"/>
          </a:xfrm>
          <a:prstGeom prst="ellipse">
            <a:avLst/>
          </a:prstGeom>
          <a:noFill/>
          <a:ln w="76200" cap="flat" cmpd="sng" algn="ctr">
            <a:solidFill>
              <a:srgbClr val="FF9900"/>
            </a:solid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
        <p:nvSpPr>
          <p:cNvPr id="9" name="Oval 8"/>
          <p:cNvSpPr/>
          <p:nvPr/>
        </p:nvSpPr>
        <p:spPr bwMode="auto">
          <a:xfrm>
            <a:off x="4838291" y="4953000"/>
            <a:ext cx="685800" cy="685800"/>
          </a:xfrm>
          <a:prstGeom prst="ellipse">
            <a:avLst/>
          </a:prstGeom>
          <a:noFill/>
          <a:ln w="76200" cap="flat" cmpd="sng" algn="ctr">
            <a:solidFill>
              <a:srgbClr val="FF9900"/>
            </a:solid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6"/>
          <p:cNvGrpSpPr>
            <a:grpSpLocks/>
          </p:cNvGrpSpPr>
          <p:nvPr/>
        </p:nvGrpSpPr>
        <p:grpSpPr bwMode="auto">
          <a:xfrm>
            <a:off x="411163" y="1141413"/>
            <a:ext cx="8123237" cy="4573587"/>
            <a:chOff x="609600" y="4570413"/>
            <a:chExt cx="2847975" cy="1603375"/>
          </a:xfrm>
        </p:grpSpPr>
        <p:pic>
          <p:nvPicPr>
            <p:cNvPr id="78853" name="Picture 13" descr="errorletters.png"/>
            <p:cNvPicPr>
              <a:picLocks noChangeAspect="1" noChangeArrowheads="1"/>
            </p:cNvPicPr>
            <p:nvPr/>
          </p:nvPicPr>
          <p:blipFill>
            <a:blip r:embed="rId3"/>
            <a:srcRect l="64752" b="67555"/>
            <a:stretch>
              <a:fillRect/>
            </a:stretch>
          </p:blipFill>
          <p:spPr bwMode="auto">
            <a:xfrm>
              <a:off x="609600" y="4570413"/>
              <a:ext cx="1106488" cy="723900"/>
            </a:xfrm>
            <a:prstGeom prst="rect">
              <a:avLst/>
            </a:prstGeom>
            <a:noFill/>
            <a:ln w="9525">
              <a:noFill/>
              <a:miter lim="800000"/>
              <a:headEnd/>
              <a:tailEnd/>
            </a:ln>
          </p:spPr>
        </p:pic>
        <p:pic>
          <p:nvPicPr>
            <p:cNvPr id="78854" name="Picture 13" descr="errorletters.png"/>
            <p:cNvPicPr>
              <a:picLocks noChangeAspect="1" noChangeArrowheads="1"/>
            </p:cNvPicPr>
            <p:nvPr/>
          </p:nvPicPr>
          <p:blipFill>
            <a:blip r:embed="rId3"/>
            <a:srcRect l="24025" t="50519" r="22243" b="19185"/>
            <a:stretch>
              <a:fillRect/>
            </a:stretch>
          </p:blipFill>
          <p:spPr bwMode="auto">
            <a:xfrm>
              <a:off x="1797050" y="4649788"/>
              <a:ext cx="1660525" cy="665162"/>
            </a:xfrm>
            <a:prstGeom prst="rect">
              <a:avLst/>
            </a:prstGeom>
            <a:noFill/>
            <a:ln w="9525">
              <a:noFill/>
              <a:miter lim="800000"/>
              <a:headEnd/>
              <a:tailEnd/>
            </a:ln>
          </p:spPr>
        </p:pic>
        <p:pic>
          <p:nvPicPr>
            <p:cNvPr id="78855" name="Picture 14" descr="overshoot.png"/>
            <p:cNvPicPr>
              <a:picLocks noChangeAspect="1" noChangeArrowheads="1"/>
            </p:cNvPicPr>
            <p:nvPr/>
          </p:nvPicPr>
          <p:blipFill>
            <a:blip r:embed="rId4"/>
            <a:srcRect l="42993" r="38197" b="67926"/>
            <a:stretch>
              <a:fillRect/>
            </a:stretch>
          </p:blipFill>
          <p:spPr bwMode="auto">
            <a:xfrm>
              <a:off x="2357438" y="5486400"/>
              <a:ext cx="566737" cy="687388"/>
            </a:xfrm>
            <a:prstGeom prst="rect">
              <a:avLst/>
            </a:prstGeom>
            <a:noFill/>
            <a:ln w="9525">
              <a:noFill/>
              <a:miter lim="800000"/>
              <a:headEnd/>
              <a:tailEnd/>
            </a:ln>
          </p:spPr>
        </p:pic>
        <p:pic>
          <p:nvPicPr>
            <p:cNvPr id="78856" name="Picture 14" descr="overshoot.png"/>
            <p:cNvPicPr>
              <a:picLocks noChangeAspect="1" noChangeArrowheads="1"/>
            </p:cNvPicPr>
            <p:nvPr/>
          </p:nvPicPr>
          <p:blipFill>
            <a:blip r:embed="rId4"/>
            <a:srcRect l="23763" t="51555" r="22287" b="19926"/>
            <a:stretch>
              <a:fillRect/>
            </a:stretch>
          </p:blipFill>
          <p:spPr bwMode="auto">
            <a:xfrm>
              <a:off x="609600" y="5530850"/>
              <a:ext cx="1625600" cy="611188"/>
            </a:xfrm>
            <a:prstGeom prst="rect">
              <a:avLst/>
            </a:prstGeom>
            <a:noFill/>
            <a:ln w="9525">
              <a:noFill/>
              <a:miter lim="800000"/>
              <a:headEnd/>
              <a:tailEnd/>
            </a:ln>
          </p:spPr>
        </p:pic>
        <p:pic>
          <p:nvPicPr>
            <p:cNvPr id="78857" name="Picture 14" descr="overshoot.png"/>
            <p:cNvPicPr>
              <a:picLocks noChangeAspect="1" noChangeArrowheads="1"/>
            </p:cNvPicPr>
            <p:nvPr/>
          </p:nvPicPr>
          <p:blipFill>
            <a:blip r:embed="rId4"/>
            <a:srcRect l="81667" r="1631" b="67926"/>
            <a:stretch>
              <a:fillRect/>
            </a:stretch>
          </p:blipFill>
          <p:spPr bwMode="auto">
            <a:xfrm>
              <a:off x="2951163" y="5486400"/>
              <a:ext cx="503237" cy="687388"/>
            </a:xfrm>
            <a:prstGeom prst="rect">
              <a:avLst/>
            </a:prstGeom>
            <a:noFill/>
            <a:ln w="9525">
              <a:noFill/>
              <a:miter lim="800000"/>
              <a:headEnd/>
              <a:tailEnd/>
            </a:ln>
          </p:spPr>
        </p:pic>
      </p:grpSp>
      <p:sp>
        <p:nvSpPr>
          <p:cNvPr id="9" name="TextBox 8"/>
          <p:cNvSpPr txBox="1"/>
          <p:nvPr/>
        </p:nvSpPr>
        <p:spPr>
          <a:xfrm>
            <a:off x="403225" y="3119438"/>
            <a:ext cx="8382000" cy="461962"/>
          </a:xfrm>
          <a:prstGeom prst="rect">
            <a:avLst/>
          </a:prstGeom>
          <a:noFill/>
        </p:spPr>
        <p:txBody>
          <a:bodyPr>
            <a:spAutoFit/>
          </a:bodyPr>
          <a:lstStyle/>
          <a:p>
            <a:pPr algn="l"/>
            <a:r>
              <a:rPr lang="en-US" b="1" dirty="0">
                <a:solidFill>
                  <a:srgbClr val="595959"/>
                </a:solidFill>
              </a:rPr>
              <a:t>D</a:t>
            </a:r>
            <a:r>
              <a:rPr lang="en-US" b="1" dirty="0">
                <a:solidFill>
                  <a:srgbClr val="595959"/>
                </a:solidFill>
                <a:sym typeface="Wingdings 3" pitchFamily="18" charset="2"/>
              </a:rPr>
              <a:t></a:t>
            </a:r>
            <a:r>
              <a:rPr lang="en-US" b="1" dirty="0">
                <a:solidFill>
                  <a:srgbClr val="595959"/>
                </a:solidFill>
              </a:rPr>
              <a:t>P		D</a:t>
            </a:r>
            <a:r>
              <a:rPr lang="en-US" b="1" dirty="0">
                <a:solidFill>
                  <a:srgbClr val="595959"/>
                </a:solidFill>
                <a:sym typeface="Wingdings 3" pitchFamily="18" charset="2"/>
              </a:rPr>
              <a:t></a:t>
            </a:r>
            <a:r>
              <a:rPr lang="en-US" b="1" dirty="0">
                <a:solidFill>
                  <a:srgbClr val="595959"/>
                </a:solidFill>
              </a:rPr>
              <a:t>?		O</a:t>
            </a:r>
            <a:r>
              <a:rPr lang="en-US" b="1" dirty="0">
                <a:solidFill>
                  <a:srgbClr val="595959"/>
                </a:solidFill>
                <a:sym typeface="Wingdings 3" pitchFamily="18" charset="2"/>
              </a:rPr>
              <a:t></a:t>
            </a:r>
            <a:r>
              <a:rPr lang="en-US" b="1" dirty="0">
                <a:solidFill>
                  <a:srgbClr val="595959"/>
                </a:solidFill>
              </a:rPr>
              <a:t>U		R</a:t>
            </a:r>
            <a:r>
              <a:rPr lang="en-US" b="1" dirty="0">
                <a:solidFill>
                  <a:srgbClr val="595959"/>
                </a:solidFill>
                <a:sym typeface="Wingdings 3" pitchFamily="18" charset="2"/>
              </a:rPr>
              <a:t></a:t>
            </a:r>
            <a:r>
              <a:rPr lang="en-US" b="1" dirty="0">
                <a:solidFill>
                  <a:srgbClr val="595959"/>
                </a:solidFill>
              </a:rPr>
              <a:t>A		Q</a:t>
            </a:r>
            <a:r>
              <a:rPr lang="en-US" b="1" dirty="0">
                <a:solidFill>
                  <a:srgbClr val="595959"/>
                </a:solidFill>
                <a:sym typeface="Wingdings 3" pitchFamily="18" charset="2"/>
              </a:rPr>
              <a:t></a:t>
            </a:r>
            <a:r>
              <a:rPr lang="en-US" b="1" dirty="0">
                <a:solidFill>
                  <a:srgbClr val="595959"/>
                </a:solidFill>
              </a:rPr>
              <a:t>?</a:t>
            </a:r>
            <a:endParaRPr lang="en-US" dirty="0">
              <a:solidFill>
                <a:srgbClr val="595959"/>
              </a:solidFill>
            </a:endParaRPr>
          </a:p>
        </p:txBody>
      </p:sp>
      <p:sp>
        <p:nvSpPr>
          <p:cNvPr id="10" name="TextBox 9"/>
          <p:cNvSpPr txBox="1"/>
          <p:nvPr/>
        </p:nvSpPr>
        <p:spPr>
          <a:xfrm>
            <a:off x="304800" y="5481638"/>
            <a:ext cx="8382000" cy="461962"/>
          </a:xfrm>
          <a:prstGeom prst="rect">
            <a:avLst/>
          </a:prstGeom>
          <a:noFill/>
        </p:spPr>
        <p:txBody>
          <a:bodyPr>
            <a:spAutoFit/>
          </a:bodyPr>
          <a:lstStyle/>
          <a:p>
            <a:pPr algn="l"/>
            <a:r>
              <a:rPr lang="en-US" b="1">
                <a:solidFill>
                  <a:srgbClr val="595959"/>
                </a:solidFill>
              </a:rPr>
              <a:t>D</a:t>
            </a:r>
            <a:r>
              <a:rPr lang="en-US" b="1">
                <a:solidFill>
                  <a:srgbClr val="595959"/>
                </a:solidFill>
                <a:sym typeface="Wingdings 3" pitchFamily="18" charset="2"/>
              </a:rPr>
              <a:t></a:t>
            </a:r>
            <a:r>
              <a:rPr lang="en-US" b="1">
                <a:solidFill>
                  <a:srgbClr val="595959"/>
                </a:solidFill>
              </a:rPr>
              <a:t>P		D</a:t>
            </a:r>
            <a:r>
              <a:rPr lang="en-US" b="1">
                <a:solidFill>
                  <a:srgbClr val="595959"/>
                </a:solidFill>
                <a:sym typeface="Wingdings 3" pitchFamily="18" charset="2"/>
              </a:rPr>
              <a:t></a:t>
            </a:r>
            <a:r>
              <a:rPr lang="en-US" b="1">
                <a:solidFill>
                  <a:srgbClr val="595959"/>
                </a:solidFill>
              </a:rPr>
              <a:t>?		O</a:t>
            </a:r>
            <a:r>
              <a:rPr lang="en-US" b="1">
                <a:solidFill>
                  <a:srgbClr val="595959"/>
                </a:solidFill>
                <a:sym typeface="Wingdings 3" pitchFamily="18" charset="2"/>
              </a:rPr>
              <a:t></a:t>
            </a:r>
            <a:r>
              <a:rPr lang="en-US" b="1">
                <a:solidFill>
                  <a:srgbClr val="595959"/>
                </a:solidFill>
              </a:rPr>
              <a:t>U		R</a:t>
            </a:r>
            <a:r>
              <a:rPr lang="en-US" b="1">
                <a:solidFill>
                  <a:srgbClr val="595959"/>
                </a:solidFill>
                <a:sym typeface="Wingdings 3" pitchFamily="18" charset="2"/>
              </a:rPr>
              <a:t></a:t>
            </a:r>
            <a:r>
              <a:rPr lang="en-US" b="1">
                <a:solidFill>
                  <a:srgbClr val="595959"/>
                </a:solidFill>
              </a:rPr>
              <a:t>A		Q</a:t>
            </a:r>
            <a:r>
              <a:rPr lang="en-US" b="1">
                <a:solidFill>
                  <a:srgbClr val="595959"/>
                </a:solidFill>
                <a:sym typeface="Wingdings 3" pitchFamily="18" charset="2"/>
              </a:rPr>
              <a:t></a:t>
            </a:r>
            <a:r>
              <a:rPr lang="en-US" b="1">
                <a:solidFill>
                  <a:srgbClr val="595959"/>
                </a:solidFill>
              </a:rPr>
              <a:t>?</a:t>
            </a:r>
            <a:endParaRPr lang="en-US">
              <a:solidFill>
                <a:srgbClr val="595959"/>
              </a:solidFill>
            </a:endParaRPr>
          </a:p>
        </p:txBody>
      </p:sp>
      <p:sp>
        <p:nvSpPr>
          <p:cNvPr id="11" name="TextBox 10"/>
          <p:cNvSpPr txBox="1"/>
          <p:nvPr/>
        </p:nvSpPr>
        <p:spPr>
          <a:xfrm>
            <a:off x="-152400" y="-381000"/>
            <a:ext cx="7532831" cy="1631216"/>
          </a:xfrm>
          <a:prstGeom prst="rect">
            <a:avLst/>
          </a:prstGeom>
          <a:noFill/>
        </p:spPr>
        <p:txBody>
          <a:bodyPr wrap="none" rtlCol="0">
            <a:spAutoFit/>
          </a:bodyPr>
          <a:lstStyle/>
          <a:p>
            <a:r>
              <a:rPr lang="en-US" sz="10000" b="1" dirty="0" smtClean="0">
                <a:solidFill>
                  <a:schemeClr val="bg1">
                    <a:lumMod val="65000"/>
                  </a:schemeClr>
                </a:solidFill>
              </a:rPr>
              <a:t>graffiti error</a:t>
            </a:r>
          </a:p>
        </p:txBody>
      </p:sp>
      <p:sp>
        <p:nvSpPr>
          <p:cNvPr id="12" name="Rounded Rectangle 11"/>
          <p:cNvSpPr/>
          <p:nvPr/>
        </p:nvSpPr>
        <p:spPr bwMode="auto">
          <a:xfrm>
            <a:off x="3657600" y="1219200"/>
            <a:ext cx="1905000" cy="2590800"/>
          </a:xfrm>
          <a:prstGeom prst="roundRect">
            <a:avLst/>
          </a:prstGeom>
          <a:noFill/>
          <a:ln w="76200" cap="flat" cmpd="sng" algn="ctr">
            <a:solidFill>
              <a:srgbClr val="FF9900"/>
            </a:solidFill>
            <a:prstDash val="solid"/>
            <a:round/>
            <a:headEnd type="none" w="med" len="med"/>
            <a:tailEnd type="none" w="med" len="med"/>
          </a:ln>
          <a:effectLst/>
        </p:spPr>
        <p:txBody>
          <a:bodyPr vert="horz" wrap="non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TextBox 10"/>
          <p:cNvSpPr txBox="1"/>
          <p:nvPr/>
        </p:nvSpPr>
        <p:spPr>
          <a:xfrm>
            <a:off x="-152400" y="-381000"/>
            <a:ext cx="7532831" cy="1631216"/>
          </a:xfrm>
          <a:prstGeom prst="rect">
            <a:avLst/>
          </a:prstGeom>
          <a:noFill/>
        </p:spPr>
        <p:txBody>
          <a:bodyPr wrap="none" rtlCol="0">
            <a:spAutoFit/>
          </a:bodyPr>
          <a:lstStyle/>
          <a:p>
            <a:r>
              <a:rPr lang="en-US" sz="10000" b="1" dirty="0" smtClean="0">
                <a:solidFill>
                  <a:schemeClr val="bg1">
                    <a:lumMod val="65000"/>
                  </a:schemeClr>
                </a:solidFill>
              </a:rPr>
              <a:t>graffiti error</a:t>
            </a:r>
          </a:p>
        </p:txBody>
      </p:sp>
      <p:sp>
        <p:nvSpPr>
          <p:cNvPr id="13" name="Rectangle 12"/>
          <p:cNvSpPr/>
          <p:nvPr/>
        </p:nvSpPr>
        <p:spPr>
          <a:xfrm>
            <a:off x="228600" y="3887036"/>
            <a:ext cx="8153400" cy="1938992"/>
          </a:xfrm>
          <a:prstGeom prst="rect">
            <a:avLst/>
          </a:prstGeom>
        </p:spPr>
        <p:txBody>
          <a:bodyPr wrap="square">
            <a:spAutoFit/>
          </a:bodyPr>
          <a:lstStyle/>
          <a:p>
            <a:pPr algn="l"/>
            <a:r>
              <a:rPr lang="en-US" dirty="0" smtClean="0">
                <a:solidFill>
                  <a:schemeClr val="tx1">
                    <a:lumMod val="75000"/>
                    <a:lumOff val="25000"/>
                  </a:schemeClr>
                </a:solidFill>
              </a:rPr>
              <a:t>caused by </a:t>
            </a:r>
            <a:r>
              <a:rPr lang="en-US" b="1" dirty="0" smtClean="0">
                <a:solidFill>
                  <a:srgbClr val="FF9900"/>
                </a:solidFill>
              </a:rPr>
              <a:t>the fat finger problem</a:t>
            </a:r>
            <a:br>
              <a:rPr lang="en-US" b="1" dirty="0" smtClean="0">
                <a:solidFill>
                  <a:srgbClr val="FF9900"/>
                </a:solidFill>
              </a:rPr>
            </a:br>
            <a:r>
              <a:rPr lang="en-US" dirty="0" smtClean="0">
                <a:solidFill>
                  <a:schemeClr val="tx1">
                    <a:lumMod val="75000"/>
                    <a:lumOff val="25000"/>
                  </a:schemeClr>
                </a:solidFill>
              </a:rPr>
              <a:t/>
            </a:r>
            <a:br>
              <a:rPr lang="en-US" dirty="0" smtClean="0">
                <a:solidFill>
                  <a:schemeClr val="tx1">
                    <a:lumMod val="75000"/>
                    <a:lumOff val="25000"/>
                  </a:schemeClr>
                </a:solidFill>
              </a:rPr>
            </a:br>
            <a:r>
              <a:rPr lang="en-US" dirty="0" smtClean="0">
                <a:solidFill>
                  <a:schemeClr val="tx1">
                    <a:lumMod val="75000"/>
                    <a:lumOff val="25000"/>
                  </a:schemeClr>
                </a:solidFill>
              </a:rPr>
              <a:t>1. </a:t>
            </a:r>
            <a:r>
              <a:rPr lang="en-US" b="1" dirty="0" smtClean="0">
                <a:solidFill>
                  <a:srgbClr val="B7F15A"/>
                </a:solidFill>
              </a:rPr>
              <a:t>a tactile dot </a:t>
            </a:r>
            <a:r>
              <a:rPr lang="en-US" dirty="0" smtClean="0">
                <a:solidFill>
                  <a:schemeClr val="tx1">
                    <a:lumMod val="75000"/>
                    <a:lumOff val="25000"/>
                  </a:schemeClr>
                </a:solidFill>
              </a:rPr>
              <a:t>can help</a:t>
            </a:r>
          </a:p>
          <a:p>
            <a:pPr algn="l"/>
            <a:r>
              <a:rPr lang="en-US" dirty="0" smtClean="0">
                <a:solidFill>
                  <a:schemeClr val="tx1">
                    <a:lumMod val="75000"/>
                    <a:lumOff val="25000"/>
                  </a:schemeClr>
                </a:solidFill>
              </a:rPr>
              <a:t>2. </a:t>
            </a:r>
            <a:r>
              <a:rPr lang="en-US" b="1" dirty="0" smtClean="0">
                <a:solidFill>
                  <a:srgbClr val="B7F15A"/>
                </a:solidFill>
              </a:rPr>
              <a:t>redesign </a:t>
            </a:r>
            <a:r>
              <a:rPr lang="en-US" dirty="0" smtClean="0">
                <a:solidFill>
                  <a:schemeClr val="tx1">
                    <a:lumMod val="75000"/>
                    <a:lumOff val="25000"/>
                  </a:schemeClr>
                </a:solidFill>
              </a:rPr>
              <a:t>these 5 graffiti characters</a:t>
            </a:r>
          </a:p>
          <a:p>
            <a:pPr algn="l"/>
            <a:r>
              <a:rPr lang="en-US" dirty="0" smtClean="0">
                <a:solidFill>
                  <a:schemeClr val="tx1">
                    <a:lumMod val="75000"/>
                    <a:lumOff val="25000"/>
                  </a:schemeClr>
                </a:solidFill>
              </a:rPr>
              <a:t>3. </a:t>
            </a:r>
            <a:r>
              <a:rPr lang="en-US" b="1" dirty="0" smtClean="0">
                <a:solidFill>
                  <a:srgbClr val="B7F15A"/>
                </a:solidFill>
              </a:rPr>
              <a:t>avoid </a:t>
            </a:r>
            <a:r>
              <a:rPr lang="en-US" dirty="0" smtClean="0">
                <a:solidFill>
                  <a:schemeClr val="tx1">
                    <a:lumMod val="75000"/>
                    <a:lumOff val="25000"/>
                  </a:schemeClr>
                </a:solidFill>
              </a:rPr>
              <a:t>using the error-prone characters in commands</a:t>
            </a:r>
            <a:endParaRPr lang="en-US" dirty="0" smtClean="0">
              <a:solidFill>
                <a:srgbClr val="B7F15A"/>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133600"/>
            <a:ext cx="8915400" cy="4572000"/>
          </a:xfrm>
        </p:spPr>
        <p:txBody>
          <a:bodyPr/>
          <a:lstStyle/>
          <a:p>
            <a:endParaRPr lang="en-US" dirty="0" smtClean="0"/>
          </a:p>
          <a:p>
            <a:endParaRPr lang="en-US" dirty="0" smtClean="0">
              <a:solidFill>
                <a:srgbClr val="404040"/>
              </a:solidFill>
            </a:endParaRPr>
          </a:p>
          <a:p>
            <a:endParaRPr lang="en-US" dirty="0" smtClean="0">
              <a:solidFill>
                <a:srgbClr val="404040"/>
              </a:solidFill>
            </a:endParaRPr>
          </a:p>
          <a:p>
            <a:endParaRPr lang="en-US" dirty="0" smtClean="0">
              <a:solidFill>
                <a:srgbClr val="404040"/>
              </a:solidFill>
            </a:endParaRPr>
          </a:p>
          <a:p>
            <a:r>
              <a:rPr lang="en-US" dirty="0" smtClean="0">
                <a:solidFill>
                  <a:srgbClr val="404040"/>
                </a:solidFill>
              </a:rPr>
              <a:t>edgewrite did well across characters </a:t>
            </a:r>
            <a:r>
              <a:rPr lang="en-US" b="1" dirty="0" smtClean="0">
                <a:solidFill>
                  <a:srgbClr val="B7F15A"/>
                </a:solidFill>
              </a:rPr>
              <a:t>error rates &lt; 5%</a:t>
            </a:r>
          </a:p>
          <a:p>
            <a:pPr>
              <a:buFont typeface="Wingdings" pitchFamily="-65" charset="2"/>
              <a:buChar char="à"/>
            </a:pPr>
            <a:r>
              <a:rPr lang="en-US" dirty="0" smtClean="0"/>
              <a:t>sound technique </a:t>
            </a:r>
            <a:r>
              <a:rPr lang="en-US" b="1" dirty="0" smtClean="0">
                <a:solidFill>
                  <a:srgbClr val="B7F15A"/>
                </a:solidFill>
              </a:rPr>
              <a:t>for scanner devices</a:t>
            </a:r>
          </a:p>
          <a:p>
            <a:pPr>
              <a:buFont typeface="Wingdings" pitchFamily="-65" charset="2"/>
              <a:buChar char="à"/>
            </a:pPr>
            <a:endParaRPr lang="en-US" dirty="0" smtClean="0">
              <a:solidFill>
                <a:schemeClr val="tx1">
                  <a:lumMod val="75000"/>
                  <a:lumOff val="25000"/>
                </a:schemeClr>
              </a:solidFill>
            </a:endParaRPr>
          </a:p>
          <a:p>
            <a:endParaRPr lang="en-US" dirty="0" smtClean="0">
              <a:solidFill>
                <a:schemeClr val="tx1">
                  <a:lumMod val="75000"/>
                  <a:lumOff val="25000"/>
                </a:schemeClr>
              </a:solidFill>
            </a:endParaRPr>
          </a:p>
          <a:p>
            <a:endParaRPr lang="en-US" dirty="0" smtClean="0">
              <a:solidFill>
                <a:schemeClr val="tx1">
                  <a:lumMod val="75000"/>
                  <a:lumOff val="25000"/>
                </a:schemeClr>
              </a:solidFill>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4089898" y="3265438"/>
            <a:ext cx="4916084" cy="1154162"/>
          </a:xfrm>
          <a:prstGeom prst="rect">
            <a:avLst/>
          </a:prstGeom>
          <a:noFill/>
          <a:ln w="9525">
            <a:noFill/>
            <a:miter lim="800000"/>
            <a:headEnd/>
            <a:tailEnd/>
          </a:ln>
        </p:spPr>
        <p:txBody>
          <a:bodyPr wrap="none" lIns="0" tIns="0" rIns="0" bIns="0">
            <a:spAutoFit/>
          </a:bodyPr>
          <a:lstStyle/>
          <a:p>
            <a:pPr algn="r">
              <a:lnSpc>
                <a:spcPct val="70000"/>
              </a:lnSpc>
            </a:pPr>
            <a:r>
              <a:rPr lang="en-US" sz="10000" b="1" dirty="0" smtClean="0">
                <a:solidFill>
                  <a:srgbClr val="A6A6A6"/>
                </a:solidFill>
              </a:rPr>
              <a:t>insights</a:t>
            </a:r>
            <a:endParaRPr lang="en-US" sz="10000" b="1" dirty="0">
              <a:solidFill>
                <a:srgbClr val="B7F15A"/>
              </a:solidFill>
            </a:endParaRPr>
          </a:p>
        </p:txBody>
      </p:sp>
      <p:sp>
        <p:nvSpPr>
          <p:cNvPr id="3" name="Title 5"/>
          <p:cNvSpPr txBox="1">
            <a:spLocks/>
          </p:cNvSpPr>
          <p:nvPr/>
        </p:nvSpPr>
        <p:spPr bwMode="auto">
          <a:xfrm>
            <a:off x="-457200" y="4495800"/>
            <a:ext cx="8905875" cy="1016001"/>
          </a:xfrm>
          <a:prstGeom prst="rect">
            <a:avLst/>
          </a:prstGeom>
          <a:noFill/>
          <a:ln w="9525">
            <a:noFill/>
            <a:miter lim="800000"/>
            <a:headEnd/>
            <a:tailEnd/>
          </a:ln>
        </p:spPr>
        <p:txBody>
          <a:bodyPr anchor="b">
            <a:spAutoFit/>
          </a:bodyPr>
          <a:lstStyle/>
          <a:p>
            <a:pPr algn="r" eaLnBrk="0" hangingPunct="0"/>
            <a:r>
              <a:rPr lang="en-US" sz="6000" b="1" dirty="0" smtClean="0">
                <a:solidFill>
                  <a:schemeClr val="bg2"/>
                </a:solidFill>
                <a:cs typeface="Arial" pitchFamily="34" charset="0"/>
              </a:rPr>
              <a:t>for designers</a:t>
            </a:r>
            <a:endParaRPr lang="en-US" sz="6000" b="1" dirty="0">
              <a:solidFill>
                <a:schemeClr val="bg2"/>
              </a:solidFill>
              <a:cs typeface="Arial" pitchFamily="34" charset="0"/>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46"/>
          <p:cNvGrpSpPr/>
          <p:nvPr/>
        </p:nvGrpSpPr>
        <p:grpSpPr>
          <a:xfrm>
            <a:off x="4343400" y="542925"/>
            <a:ext cx="4800600" cy="2209800"/>
            <a:chOff x="4572000" y="542925"/>
            <a:chExt cx="4800600" cy="2209800"/>
          </a:xfrm>
        </p:grpSpPr>
        <p:grpSp>
          <p:nvGrpSpPr>
            <p:cNvPr id="3" name="Group 94"/>
            <p:cNvGrpSpPr/>
            <p:nvPr/>
          </p:nvGrpSpPr>
          <p:grpSpPr>
            <a:xfrm>
              <a:off x="6321523" y="1136877"/>
              <a:ext cx="1550972" cy="1615848"/>
              <a:chOff x="8763000" y="3124200"/>
              <a:chExt cx="1550972" cy="1615848"/>
            </a:xfrm>
          </p:grpSpPr>
          <p:sp>
            <p:nvSpPr>
              <p:cNvPr id="12" name="Text Box 40"/>
              <p:cNvSpPr txBox="1">
                <a:spLocks noChangeArrowheads="1"/>
              </p:cNvSpPr>
              <p:nvPr/>
            </p:nvSpPr>
            <p:spPr bwMode="auto">
              <a:xfrm>
                <a:off x="8824232" y="3124200"/>
                <a:ext cx="1180912" cy="369332"/>
              </a:xfrm>
              <a:prstGeom prst="rect">
                <a:avLst/>
              </a:prstGeom>
              <a:noFill/>
              <a:ln w="9525">
                <a:noFill/>
                <a:miter lim="800000"/>
                <a:headEnd/>
                <a:tailEnd/>
              </a:ln>
              <a:effectLst/>
            </p:spPr>
            <p:txBody>
              <a:bodyPr wrap="none" lIns="0" tIns="0" rIns="0" bIns="0">
                <a:prstTxWarp prst="textNoShape">
                  <a:avLst/>
                </a:prstTxWarp>
                <a:spAutoFit/>
              </a:bodyPr>
              <a:lstStyle/>
              <a:p>
                <a:r>
                  <a:rPr lang="en-US" dirty="0"/>
                  <a:t>intended</a:t>
                </a:r>
                <a:endParaRPr lang="de-DE" dirty="0"/>
              </a:p>
            </p:txBody>
          </p:sp>
          <p:sp>
            <p:nvSpPr>
              <p:cNvPr id="13" name="Text Box 62"/>
              <p:cNvSpPr txBox="1">
                <a:spLocks noChangeArrowheads="1"/>
              </p:cNvSpPr>
              <p:nvPr/>
            </p:nvSpPr>
            <p:spPr bwMode="auto">
              <a:xfrm>
                <a:off x="9492683" y="3685495"/>
                <a:ext cx="821289" cy="369332"/>
              </a:xfrm>
              <a:prstGeom prst="rect">
                <a:avLst/>
              </a:prstGeom>
              <a:noFill/>
              <a:ln w="9525">
                <a:noFill/>
                <a:miter lim="800000"/>
                <a:headEnd/>
                <a:tailEnd/>
              </a:ln>
              <a:effectLst/>
            </p:spPr>
            <p:txBody>
              <a:bodyPr wrap="none" lIns="0" tIns="0" rIns="0" bIns="0">
                <a:prstTxWarp prst="textNoShape">
                  <a:avLst/>
                </a:prstTxWarp>
                <a:spAutoFit/>
              </a:bodyPr>
              <a:lstStyle/>
              <a:p>
                <a:r>
                  <a:rPr lang="en-US" dirty="0"/>
                  <a:t>actual</a:t>
                </a:r>
                <a:endParaRPr lang="de-DE" dirty="0"/>
              </a:p>
            </p:txBody>
          </p:sp>
          <p:pic>
            <p:nvPicPr>
              <p:cNvPr id="14" name="Picture 13"/>
              <p:cNvPicPr>
                <a:picLocks noChangeAspect="1"/>
              </p:cNvPicPr>
              <p:nvPr/>
            </p:nvPicPr>
            <mc:AlternateContent>
              <mc:Choice xmlns:ma="http://schemas.microsoft.com/office/mac/drawingml/2008/main" Requires="ma">
                <p:blipFill>
                  <a:blip r:embed="rId3"/>
                  <a:srcRect l="13274"/>
                  <a:stretch>
                    <a:fillRect/>
                  </a:stretch>
                </p:blipFill>
              </mc:Choice>
              <mc:Fallback>
                <p:blipFill>
                  <a:blip r:embed="rId4"/>
                  <a:srcRect l="13274"/>
                  <a:stretch>
                    <a:fillRect/>
                  </a:stretch>
                </p:blipFill>
              </mc:Fallback>
            </mc:AlternateContent>
            <p:spPr>
              <a:xfrm>
                <a:off x="8763000" y="3320719"/>
                <a:ext cx="1333500" cy="1419329"/>
              </a:xfrm>
              <a:prstGeom prst="rect">
                <a:avLst/>
              </a:prstGeom>
            </p:spPr>
          </p:pic>
        </p:grpSp>
        <p:sp>
          <p:nvSpPr>
            <p:cNvPr id="88" name="Rectangle 87"/>
            <p:cNvSpPr/>
            <p:nvPr/>
          </p:nvSpPr>
          <p:spPr>
            <a:xfrm>
              <a:off x="4572000" y="542925"/>
              <a:ext cx="4800600" cy="830997"/>
            </a:xfrm>
            <a:prstGeom prst="rect">
              <a:avLst/>
            </a:prstGeom>
          </p:spPr>
          <p:txBody>
            <a:bodyPr wrap="square">
              <a:spAutoFit/>
            </a:bodyPr>
            <a:lstStyle/>
            <a:p>
              <a:pPr marL="514350" indent="-514350" algn="l">
                <a:buAutoNum type="arabicPeriod" startAt="3"/>
              </a:pPr>
              <a:r>
                <a:rPr lang="en-US" dirty="0" smtClean="0">
                  <a:solidFill>
                    <a:schemeClr val="tx1">
                      <a:lumMod val="65000"/>
                      <a:lumOff val="35000"/>
                    </a:schemeClr>
                  </a:solidFill>
                </a:rPr>
                <a:t>Avoid marks </a:t>
              </a:r>
              <a:r>
                <a:rPr lang="en-US" b="1" dirty="0" smtClean="0">
                  <a:solidFill>
                    <a:srgbClr val="B7F15A"/>
                  </a:solidFill>
                </a:rPr>
                <a:t>along finger </a:t>
              </a:r>
              <a:r>
                <a:rPr lang="en-US" dirty="0" smtClean="0">
                  <a:solidFill>
                    <a:schemeClr val="tx1">
                      <a:lumMod val="75000"/>
                      <a:lumOff val="25000"/>
                    </a:schemeClr>
                  </a:solidFill>
                </a:rPr>
                <a:t>direction </a:t>
              </a:r>
              <a:r>
                <a:rPr lang="en-US" dirty="0" smtClean="0">
                  <a:solidFill>
                    <a:schemeClr val="tx1">
                      <a:lumMod val="65000"/>
                      <a:lumOff val="35000"/>
                    </a:schemeClr>
                  </a:solidFill>
                </a:rPr>
                <a:t>(lift-off problem)</a:t>
              </a:r>
              <a:endParaRPr lang="en-US" b="1" dirty="0" smtClean="0">
                <a:solidFill>
                  <a:srgbClr val="B7F15A"/>
                </a:solidFill>
              </a:endParaRPr>
            </a:p>
          </p:txBody>
        </p:sp>
      </p:grpSp>
      <p:grpSp>
        <p:nvGrpSpPr>
          <p:cNvPr id="7" name="Group 145"/>
          <p:cNvGrpSpPr/>
          <p:nvPr/>
        </p:nvGrpSpPr>
        <p:grpSpPr>
          <a:xfrm>
            <a:off x="228600" y="3657600"/>
            <a:ext cx="3962400" cy="2842516"/>
            <a:chOff x="228600" y="3657600"/>
            <a:chExt cx="3962400" cy="2842516"/>
          </a:xfrm>
        </p:grpSpPr>
        <p:grpSp>
          <p:nvGrpSpPr>
            <p:cNvPr id="8" name="Group 95"/>
            <p:cNvGrpSpPr/>
            <p:nvPr/>
          </p:nvGrpSpPr>
          <p:grpSpPr>
            <a:xfrm>
              <a:off x="990600" y="4724400"/>
              <a:ext cx="2340964" cy="1775716"/>
              <a:chOff x="5562600" y="3581400"/>
              <a:chExt cx="2340964" cy="1775716"/>
            </a:xfrm>
          </p:grpSpPr>
          <p:sp>
            <p:nvSpPr>
              <p:cNvPr id="5" name="Text Box 67"/>
              <p:cNvSpPr txBox="1">
                <a:spLocks noChangeArrowheads="1"/>
              </p:cNvSpPr>
              <p:nvPr/>
            </p:nvSpPr>
            <p:spPr bwMode="auto">
              <a:xfrm>
                <a:off x="5562600" y="3748705"/>
                <a:ext cx="1180912" cy="369332"/>
              </a:xfrm>
              <a:prstGeom prst="rect">
                <a:avLst/>
              </a:prstGeom>
              <a:noFill/>
              <a:ln w="9525">
                <a:noFill/>
                <a:miter lim="800000"/>
                <a:headEnd/>
                <a:tailEnd/>
              </a:ln>
            </p:spPr>
            <p:txBody>
              <a:bodyPr wrap="none" lIns="0" tIns="0" rIns="0" bIns="0">
                <a:spAutoFit/>
              </a:bodyPr>
              <a:lstStyle/>
              <a:p>
                <a:r>
                  <a:rPr lang="en-US" dirty="0"/>
                  <a:t>intended</a:t>
                </a:r>
                <a:endParaRPr lang="de-DE" dirty="0"/>
              </a:p>
            </p:txBody>
          </p:sp>
          <p:sp>
            <p:nvSpPr>
              <p:cNvPr id="6" name="Text Box 81"/>
              <p:cNvSpPr txBox="1">
                <a:spLocks noChangeArrowheads="1"/>
              </p:cNvSpPr>
              <p:nvPr/>
            </p:nvSpPr>
            <p:spPr bwMode="auto">
              <a:xfrm>
                <a:off x="6700756" y="3668294"/>
                <a:ext cx="821289" cy="369332"/>
              </a:xfrm>
              <a:prstGeom prst="rect">
                <a:avLst/>
              </a:prstGeom>
              <a:noFill/>
              <a:ln w="9525">
                <a:noFill/>
                <a:miter lim="800000"/>
                <a:headEnd/>
                <a:tailEnd/>
              </a:ln>
            </p:spPr>
            <p:txBody>
              <a:bodyPr wrap="none" lIns="0" tIns="0" rIns="0" bIns="0">
                <a:spAutoFit/>
              </a:bodyPr>
              <a:lstStyle/>
              <a:p>
                <a:r>
                  <a:rPr lang="en-US" dirty="0"/>
                  <a:t>actual</a:t>
                </a:r>
                <a:endParaRPr lang="de-DE" dirty="0"/>
              </a:p>
            </p:txBody>
          </p:sp>
          <p:pic>
            <p:nvPicPr>
              <p:cNvPr id="4" name="Picture 3"/>
              <p:cNvPicPr>
                <a:picLocks noChangeAspect="1"/>
              </p:cNvPicPr>
              <p:nvPr/>
            </p:nvPicPr>
            <mc:AlternateContent>
              <mc:Choice xmlns:ma="http://schemas.microsoft.com/office/mac/drawingml/2008/main" Requires="ma">
                <p:blipFill>
                  <a:blip r:embed="rId5"/>
                  <a:srcRect l="80000"/>
                  <a:stretch>
                    <a:fillRect/>
                  </a:stretch>
                </p:blipFill>
              </mc:Choice>
              <mc:Fallback>
                <p:blipFill>
                  <a:blip r:embed="rId6"/>
                  <a:srcRect l="80000"/>
                  <a:stretch>
                    <a:fillRect/>
                  </a:stretch>
                </p:blipFill>
              </mc:Fallback>
            </mc:AlternateContent>
            <p:spPr>
              <a:xfrm>
                <a:off x="6098737" y="3581400"/>
                <a:ext cx="1804827" cy="1775716"/>
              </a:xfrm>
              <a:prstGeom prst="rect">
                <a:avLst/>
              </a:prstGeom>
            </p:spPr>
          </p:pic>
        </p:grpSp>
        <p:sp>
          <p:nvSpPr>
            <p:cNvPr id="90" name="Rectangle 89"/>
            <p:cNvSpPr/>
            <p:nvPr/>
          </p:nvSpPr>
          <p:spPr>
            <a:xfrm>
              <a:off x="228600" y="3657600"/>
              <a:ext cx="3962400" cy="1200328"/>
            </a:xfrm>
            <a:prstGeom prst="rect">
              <a:avLst/>
            </a:prstGeom>
          </p:spPr>
          <p:txBody>
            <a:bodyPr wrap="square">
              <a:spAutoFit/>
            </a:bodyPr>
            <a:lstStyle/>
            <a:p>
              <a:pPr marL="514350" indent="-514350" algn="l"/>
              <a:r>
                <a:rPr lang="en-US" dirty="0" smtClean="0">
                  <a:solidFill>
                    <a:schemeClr val="tx1">
                      <a:lumMod val="65000"/>
                      <a:lumOff val="35000"/>
                    </a:schemeClr>
                  </a:solidFill>
                </a:rPr>
                <a:t>2.	Provide a </a:t>
              </a:r>
              <a:r>
                <a:rPr lang="en-US" b="1" dirty="0" smtClean="0">
                  <a:solidFill>
                    <a:srgbClr val="B7F15A"/>
                  </a:solidFill>
                </a:rPr>
                <a:t>physical reference frame </a:t>
              </a:r>
              <a:r>
                <a:rPr lang="en-US" dirty="0" smtClean="0">
                  <a:solidFill>
                    <a:schemeClr val="tx1">
                      <a:lumMod val="65000"/>
                      <a:lumOff val="35000"/>
                    </a:schemeClr>
                  </a:solidFill>
                </a:rPr>
                <a:t>to improve marking</a:t>
              </a:r>
            </a:p>
          </p:txBody>
        </p:sp>
      </p:grpSp>
      <p:grpSp>
        <p:nvGrpSpPr>
          <p:cNvPr id="9" name="Group 77"/>
          <p:cNvGrpSpPr>
            <a:grpSpLocks/>
          </p:cNvGrpSpPr>
          <p:nvPr/>
        </p:nvGrpSpPr>
        <p:grpSpPr bwMode="auto">
          <a:xfrm>
            <a:off x="1600200" y="1600200"/>
            <a:ext cx="1938190" cy="1407574"/>
            <a:chOff x="2232025" y="4597400"/>
            <a:chExt cx="1385888" cy="1006475"/>
          </a:xfrm>
        </p:grpSpPr>
        <p:grpSp>
          <p:nvGrpSpPr>
            <p:cNvPr id="10" name="Group 234"/>
            <p:cNvGrpSpPr>
              <a:grpSpLocks/>
            </p:cNvGrpSpPr>
            <p:nvPr/>
          </p:nvGrpSpPr>
          <p:grpSpPr bwMode="auto">
            <a:xfrm>
              <a:off x="2232025" y="4597400"/>
              <a:ext cx="1246188" cy="1001713"/>
              <a:chOff x="1406" y="2896"/>
              <a:chExt cx="785" cy="631"/>
            </a:xfrm>
          </p:grpSpPr>
          <p:sp>
            <p:nvSpPr>
              <p:cNvPr id="137" name="Freeform 190"/>
              <p:cNvSpPr>
                <a:spLocks/>
              </p:cNvSpPr>
              <p:nvPr/>
            </p:nvSpPr>
            <p:spPr bwMode="auto">
              <a:xfrm rot="-2068224">
                <a:off x="1639" y="2896"/>
                <a:ext cx="552" cy="631"/>
              </a:xfrm>
              <a:custGeom>
                <a:avLst/>
                <a:gdLst>
                  <a:gd name="T0" fmla="*/ 0 w 3128"/>
                  <a:gd name="T1" fmla="*/ 4 h 3579"/>
                  <a:gd name="T2" fmla="*/ 5 w 3128"/>
                  <a:gd name="T3" fmla="*/ 10 h 3579"/>
                  <a:gd name="T4" fmla="*/ 6 w 3128"/>
                  <a:gd name="T5" fmla="*/ 10 h 3579"/>
                  <a:gd name="T6" fmla="*/ 6 w 3128"/>
                  <a:gd name="T7" fmla="*/ 11 h 3579"/>
                  <a:gd name="T8" fmla="*/ 6 w 3128"/>
                  <a:gd name="T9" fmla="*/ 11 h 3579"/>
                  <a:gd name="T10" fmla="*/ 6 w 3128"/>
                  <a:gd name="T11" fmla="*/ 12 h 3579"/>
                  <a:gd name="T12" fmla="*/ 7 w 3128"/>
                  <a:gd name="T13" fmla="*/ 14 h 3579"/>
                  <a:gd name="T14" fmla="*/ 8 w 3128"/>
                  <a:gd name="T15" fmla="*/ 15 h 3579"/>
                  <a:gd name="T16" fmla="*/ 8 w 3128"/>
                  <a:gd name="T17" fmla="*/ 16 h 3579"/>
                  <a:gd name="T18" fmla="*/ 8 w 3128"/>
                  <a:gd name="T19" fmla="*/ 16 h 3579"/>
                  <a:gd name="T20" fmla="*/ 9 w 3128"/>
                  <a:gd name="T21" fmla="*/ 16 h 3579"/>
                  <a:gd name="T22" fmla="*/ 9 w 3128"/>
                  <a:gd name="T23" fmla="*/ 17 h 3579"/>
                  <a:gd name="T24" fmla="*/ 9 w 3128"/>
                  <a:gd name="T25" fmla="*/ 18 h 3579"/>
                  <a:gd name="T26" fmla="*/ 10 w 3128"/>
                  <a:gd name="T27" fmla="*/ 19 h 3579"/>
                  <a:gd name="T28" fmla="*/ 10 w 3128"/>
                  <a:gd name="T29" fmla="*/ 19 h 3579"/>
                  <a:gd name="T30" fmla="*/ 11 w 3128"/>
                  <a:gd name="T31" fmla="*/ 19 h 3579"/>
                  <a:gd name="T32" fmla="*/ 11 w 3128"/>
                  <a:gd name="T33" fmla="*/ 19 h 3579"/>
                  <a:gd name="T34" fmla="*/ 12 w 3128"/>
                  <a:gd name="T35" fmla="*/ 19 h 3579"/>
                  <a:gd name="T36" fmla="*/ 12 w 3128"/>
                  <a:gd name="T37" fmla="*/ 19 h 3579"/>
                  <a:gd name="T38" fmla="*/ 13 w 3128"/>
                  <a:gd name="T39" fmla="*/ 19 h 3579"/>
                  <a:gd name="T40" fmla="*/ 14 w 3128"/>
                  <a:gd name="T41" fmla="*/ 20 h 3579"/>
                  <a:gd name="T42" fmla="*/ 14 w 3128"/>
                  <a:gd name="T43" fmla="*/ 19 h 3579"/>
                  <a:gd name="T44" fmla="*/ 15 w 3128"/>
                  <a:gd name="T45" fmla="*/ 19 h 3579"/>
                  <a:gd name="T46" fmla="*/ 15 w 3128"/>
                  <a:gd name="T47" fmla="*/ 20 h 3579"/>
                  <a:gd name="T48" fmla="*/ 16 w 3128"/>
                  <a:gd name="T49" fmla="*/ 19 h 3579"/>
                  <a:gd name="T50" fmla="*/ 17 w 3128"/>
                  <a:gd name="T51" fmla="*/ 19 h 3579"/>
                  <a:gd name="T52" fmla="*/ 17 w 3128"/>
                  <a:gd name="T53" fmla="*/ 18 h 3579"/>
                  <a:gd name="T54" fmla="*/ 17 w 3128"/>
                  <a:gd name="T55" fmla="*/ 17 h 3579"/>
                  <a:gd name="T56" fmla="*/ 16 w 3128"/>
                  <a:gd name="T57" fmla="*/ 15 h 3579"/>
                  <a:gd name="T58" fmla="*/ 15 w 3128"/>
                  <a:gd name="T59" fmla="*/ 13 h 3579"/>
                  <a:gd name="T60" fmla="*/ 15 w 3128"/>
                  <a:gd name="T61" fmla="*/ 12 h 3579"/>
                  <a:gd name="T62" fmla="*/ 14 w 3128"/>
                  <a:gd name="T63" fmla="*/ 11 h 3579"/>
                  <a:gd name="T64" fmla="*/ 12 w 3128"/>
                  <a:gd name="T65" fmla="*/ 9 h 3579"/>
                  <a:gd name="T66" fmla="*/ 11 w 3128"/>
                  <a:gd name="T67" fmla="*/ 8 h 3579"/>
                  <a:gd name="T68" fmla="*/ 10 w 3128"/>
                  <a:gd name="T69" fmla="*/ 7 h 3579"/>
                  <a:gd name="T70" fmla="*/ 7 w 3128"/>
                  <a:gd name="T71" fmla="*/ 2 h 3579"/>
                  <a:gd name="T72" fmla="*/ 5 w 3128"/>
                  <a:gd name="T73" fmla="*/ 0 h 3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28"/>
                  <a:gd name="T112" fmla="*/ 0 h 3579"/>
                  <a:gd name="T113" fmla="*/ 3128 w 3128"/>
                  <a:gd name="T114" fmla="*/ 3579 h 3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28" h="3579">
                    <a:moveTo>
                      <a:pt x="0" y="696"/>
                    </a:moveTo>
                    <a:cubicBezTo>
                      <a:pt x="163" y="868"/>
                      <a:pt x="795" y="1539"/>
                      <a:pt x="974" y="1730"/>
                    </a:cubicBezTo>
                    <a:cubicBezTo>
                      <a:pt x="1153" y="1921"/>
                      <a:pt x="1056" y="1800"/>
                      <a:pt x="1077" y="1840"/>
                    </a:cubicBezTo>
                    <a:cubicBezTo>
                      <a:pt x="1098" y="1880"/>
                      <a:pt x="1089" y="1937"/>
                      <a:pt x="1100" y="1972"/>
                    </a:cubicBezTo>
                    <a:cubicBezTo>
                      <a:pt x="1111" y="2007"/>
                      <a:pt x="1129" y="2022"/>
                      <a:pt x="1141" y="2053"/>
                    </a:cubicBezTo>
                    <a:cubicBezTo>
                      <a:pt x="1153" y="2084"/>
                      <a:pt x="1144" y="2084"/>
                      <a:pt x="1169" y="2157"/>
                    </a:cubicBezTo>
                    <a:cubicBezTo>
                      <a:pt x="1194" y="2230"/>
                      <a:pt x="1245" y="2387"/>
                      <a:pt x="1290" y="2491"/>
                    </a:cubicBezTo>
                    <a:cubicBezTo>
                      <a:pt x="1335" y="2595"/>
                      <a:pt x="1403" y="2717"/>
                      <a:pt x="1440" y="2779"/>
                    </a:cubicBezTo>
                    <a:cubicBezTo>
                      <a:pt x="1477" y="2841"/>
                      <a:pt x="1495" y="2842"/>
                      <a:pt x="1509" y="2865"/>
                    </a:cubicBezTo>
                    <a:cubicBezTo>
                      <a:pt x="1523" y="2888"/>
                      <a:pt x="1508" y="2896"/>
                      <a:pt x="1521" y="2917"/>
                    </a:cubicBezTo>
                    <a:cubicBezTo>
                      <a:pt x="1534" y="2938"/>
                      <a:pt x="1571" y="2965"/>
                      <a:pt x="1590" y="2992"/>
                    </a:cubicBezTo>
                    <a:cubicBezTo>
                      <a:pt x="1609" y="3019"/>
                      <a:pt x="1622" y="3042"/>
                      <a:pt x="1636" y="3078"/>
                    </a:cubicBezTo>
                    <a:cubicBezTo>
                      <a:pt x="1650" y="3114"/>
                      <a:pt x="1658" y="3153"/>
                      <a:pt x="1676" y="3211"/>
                    </a:cubicBezTo>
                    <a:cubicBezTo>
                      <a:pt x="1694" y="3269"/>
                      <a:pt x="1713" y="3378"/>
                      <a:pt x="1745" y="3424"/>
                    </a:cubicBezTo>
                    <a:cubicBezTo>
                      <a:pt x="1777" y="3470"/>
                      <a:pt x="1829" y="3480"/>
                      <a:pt x="1866" y="3487"/>
                    </a:cubicBezTo>
                    <a:cubicBezTo>
                      <a:pt x="1903" y="3494"/>
                      <a:pt x="1948" y="3473"/>
                      <a:pt x="1969" y="3464"/>
                    </a:cubicBezTo>
                    <a:cubicBezTo>
                      <a:pt x="1990" y="3455"/>
                      <a:pt x="1970" y="3420"/>
                      <a:pt x="1993" y="3430"/>
                    </a:cubicBezTo>
                    <a:cubicBezTo>
                      <a:pt x="2011" y="3440"/>
                      <a:pt x="2064" y="3508"/>
                      <a:pt x="2107" y="3522"/>
                    </a:cubicBezTo>
                    <a:cubicBezTo>
                      <a:pt x="2150" y="3536"/>
                      <a:pt x="2218" y="3522"/>
                      <a:pt x="2252" y="3516"/>
                    </a:cubicBezTo>
                    <a:cubicBezTo>
                      <a:pt x="2286" y="3510"/>
                      <a:pt x="2293" y="3504"/>
                      <a:pt x="2309" y="3486"/>
                    </a:cubicBezTo>
                    <a:cubicBezTo>
                      <a:pt x="2344" y="3493"/>
                      <a:pt x="2405" y="3550"/>
                      <a:pt x="2460" y="3556"/>
                    </a:cubicBezTo>
                    <a:cubicBezTo>
                      <a:pt x="2515" y="3562"/>
                      <a:pt x="2604" y="3524"/>
                      <a:pt x="2638" y="3522"/>
                    </a:cubicBezTo>
                    <a:cubicBezTo>
                      <a:pt x="2651" y="3534"/>
                      <a:pt x="2648" y="3538"/>
                      <a:pt x="2667" y="3545"/>
                    </a:cubicBezTo>
                    <a:cubicBezTo>
                      <a:pt x="2684" y="3554"/>
                      <a:pt x="2703" y="3579"/>
                      <a:pt x="2739" y="3574"/>
                    </a:cubicBezTo>
                    <a:cubicBezTo>
                      <a:pt x="2775" y="3569"/>
                      <a:pt x="2839" y="3542"/>
                      <a:pt x="2886" y="3516"/>
                    </a:cubicBezTo>
                    <a:cubicBezTo>
                      <a:pt x="2933" y="3490"/>
                      <a:pt x="2988" y="3455"/>
                      <a:pt x="3019" y="3418"/>
                    </a:cubicBezTo>
                    <a:cubicBezTo>
                      <a:pt x="3050" y="3381"/>
                      <a:pt x="3059" y="3354"/>
                      <a:pt x="3075" y="3296"/>
                    </a:cubicBezTo>
                    <a:cubicBezTo>
                      <a:pt x="3091" y="3238"/>
                      <a:pt x="3128" y="3167"/>
                      <a:pt x="3113" y="3070"/>
                    </a:cubicBezTo>
                    <a:cubicBezTo>
                      <a:pt x="3098" y="2973"/>
                      <a:pt x="3035" y="2838"/>
                      <a:pt x="2984" y="2715"/>
                    </a:cubicBezTo>
                    <a:cubicBezTo>
                      <a:pt x="2933" y="2592"/>
                      <a:pt x="2860" y="2418"/>
                      <a:pt x="2805" y="2335"/>
                    </a:cubicBezTo>
                    <a:cubicBezTo>
                      <a:pt x="2750" y="2252"/>
                      <a:pt x="2703" y="2271"/>
                      <a:pt x="2655" y="2214"/>
                    </a:cubicBezTo>
                    <a:cubicBezTo>
                      <a:pt x="2607" y="2157"/>
                      <a:pt x="2603" y="2082"/>
                      <a:pt x="2517" y="1990"/>
                    </a:cubicBezTo>
                    <a:cubicBezTo>
                      <a:pt x="2431" y="1898"/>
                      <a:pt x="2223" y="1738"/>
                      <a:pt x="2137" y="1661"/>
                    </a:cubicBezTo>
                    <a:cubicBezTo>
                      <a:pt x="2051" y="1584"/>
                      <a:pt x="2045" y="1587"/>
                      <a:pt x="1999" y="1529"/>
                    </a:cubicBezTo>
                    <a:cubicBezTo>
                      <a:pt x="1953" y="1471"/>
                      <a:pt x="1998" y="1512"/>
                      <a:pt x="1861" y="1316"/>
                    </a:cubicBezTo>
                    <a:cubicBezTo>
                      <a:pt x="1724" y="1120"/>
                      <a:pt x="1334" y="573"/>
                      <a:pt x="1175" y="354"/>
                    </a:cubicBezTo>
                    <a:cubicBezTo>
                      <a:pt x="1016" y="135"/>
                      <a:pt x="962" y="74"/>
                      <a:pt x="906" y="0"/>
                    </a:cubicBezTo>
                  </a:path>
                </a:pathLst>
              </a:custGeom>
              <a:solidFill>
                <a:srgbClr val="F1DFBD"/>
              </a:solidFill>
              <a:ln w="12700">
                <a:solidFill>
                  <a:srgbClr val="000000"/>
                </a:solidFill>
                <a:round/>
                <a:headEnd/>
                <a:tailEnd/>
              </a:ln>
            </p:spPr>
            <p:txBody>
              <a:bodyPr/>
              <a:lstStyle/>
              <a:p>
                <a:endParaRPr lang="en-US"/>
              </a:p>
            </p:txBody>
          </p:sp>
          <p:sp>
            <p:nvSpPr>
              <p:cNvPr id="138" name="Freeform 192"/>
              <p:cNvSpPr>
                <a:spLocks/>
              </p:cNvSpPr>
              <p:nvPr/>
            </p:nvSpPr>
            <p:spPr bwMode="auto">
              <a:xfrm rot="-2068224">
                <a:off x="1406" y="3122"/>
                <a:ext cx="160" cy="161"/>
              </a:xfrm>
              <a:custGeom>
                <a:avLst/>
                <a:gdLst>
                  <a:gd name="T0" fmla="*/ 1 w 904"/>
                  <a:gd name="T1" fmla="*/ 0 h 913"/>
                  <a:gd name="T2" fmla="*/ 0 w 904"/>
                  <a:gd name="T3" fmla="*/ 1 h 913"/>
                  <a:gd name="T4" fmla="*/ 0 w 904"/>
                  <a:gd name="T5" fmla="*/ 1 h 913"/>
                  <a:gd name="T6" fmla="*/ 1 w 904"/>
                  <a:gd name="T7" fmla="*/ 2 h 913"/>
                  <a:gd name="T8" fmla="*/ 2 w 904"/>
                  <a:gd name="T9" fmla="*/ 3 h 913"/>
                  <a:gd name="T10" fmla="*/ 4 w 904"/>
                  <a:gd name="T11" fmla="*/ 5 h 913"/>
                  <a:gd name="T12" fmla="*/ 5 w 904"/>
                  <a:gd name="T13" fmla="*/ 5 h 913"/>
                  <a:gd name="T14" fmla="*/ 5 w 904"/>
                  <a:gd name="T15" fmla="*/ 4 h 913"/>
                  <a:gd name="T16" fmla="*/ 0 60000 65536"/>
                  <a:gd name="T17" fmla="*/ 0 60000 65536"/>
                  <a:gd name="T18" fmla="*/ 0 60000 65536"/>
                  <a:gd name="T19" fmla="*/ 0 60000 65536"/>
                  <a:gd name="T20" fmla="*/ 0 60000 65536"/>
                  <a:gd name="T21" fmla="*/ 0 60000 65536"/>
                  <a:gd name="T22" fmla="*/ 0 60000 65536"/>
                  <a:gd name="T23" fmla="*/ 0 60000 65536"/>
                  <a:gd name="T24" fmla="*/ 0 w 904"/>
                  <a:gd name="T25" fmla="*/ 0 h 913"/>
                  <a:gd name="T26" fmla="*/ 904 w 904"/>
                  <a:gd name="T27" fmla="*/ 913 h 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4" h="913">
                    <a:moveTo>
                      <a:pt x="176" y="0"/>
                    </a:moveTo>
                    <a:cubicBezTo>
                      <a:pt x="118" y="69"/>
                      <a:pt x="61" y="139"/>
                      <a:pt x="34" y="184"/>
                    </a:cubicBezTo>
                    <a:cubicBezTo>
                      <a:pt x="7" y="229"/>
                      <a:pt x="0" y="232"/>
                      <a:pt x="17" y="271"/>
                    </a:cubicBezTo>
                    <a:cubicBezTo>
                      <a:pt x="34" y="310"/>
                      <a:pt x="83" y="377"/>
                      <a:pt x="138" y="420"/>
                    </a:cubicBezTo>
                    <a:cubicBezTo>
                      <a:pt x="193" y="463"/>
                      <a:pt x="252" y="457"/>
                      <a:pt x="345" y="530"/>
                    </a:cubicBezTo>
                    <a:cubicBezTo>
                      <a:pt x="438" y="603"/>
                      <a:pt x="615" y="803"/>
                      <a:pt x="696" y="858"/>
                    </a:cubicBezTo>
                    <a:cubicBezTo>
                      <a:pt x="777" y="913"/>
                      <a:pt x="794" y="865"/>
                      <a:pt x="829" y="858"/>
                    </a:cubicBezTo>
                    <a:cubicBezTo>
                      <a:pt x="864" y="851"/>
                      <a:pt x="884" y="834"/>
                      <a:pt x="904" y="818"/>
                    </a:cubicBezTo>
                  </a:path>
                </a:pathLst>
              </a:custGeom>
              <a:noFill/>
              <a:ln w="12700">
                <a:solidFill>
                  <a:schemeClr val="tx1"/>
                </a:solidFill>
                <a:round/>
                <a:headEnd/>
                <a:tailEnd/>
              </a:ln>
            </p:spPr>
            <p:txBody>
              <a:bodyPr/>
              <a:lstStyle/>
              <a:p>
                <a:endParaRPr lang="en-US"/>
              </a:p>
            </p:txBody>
          </p:sp>
          <p:sp>
            <p:nvSpPr>
              <p:cNvPr id="139" name="Freeform 215"/>
              <p:cNvSpPr>
                <a:spLocks/>
              </p:cNvSpPr>
              <p:nvPr/>
            </p:nvSpPr>
            <p:spPr bwMode="auto">
              <a:xfrm rot="-2068224">
                <a:off x="1533" y="3039"/>
                <a:ext cx="162" cy="127"/>
              </a:xfrm>
              <a:custGeom>
                <a:avLst/>
                <a:gdLst>
                  <a:gd name="T0" fmla="*/ 0 w 916"/>
                  <a:gd name="T1" fmla="*/ 3 h 720"/>
                  <a:gd name="T2" fmla="*/ 2 w 916"/>
                  <a:gd name="T3" fmla="*/ 2 h 720"/>
                  <a:gd name="T4" fmla="*/ 4 w 916"/>
                  <a:gd name="T5" fmla="*/ 1 h 720"/>
                  <a:gd name="T6" fmla="*/ 4 w 916"/>
                  <a:gd name="T7" fmla="*/ 1 h 720"/>
                  <a:gd name="T8" fmla="*/ 5 w 916"/>
                  <a:gd name="T9" fmla="*/ 1 h 720"/>
                  <a:gd name="T10" fmla="*/ 2 w 916"/>
                  <a:gd name="T11" fmla="*/ 3 h 720"/>
                  <a:gd name="T12" fmla="*/ 0 w 916"/>
                  <a:gd name="T13" fmla="*/ 4 h 720"/>
                  <a:gd name="T14" fmla="*/ 0 60000 65536"/>
                  <a:gd name="T15" fmla="*/ 0 60000 65536"/>
                  <a:gd name="T16" fmla="*/ 0 60000 65536"/>
                  <a:gd name="T17" fmla="*/ 0 60000 65536"/>
                  <a:gd name="T18" fmla="*/ 0 60000 65536"/>
                  <a:gd name="T19" fmla="*/ 0 60000 65536"/>
                  <a:gd name="T20" fmla="*/ 0 60000 65536"/>
                  <a:gd name="T21" fmla="*/ 0 w 916"/>
                  <a:gd name="T22" fmla="*/ 0 h 720"/>
                  <a:gd name="T23" fmla="*/ 916 w 916"/>
                  <a:gd name="T24" fmla="*/ 720 h 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720">
                    <a:moveTo>
                      <a:pt x="78" y="618"/>
                    </a:moveTo>
                    <a:cubicBezTo>
                      <a:pt x="132" y="576"/>
                      <a:pt x="309" y="440"/>
                      <a:pt x="405" y="366"/>
                    </a:cubicBezTo>
                    <a:cubicBezTo>
                      <a:pt x="501" y="292"/>
                      <a:pt x="599" y="215"/>
                      <a:pt x="657" y="171"/>
                    </a:cubicBezTo>
                    <a:cubicBezTo>
                      <a:pt x="715" y="127"/>
                      <a:pt x="725" y="114"/>
                      <a:pt x="756" y="99"/>
                    </a:cubicBezTo>
                    <a:cubicBezTo>
                      <a:pt x="787" y="84"/>
                      <a:pt x="916" y="0"/>
                      <a:pt x="843" y="84"/>
                    </a:cubicBezTo>
                    <a:cubicBezTo>
                      <a:pt x="770" y="168"/>
                      <a:pt x="458" y="500"/>
                      <a:pt x="318" y="606"/>
                    </a:cubicBezTo>
                    <a:cubicBezTo>
                      <a:pt x="178" y="712"/>
                      <a:pt x="66" y="696"/>
                      <a:pt x="0" y="720"/>
                    </a:cubicBezTo>
                  </a:path>
                </a:pathLst>
              </a:custGeom>
              <a:solidFill>
                <a:srgbClr val="F1DFBD"/>
              </a:solidFill>
              <a:ln w="12700">
                <a:noFill/>
                <a:round/>
                <a:headEnd/>
                <a:tailEnd/>
              </a:ln>
            </p:spPr>
            <p:txBody>
              <a:bodyPr/>
              <a:lstStyle/>
              <a:p>
                <a:endParaRPr lang="en-US"/>
              </a:p>
            </p:txBody>
          </p:sp>
          <p:sp>
            <p:nvSpPr>
              <p:cNvPr id="140" name="Freeform 216"/>
              <p:cNvSpPr>
                <a:spLocks/>
              </p:cNvSpPr>
              <p:nvPr/>
            </p:nvSpPr>
            <p:spPr bwMode="auto">
              <a:xfrm rot="-2068224">
                <a:off x="1522" y="3036"/>
                <a:ext cx="176" cy="147"/>
              </a:xfrm>
              <a:custGeom>
                <a:avLst/>
                <a:gdLst>
                  <a:gd name="T0" fmla="*/ 5 w 996"/>
                  <a:gd name="T1" fmla="*/ 0 h 835"/>
                  <a:gd name="T2" fmla="*/ 5 w 996"/>
                  <a:gd name="T3" fmla="*/ 0 h 835"/>
                  <a:gd name="T4" fmla="*/ 4 w 996"/>
                  <a:gd name="T5" fmla="*/ 1 h 835"/>
                  <a:gd name="T6" fmla="*/ 2 w 996"/>
                  <a:gd name="T7" fmla="*/ 3 h 835"/>
                  <a:gd name="T8" fmla="*/ 1 w 996"/>
                  <a:gd name="T9" fmla="*/ 4 h 835"/>
                  <a:gd name="T10" fmla="*/ 0 w 996"/>
                  <a:gd name="T11" fmla="*/ 4 h 835"/>
                  <a:gd name="T12" fmla="*/ 0 w 996"/>
                  <a:gd name="T13" fmla="*/ 5 h 835"/>
                  <a:gd name="T14" fmla="*/ 0 60000 65536"/>
                  <a:gd name="T15" fmla="*/ 0 60000 65536"/>
                  <a:gd name="T16" fmla="*/ 0 60000 65536"/>
                  <a:gd name="T17" fmla="*/ 0 60000 65536"/>
                  <a:gd name="T18" fmla="*/ 0 60000 65536"/>
                  <a:gd name="T19" fmla="*/ 0 60000 65536"/>
                  <a:gd name="T20" fmla="*/ 0 60000 65536"/>
                  <a:gd name="T21" fmla="*/ 0 w 996"/>
                  <a:gd name="T22" fmla="*/ 0 h 835"/>
                  <a:gd name="T23" fmla="*/ 996 w 996"/>
                  <a:gd name="T24" fmla="*/ 835 h 8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6" h="835">
                    <a:moveTo>
                      <a:pt x="961" y="0"/>
                    </a:moveTo>
                    <a:lnTo>
                      <a:pt x="996" y="52"/>
                    </a:lnTo>
                    <a:lnTo>
                      <a:pt x="817" y="144"/>
                    </a:lnTo>
                    <a:lnTo>
                      <a:pt x="403" y="472"/>
                    </a:lnTo>
                    <a:lnTo>
                      <a:pt x="184" y="639"/>
                    </a:lnTo>
                    <a:lnTo>
                      <a:pt x="17" y="795"/>
                    </a:lnTo>
                    <a:lnTo>
                      <a:pt x="0" y="835"/>
                    </a:lnTo>
                  </a:path>
                </a:pathLst>
              </a:custGeom>
              <a:noFill/>
              <a:ln w="9525">
                <a:solidFill>
                  <a:schemeClr val="tx1"/>
                </a:solidFill>
                <a:round/>
                <a:headEnd/>
                <a:tailEnd/>
              </a:ln>
            </p:spPr>
            <p:txBody>
              <a:bodyPr/>
              <a:lstStyle/>
              <a:p>
                <a:endParaRPr lang="en-US"/>
              </a:p>
            </p:txBody>
          </p:sp>
        </p:grpSp>
        <p:sp>
          <p:nvSpPr>
            <p:cNvPr id="100" name="Freeform 193"/>
            <p:cNvSpPr>
              <a:spLocks/>
            </p:cNvSpPr>
            <p:nvPr/>
          </p:nvSpPr>
          <p:spPr bwMode="auto">
            <a:xfrm rot="-2068224">
              <a:off x="3095625" y="5087938"/>
              <a:ext cx="246063" cy="147637"/>
            </a:xfrm>
            <a:custGeom>
              <a:avLst/>
              <a:gdLst>
                <a:gd name="T0" fmla="*/ 0 w 881"/>
                <a:gd name="T1" fmla="*/ 0 h 526"/>
                <a:gd name="T2" fmla="*/ 2147483647 w 881"/>
                <a:gd name="T3" fmla="*/ 2147483647 h 526"/>
                <a:gd name="T4" fmla="*/ 2147483647 w 881"/>
                <a:gd name="T5" fmla="*/ 2147483647 h 526"/>
                <a:gd name="T6" fmla="*/ 2147483647 w 881"/>
                <a:gd name="T7" fmla="*/ 2147483647 h 526"/>
                <a:gd name="T8" fmla="*/ 0 60000 65536"/>
                <a:gd name="T9" fmla="*/ 0 60000 65536"/>
                <a:gd name="T10" fmla="*/ 0 60000 65536"/>
                <a:gd name="T11" fmla="*/ 0 60000 65536"/>
                <a:gd name="T12" fmla="*/ 0 w 881"/>
                <a:gd name="T13" fmla="*/ 0 h 526"/>
                <a:gd name="T14" fmla="*/ 881 w 881"/>
                <a:gd name="T15" fmla="*/ 526 h 526"/>
              </a:gdLst>
              <a:ahLst/>
              <a:cxnLst>
                <a:cxn ang="T8">
                  <a:pos x="T0" y="T1"/>
                </a:cxn>
                <a:cxn ang="T9">
                  <a:pos x="T2" y="T3"/>
                </a:cxn>
                <a:cxn ang="T10">
                  <a:pos x="T4" y="T5"/>
                </a:cxn>
                <a:cxn ang="T11">
                  <a:pos x="T6" y="T7"/>
                </a:cxn>
              </a:cxnLst>
              <a:rect l="T12" t="T13" r="T14" b="T15"/>
              <a:pathLst>
                <a:path w="881" h="526">
                  <a:moveTo>
                    <a:pt x="0" y="0"/>
                  </a:moveTo>
                  <a:cubicBezTo>
                    <a:pt x="74" y="77"/>
                    <a:pt x="149" y="155"/>
                    <a:pt x="271" y="236"/>
                  </a:cubicBezTo>
                  <a:cubicBezTo>
                    <a:pt x="393" y="317"/>
                    <a:pt x="631" y="442"/>
                    <a:pt x="732" y="484"/>
                  </a:cubicBezTo>
                  <a:cubicBezTo>
                    <a:pt x="833" y="526"/>
                    <a:pt x="857" y="508"/>
                    <a:pt x="881" y="490"/>
                  </a:cubicBezTo>
                </a:path>
              </a:pathLst>
            </a:custGeom>
            <a:noFill/>
            <a:ln w="6350">
              <a:solidFill>
                <a:schemeClr val="tx1"/>
              </a:solidFill>
              <a:round/>
              <a:headEnd/>
              <a:tailEnd/>
            </a:ln>
          </p:spPr>
          <p:txBody>
            <a:bodyPr/>
            <a:lstStyle/>
            <a:p>
              <a:endParaRPr lang="en-US"/>
            </a:p>
          </p:txBody>
        </p:sp>
        <p:sp>
          <p:nvSpPr>
            <p:cNvPr id="101" name="Freeform 194"/>
            <p:cNvSpPr>
              <a:spLocks/>
            </p:cNvSpPr>
            <p:nvPr/>
          </p:nvSpPr>
          <p:spPr bwMode="auto">
            <a:xfrm rot="-2068224">
              <a:off x="3327400" y="5022850"/>
              <a:ext cx="198438" cy="258763"/>
            </a:xfrm>
            <a:custGeom>
              <a:avLst/>
              <a:gdLst>
                <a:gd name="T0" fmla="*/ 0 w 712"/>
                <a:gd name="T1" fmla="*/ 0 h 928"/>
                <a:gd name="T2" fmla="*/ 1991703254 w 712"/>
                <a:gd name="T3" fmla="*/ 2147483647 h 928"/>
                <a:gd name="T4" fmla="*/ 2147483647 w 712"/>
                <a:gd name="T5" fmla="*/ 2147483647 h 928"/>
                <a:gd name="T6" fmla="*/ 2147483647 w 712"/>
                <a:gd name="T7" fmla="*/ 2147483647 h 928"/>
                <a:gd name="T8" fmla="*/ 2147483647 w 712"/>
                <a:gd name="T9" fmla="*/ 2147483647 h 928"/>
                <a:gd name="T10" fmla="*/ 2147483647 w 712"/>
                <a:gd name="T11" fmla="*/ 2147483647 h 928"/>
                <a:gd name="T12" fmla="*/ 2147483647 w 712"/>
                <a:gd name="T13" fmla="*/ 2147483647 h 928"/>
                <a:gd name="T14" fmla="*/ 2147483647 w 712"/>
                <a:gd name="T15" fmla="*/ 2147483647 h 928"/>
                <a:gd name="T16" fmla="*/ 2147483647 w 712"/>
                <a:gd name="T17" fmla="*/ 2147483647 h 928"/>
                <a:gd name="T18" fmla="*/ 2147483647 w 712"/>
                <a:gd name="T19" fmla="*/ 2147483647 h 928"/>
                <a:gd name="T20" fmla="*/ 2147483647 w 712"/>
                <a:gd name="T21" fmla="*/ 2147483647 h 928"/>
                <a:gd name="T22" fmla="*/ 2147483647 w 712"/>
                <a:gd name="T23" fmla="*/ 2147483647 h 928"/>
                <a:gd name="T24" fmla="*/ 2147483647 w 712"/>
                <a:gd name="T25" fmla="*/ 86692855 h 9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928"/>
                <a:gd name="T41" fmla="*/ 712 w 712"/>
                <a:gd name="T42" fmla="*/ 928 h 9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928">
                  <a:moveTo>
                    <a:pt x="0" y="0"/>
                  </a:moveTo>
                  <a:cubicBezTo>
                    <a:pt x="31" y="90"/>
                    <a:pt x="62" y="181"/>
                    <a:pt x="92" y="240"/>
                  </a:cubicBezTo>
                  <a:cubicBezTo>
                    <a:pt x="122" y="299"/>
                    <a:pt x="147" y="321"/>
                    <a:pt x="179" y="355"/>
                  </a:cubicBezTo>
                  <a:cubicBezTo>
                    <a:pt x="211" y="389"/>
                    <a:pt x="265" y="409"/>
                    <a:pt x="282" y="442"/>
                  </a:cubicBezTo>
                  <a:cubicBezTo>
                    <a:pt x="299" y="475"/>
                    <a:pt x="270" y="504"/>
                    <a:pt x="282" y="551"/>
                  </a:cubicBezTo>
                  <a:cubicBezTo>
                    <a:pt x="294" y="598"/>
                    <a:pt x="320" y="666"/>
                    <a:pt x="357" y="724"/>
                  </a:cubicBezTo>
                  <a:cubicBezTo>
                    <a:pt x="394" y="782"/>
                    <a:pt x="453" y="866"/>
                    <a:pt x="507" y="897"/>
                  </a:cubicBezTo>
                  <a:cubicBezTo>
                    <a:pt x="561" y="928"/>
                    <a:pt x="648" y="922"/>
                    <a:pt x="680" y="908"/>
                  </a:cubicBezTo>
                  <a:cubicBezTo>
                    <a:pt x="712" y="894"/>
                    <a:pt x="708" y="861"/>
                    <a:pt x="697" y="810"/>
                  </a:cubicBezTo>
                  <a:cubicBezTo>
                    <a:pt x="686" y="759"/>
                    <a:pt x="629" y="674"/>
                    <a:pt x="616" y="603"/>
                  </a:cubicBezTo>
                  <a:cubicBezTo>
                    <a:pt x="603" y="532"/>
                    <a:pt x="633" y="451"/>
                    <a:pt x="616" y="384"/>
                  </a:cubicBezTo>
                  <a:cubicBezTo>
                    <a:pt x="599" y="317"/>
                    <a:pt x="547" y="263"/>
                    <a:pt x="513" y="200"/>
                  </a:cubicBezTo>
                  <a:cubicBezTo>
                    <a:pt x="479" y="137"/>
                    <a:pt x="444" y="70"/>
                    <a:pt x="409" y="4"/>
                  </a:cubicBezTo>
                </a:path>
              </a:pathLst>
            </a:custGeom>
            <a:noFill/>
            <a:ln w="6350">
              <a:solidFill>
                <a:schemeClr val="tx1"/>
              </a:solidFill>
              <a:round/>
              <a:headEnd/>
              <a:tailEnd/>
            </a:ln>
          </p:spPr>
          <p:txBody>
            <a:bodyPr/>
            <a:lstStyle/>
            <a:p>
              <a:endParaRPr lang="en-US"/>
            </a:p>
          </p:txBody>
        </p:sp>
        <p:sp>
          <p:nvSpPr>
            <p:cNvPr id="102" name="Freeform 195"/>
            <p:cNvSpPr>
              <a:spLocks/>
            </p:cNvSpPr>
            <p:nvPr/>
          </p:nvSpPr>
          <p:spPr bwMode="auto">
            <a:xfrm rot="-2068224">
              <a:off x="3306763" y="5359400"/>
              <a:ext cx="71437" cy="46038"/>
            </a:xfrm>
            <a:custGeom>
              <a:avLst/>
              <a:gdLst>
                <a:gd name="T0" fmla="*/ 0 w 258"/>
                <a:gd name="T1" fmla="*/ 2147483647 h 160"/>
                <a:gd name="T2" fmla="*/ 1613298320 w 258"/>
                <a:gd name="T3" fmla="*/ 571767502 h 160"/>
                <a:gd name="T4" fmla="*/ 2147483647 w 258"/>
                <a:gd name="T5" fmla="*/ 428784408 h 160"/>
                <a:gd name="T6" fmla="*/ 2147483647 w 258"/>
                <a:gd name="T7" fmla="*/ 1572319413 h 160"/>
                <a:gd name="T8" fmla="*/ 0 60000 65536"/>
                <a:gd name="T9" fmla="*/ 0 60000 65536"/>
                <a:gd name="T10" fmla="*/ 0 60000 65536"/>
                <a:gd name="T11" fmla="*/ 0 60000 65536"/>
                <a:gd name="T12" fmla="*/ 0 w 258"/>
                <a:gd name="T13" fmla="*/ 0 h 160"/>
                <a:gd name="T14" fmla="*/ 258 w 258"/>
                <a:gd name="T15" fmla="*/ 160 h 160"/>
              </a:gdLst>
              <a:ahLst/>
              <a:cxnLst>
                <a:cxn ang="T8">
                  <a:pos x="T0" y="T1"/>
                </a:cxn>
                <a:cxn ang="T9">
                  <a:pos x="T2" y="T3"/>
                </a:cxn>
                <a:cxn ang="T10">
                  <a:pos x="T4" y="T5"/>
                </a:cxn>
                <a:cxn ang="T11">
                  <a:pos x="T6" y="T7"/>
                </a:cxn>
              </a:cxnLst>
              <a:rect l="T12" t="T13" r="T14" b="T15"/>
              <a:pathLst>
                <a:path w="258" h="160">
                  <a:moveTo>
                    <a:pt x="0" y="160"/>
                  </a:moveTo>
                  <a:cubicBezTo>
                    <a:pt x="13" y="137"/>
                    <a:pt x="43" y="48"/>
                    <a:pt x="76" y="24"/>
                  </a:cubicBezTo>
                  <a:cubicBezTo>
                    <a:pt x="109" y="0"/>
                    <a:pt x="168" y="11"/>
                    <a:pt x="198" y="18"/>
                  </a:cubicBezTo>
                  <a:cubicBezTo>
                    <a:pt x="228" y="25"/>
                    <a:pt x="246" y="56"/>
                    <a:pt x="258" y="66"/>
                  </a:cubicBezTo>
                </a:path>
              </a:pathLst>
            </a:custGeom>
            <a:noFill/>
            <a:ln w="6350">
              <a:solidFill>
                <a:schemeClr val="tx1"/>
              </a:solidFill>
              <a:round/>
              <a:headEnd/>
              <a:tailEnd/>
            </a:ln>
          </p:spPr>
          <p:txBody>
            <a:bodyPr/>
            <a:lstStyle/>
            <a:p>
              <a:endParaRPr lang="en-US"/>
            </a:p>
          </p:txBody>
        </p:sp>
        <p:sp>
          <p:nvSpPr>
            <p:cNvPr id="103" name="Freeform 196"/>
            <p:cNvSpPr>
              <a:spLocks/>
            </p:cNvSpPr>
            <p:nvPr/>
          </p:nvSpPr>
          <p:spPr bwMode="auto">
            <a:xfrm rot="-2068224">
              <a:off x="3362325" y="5334000"/>
              <a:ext cx="74613" cy="69850"/>
            </a:xfrm>
            <a:custGeom>
              <a:avLst/>
              <a:gdLst>
                <a:gd name="T0" fmla="*/ 1183023465 w 265"/>
                <a:gd name="T1" fmla="*/ 2147483647 h 246"/>
                <a:gd name="T2" fmla="*/ 66987551 w 265"/>
                <a:gd name="T3" fmla="*/ 2147483647 h 246"/>
                <a:gd name="T4" fmla="*/ 1629422063 w 265"/>
                <a:gd name="T5" fmla="*/ 503655980 h 246"/>
                <a:gd name="T6" fmla="*/ 2147483647 w 265"/>
                <a:gd name="T7" fmla="*/ 366273240 h 246"/>
                <a:gd name="T8" fmla="*/ 2147483647 w 265"/>
                <a:gd name="T9" fmla="*/ 1831366768 h 246"/>
                <a:gd name="T10" fmla="*/ 0 60000 65536"/>
                <a:gd name="T11" fmla="*/ 0 60000 65536"/>
                <a:gd name="T12" fmla="*/ 0 60000 65536"/>
                <a:gd name="T13" fmla="*/ 0 60000 65536"/>
                <a:gd name="T14" fmla="*/ 0 60000 65536"/>
                <a:gd name="T15" fmla="*/ 0 w 265"/>
                <a:gd name="T16" fmla="*/ 0 h 246"/>
                <a:gd name="T17" fmla="*/ 265 w 265"/>
                <a:gd name="T18" fmla="*/ 246 h 246"/>
              </a:gdLst>
              <a:ahLst/>
              <a:cxnLst>
                <a:cxn ang="T10">
                  <a:pos x="T0" y="T1"/>
                </a:cxn>
                <a:cxn ang="T11">
                  <a:pos x="T2" y="T3"/>
                </a:cxn>
                <a:cxn ang="T12">
                  <a:pos x="T4" y="T5"/>
                </a:cxn>
                <a:cxn ang="T13">
                  <a:pos x="T6" y="T7"/>
                </a:cxn>
                <a:cxn ang="T14">
                  <a:pos x="T8" y="T9"/>
                </a:cxn>
              </a:cxnLst>
              <a:rect l="T15" t="T16" r="T17" b="T18"/>
              <a:pathLst>
                <a:path w="265" h="246">
                  <a:moveTo>
                    <a:pt x="53" y="246"/>
                  </a:moveTo>
                  <a:cubicBezTo>
                    <a:pt x="45" y="230"/>
                    <a:pt x="0" y="187"/>
                    <a:pt x="3" y="150"/>
                  </a:cubicBezTo>
                  <a:cubicBezTo>
                    <a:pt x="6" y="113"/>
                    <a:pt x="41" y="44"/>
                    <a:pt x="73" y="22"/>
                  </a:cubicBezTo>
                  <a:cubicBezTo>
                    <a:pt x="105" y="0"/>
                    <a:pt x="163" y="6"/>
                    <a:pt x="195" y="16"/>
                  </a:cubicBezTo>
                  <a:cubicBezTo>
                    <a:pt x="227" y="26"/>
                    <a:pt x="251" y="67"/>
                    <a:pt x="265" y="80"/>
                  </a:cubicBezTo>
                </a:path>
              </a:pathLst>
            </a:custGeom>
            <a:noFill/>
            <a:ln w="6350">
              <a:solidFill>
                <a:schemeClr val="tx1"/>
              </a:solidFill>
              <a:round/>
              <a:headEnd/>
              <a:tailEnd/>
            </a:ln>
          </p:spPr>
          <p:txBody>
            <a:bodyPr/>
            <a:lstStyle/>
            <a:p>
              <a:endParaRPr lang="en-US"/>
            </a:p>
          </p:txBody>
        </p:sp>
        <p:sp>
          <p:nvSpPr>
            <p:cNvPr id="104" name="Freeform 197"/>
            <p:cNvSpPr>
              <a:spLocks/>
            </p:cNvSpPr>
            <p:nvPr/>
          </p:nvSpPr>
          <p:spPr bwMode="auto">
            <a:xfrm rot="-2068224">
              <a:off x="3435350" y="5292725"/>
              <a:ext cx="90488" cy="71438"/>
            </a:xfrm>
            <a:custGeom>
              <a:avLst/>
              <a:gdLst>
                <a:gd name="T0" fmla="*/ 2147483647 w 325"/>
                <a:gd name="T1" fmla="*/ 2147483647 h 252"/>
                <a:gd name="T2" fmla="*/ 496439720 w 325"/>
                <a:gd name="T3" fmla="*/ 2147483647 h 252"/>
                <a:gd name="T4" fmla="*/ 107908193 w 325"/>
                <a:gd name="T5" fmla="*/ 2147483647 h 252"/>
                <a:gd name="T6" fmla="*/ 1143966558 w 325"/>
                <a:gd name="T7" fmla="*/ 1230200630 h 252"/>
                <a:gd name="T8" fmla="*/ 2147483647 w 325"/>
                <a:gd name="T9" fmla="*/ 182263852 h 252"/>
                <a:gd name="T10" fmla="*/ 2147483647 w 325"/>
                <a:gd name="T11" fmla="*/ 182263852 h 252"/>
                <a:gd name="T12" fmla="*/ 2147483647 w 325"/>
                <a:gd name="T13" fmla="*/ 1002370958 h 252"/>
                <a:gd name="T14" fmla="*/ 0 60000 65536"/>
                <a:gd name="T15" fmla="*/ 0 60000 65536"/>
                <a:gd name="T16" fmla="*/ 0 60000 65536"/>
                <a:gd name="T17" fmla="*/ 0 60000 65536"/>
                <a:gd name="T18" fmla="*/ 0 60000 65536"/>
                <a:gd name="T19" fmla="*/ 0 60000 65536"/>
                <a:gd name="T20" fmla="*/ 0 60000 65536"/>
                <a:gd name="T21" fmla="*/ 0 w 325"/>
                <a:gd name="T22" fmla="*/ 0 h 252"/>
                <a:gd name="T23" fmla="*/ 325 w 325"/>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252">
                  <a:moveTo>
                    <a:pt x="101" y="252"/>
                  </a:moveTo>
                  <a:cubicBezTo>
                    <a:pt x="88" y="245"/>
                    <a:pt x="39" y="231"/>
                    <a:pt x="23" y="212"/>
                  </a:cubicBezTo>
                  <a:cubicBezTo>
                    <a:pt x="7" y="193"/>
                    <a:pt x="0" y="166"/>
                    <a:pt x="5" y="140"/>
                  </a:cubicBezTo>
                  <a:cubicBezTo>
                    <a:pt x="10" y="114"/>
                    <a:pt x="34" y="76"/>
                    <a:pt x="53" y="54"/>
                  </a:cubicBezTo>
                  <a:cubicBezTo>
                    <a:pt x="72" y="32"/>
                    <a:pt x="91" y="16"/>
                    <a:pt x="117" y="8"/>
                  </a:cubicBezTo>
                  <a:cubicBezTo>
                    <a:pt x="143" y="0"/>
                    <a:pt x="174" y="2"/>
                    <a:pt x="209" y="8"/>
                  </a:cubicBezTo>
                  <a:cubicBezTo>
                    <a:pt x="244" y="14"/>
                    <a:pt x="284" y="29"/>
                    <a:pt x="325" y="44"/>
                  </a:cubicBezTo>
                </a:path>
              </a:pathLst>
            </a:custGeom>
            <a:noFill/>
            <a:ln w="6350">
              <a:solidFill>
                <a:schemeClr val="tx1"/>
              </a:solidFill>
              <a:round/>
              <a:headEnd/>
              <a:tailEnd/>
            </a:ln>
          </p:spPr>
          <p:txBody>
            <a:bodyPr/>
            <a:lstStyle/>
            <a:p>
              <a:endParaRPr lang="en-US"/>
            </a:p>
          </p:txBody>
        </p:sp>
        <p:sp>
          <p:nvSpPr>
            <p:cNvPr id="105" name="Freeform 198"/>
            <p:cNvSpPr>
              <a:spLocks/>
            </p:cNvSpPr>
            <p:nvPr/>
          </p:nvSpPr>
          <p:spPr bwMode="auto">
            <a:xfrm rot="-2068224">
              <a:off x="3533775" y="5229225"/>
              <a:ext cx="84138" cy="77788"/>
            </a:xfrm>
            <a:custGeom>
              <a:avLst/>
              <a:gdLst>
                <a:gd name="T0" fmla="*/ 0 w 300"/>
                <a:gd name="T1" fmla="*/ 2147483647 h 279"/>
                <a:gd name="T2" fmla="*/ 264762093 w 300"/>
                <a:gd name="T3" fmla="*/ 2147483647 h 279"/>
                <a:gd name="T4" fmla="*/ 1323653687 w 300"/>
                <a:gd name="T5" fmla="*/ 1972293272 h 279"/>
                <a:gd name="T6" fmla="*/ 2147483647 w 300"/>
                <a:gd name="T7" fmla="*/ 281789400 h 279"/>
                <a:gd name="T8" fmla="*/ 2147483647 w 300"/>
                <a:gd name="T9" fmla="*/ 238413250 h 279"/>
                <a:gd name="T10" fmla="*/ 0 60000 65536"/>
                <a:gd name="T11" fmla="*/ 0 60000 65536"/>
                <a:gd name="T12" fmla="*/ 0 60000 65536"/>
                <a:gd name="T13" fmla="*/ 0 60000 65536"/>
                <a:gd name="T14" fmla="*/ 0 60000 65536"/>
                <a:gd name="T15" fmla="*/ 0 w 300"/>
                <a:gd name="T16" fmla="*/ 0 h 279"/>
                <a:gd name="T17" fmla="*/ 300 w 300"/>
                <a:gd name="T18" fmla="*/ 279 h 279"/>
              </a:gdLst>
              <a:ahLst/>
              <a:cxnLst>
                <a:cxn ang="T10">
                  <a:pos x="T0" y="T1"/>
                </a:cxn>
                <a:cxn ang="T11">
                  <a:pos x="T2" y="T3"/>
                </a:cxn>
                <a:cxn ang="T12">
                  <a:pos x="T4" y="T5"/>
                </a:cxn>
                <a:cxn ang="T13">
                  <a:pos x="T6" y="T7"/>
                </a:cxn>
                <a:cxn ang="T14">
                  <a:pos x="T8" y="T9"/>
                </a:cxn>
              </a:cxnLst>
              <a:rect l="T15" t="T16" r="T17" b="T18"/>
              <a:pathLst>
                <a:path w="300" h="279">
                  <a:moveTo>
                    <a:pt x="0" y="279"/>
                  </a:moveTo>
                  <a:cubicBezTo>
                    <a:pt x="2" y="265"/>
                    <a:pt x="2" y="226"/>
                    <a:pt x="12" y="195"/>
                  </a:cubicBezTo>
                  <a:cubicBezTo>
                    <a:pt x="22" y="164"/>
                    <a:pt x="29" y="121"/>
                    <a:pt x="60" y="91"/>
                  </a:cubicBezTo>
                  <a:cubicBezTo>
                    <a:pt x="91" y="61"/>
                    <a:pt x="160" y="26"/>
                    <a:pt x="200" y="13"/>
                  </a:cubicBezTo>
                  <a:cubicBezTo>
                    <a:pt x="240" y="0"/>
                    <a:pt x="270" y="5"/>
                    <a:pt x="300" y="11"/>
                  </a:cubicBezTo>
                </a:path>
              </a:pathLst>
            </a:custGeom>
            <a:noFill/>
            <a:ln w="6350">
              <a:solidFill>
                <a:schemeClr val="tx1"/>
              </a:solidFill>
              <a:round/>
              <a:headEnd/>
              <a:tailEnd/>
            </a:ln>
          </p:spPr>
          <p:txBody>
            <a:bodyPr/>
            <a:lstStyle/>
            <a:p>
              <a:endParaRPr lang="en-US"/>
            </a:p>
          </p:txBody>
        </p:sp>
        <p:sp>
          <p:nvSpPr>
            <p:cNvPr id="106" name="Freeform 199"/>
            <p:cNvSpPr>
              <a:spLocks/>
            </p:cNvSpPr>
            <p:nvPr/>
          </p:nvSpPr>
          <p:spPr bwMode="auto">
            <a:xfrm rot="-2068224">
              <a:off x="3235325" y="5272088"/>
              <a:ext cx="254000" cy="47625"/>
            </a:xfrm>
            <a:custGeom>
              <a:avLst/>
              <a:gdLst>
                <a:gd name="T0" fmla="*/ 0 w 906"/>
                <a:gd name="T1" fmla="*/ 2147483647 h 166"/>
                <a:gd name="T2" fmla="*/ 352590128 w 906"/>
                <a:gd name="T3" fmla="*/ 2147483647 h 166"/>
                <a:gd name="T4" fmla="*/ 2147483647 w 906"/>
                <a:gd name="T5" fmla="*/ 2147483647 h 166"/>
                <a:gd name="T6" fmla="*/ 2147483647 w 906"/>
                <a:gd name="T7" fmla="*/ 2147483647 h 166"/>
                <a:gd name="T8" fmla="*/ 2147483647 w 906"/>
                <a:gd name="T9" fmla="*/ 2147483647 h 166"/>
                <a:gd name="T10" fmla="*/ 2147483647 w 906"/>
                <a:gd name="T11" fmla="*/ 2147483647 h 166"/>
                <a:gd name="T12" fmla="*/ 2147483647 w 906"/>
                <a:gd name="T13" fmla="*/ 2147483647 h 166"/>
                <a:gd name="T14" fmla="*/ 2147483647 w 906"/>
                <a:gd name="T15" fmla="*/ 2147483647 h 166"/>
                <a:gd name="T16" fmla="*/ 2147483647 w 90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6"/>
                <a:gd name="T28" fmla="*/ 0 h 166"/>
                <a:gd name="T29" fmla="*/ 906 w 90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6" h="166">
                  <a:moveTo>
                    <a:pt x="0" y="144"/>
                  </a:moveTo>
                  <a:lnTo>
                    <a:pt x="16" y="138"/>
                  </a:lnTo>
                  <a:cubicBezTo>
                    <a:pt x="37" y="139"/>
                    <a:pt x="92" y="151"/>
                    <a:pt x="128" y="150"/>
                  </a:cubicBezTo>
                  <a:cubicBezTo>
                    <a:pt x="164" y="149"/>
                    <a:pt x="186" y="129"/>
                    <a:pt x="230" y="132"/>
                  </a:cubicBezTo>
                  <a:cubicBezTo>
                    <a:pt x="274" y="135"/>
                    <a:pt x="342" y="166"/>
                    <a:pt x="394" y="166"/>
                  </a:cubicBezTo>
                  <a:cubicBezTo>
                    <a:pt x="446" y="166"/>
                    <a:pt x="494" y="134"/>
                    <a:pt x="540" y="132"/>
                  </a:cubicBezTo>
                  <a:cubicBezTo>
                    <a:pt x="586" y="130"/>
                    <a:pt x="636" y="158"/>
                    <a:pt x="672" y="154"/>
                  </a:cubicBezTo>
                  <a:cubicBezTo>
                    <a:pt x="708" y="150"/>
                    <a:pt x="717" y="136"/>
                    <a:pt x="756" y="110"/>
                  </a:cubicBezTo>
                  <a:cubicBezTo>
                    <a:pt x="795" y="84"/>
                    <a:pt x="850" y="42"/>
                    <a:pt x="906" y="0"/>
                  </a:cubicBezTo>
                </a:path>
              </a:pathLst>
            </a:custGeom>
            <a:noFill/>
            <a:ln w="6350">
              <a:solidFill>
                <a:schemeClr val="tx1"/>
              </a:solidFill>
              <a:round/>
              <a:headEnd/>
              <a:tailEnd/>
            </a:ln>
          </p:spPr>
          <p:txBody>
            <a:bodyPr/>
            <a:lstStyle/>
            <a:p>
              <a:endParaRPr lang="en-US"/>
            </a:p>
          </p:txBody>
        </p:sp>
        <p:sp>
          <p:nvSpPr>
            <p:cNvPr id="107" name="Freeform 200"/>
            <p:cNvSpPr>
              <a:spLocks/>
            </p:cNvSpPr>
            <p:nvPr/>
          </p:nvSpPr>
          <p:spPr bwMode="auto">
            <a:xfrm rot="-2068224">
              <a:off x="3354388" y="5326063"/>
              <a:ext cx="12700" cy="34925"/>
            </a:xfrm>
            <a:custGeom>
              <a:avLst/>
              <a:gdLst>
                <a:gd name="T0" fmla="*/ 0 w 44"/>
                <a:gd name="T1" fmla="*/ 0 h 122"/>
                <a:gd name="T2" fmla="*/ 432800414 w 44"/>
                <a:gd name="T3" fmla="*/ 2147483647 h 122"/>
                <a:gd name="T4" fmla="*/ 1058049123 w 44"/>
                <a:gd name="T5" fmla="*/ 2147483647 h 122"/>
                <a:gd name="T6" fmla="*/ 577094927 w 44"/>
                <a:gd name="T7" fmla="*/ 93833742 h 122"/>
                <a:gd name="T8" fmla="*/ 0 w 44"/>
                <a:gd name="T9" fmla="*/ 0 h 122"/>
                <a:gd name="T10" fmla="*/ 0 60000 65536"/>
                <a:gd name="T11" fmla="*/ 0 60000 65536"/>
                <a:gd name="T12" fmla="*/ 0 60000 65536"/>
                <a:gd name="T13" fmla="*/ 0 60000 65536"/>
                <a:gd name="T14" fmla="*/ 0 60000 65536"/>
                <a:gd name="T15" fmla="*/ 0 w 44"/>
                <a:gd name="T16" fmla="*/ 0 h 122"/>
                <a:gd name="T17" fmla="*/ 44 w 44"/>
                <a:gd name="T18" fmla="*/ 122 h 122"/>
              </a:gdLst>
              <a:ahLst/>
              <a:cxnLst>
                <a:cxn ang="T10">
                  <a:pos x="T0" y="T1"/>
                </a:cxn>
                <a:cxn ang="T11">
                  <a:pos x="T2" y="T3"/>
                </a:cxn>
                <a:cxn ang="T12">
                  <a:pos x="T4" y="T5"/>
                </a:cxn>
                <a:cxn ang="T13">
                  <a:pos x="T6" y="T7"/>
                </a:cxn>
                <a:cxn ang="T14">
                  <a:pos x="T8" y="T9"/>
                </a:cxn>
              </a:cxnLst>
              <a:rect l="T15" t="T16" r="T17" b="T18"/>
              <a:pathLst>
                <a:path w="44" h="122">
                  <a:moveTo>
                    <a:pt x="0" y="0"/>
                  </a:moveTo>
                  <a:lnTo>
                    <a:pt x="18" y="122"/>
                  </a:lnTo>
                  <a:lnTo>
                    <a:pt x="44" y="104"/>
                  </a:lnTo>
                  <a:lnTo>
                    <a:pt x="24" y="4"/>
                  </a:lnTo>
                  <a:lnTo>
                    <a:pt x="0" y="0"/>
                  </a:lnTo>
                  <a:close/>
                </a:path>
              </a:pathLst>
            </a:custGeom>
            <a:solidFill>
              <a:schemeClr val="bg1"/>
            </a:solidFill>
            <a:ln w="9525">
              <a:solidFill>
                <a:schemeClr val="tx1"/>
              </a:solidFill>
              <a:round/>
              <a:headEnd/>
              <a:tailEnd/>
            </a:ln>
          </p:spPr>
          <p:txBody>
            <a:bodyPr/>
            <a:lstStyle/>
            <a:p>
              <a:endParaRPr lang="en-US"/>
            </a:p>
          </p:txBody>
        </p:sp>
        <p:sp>
          <p:nvSpPr>
            <p:cNvPr id="108" name="Freeform 201"/>
            <p:cNvSpPr>
              <a:spLocks/>
            </p:cNvSpPr>
            <p:nvPr/>
          </p:nvSpPr>
          <p:spPr bwMode="auto">
            <a:xfrm rot="-2068224">
              <a:off x="3444875" y="5278438"/>
              <a:ext cx="9525" cy="25400"/>
            </a:xfrm>
            <a:custGeom>
              <a:avLst/>
              <a:gdLst>
                <a:gd name="T0" fmla="*/ 960179690 w 30"/>
                <a:gd name="T1" fmla="*/ 1936089876 h 92"/>
                <a:gd name="T2" fmla="*/ 576107878 w 30"/>
                <a:gd name="T3" fmla="*/ 631363383 h 92"/>
                <a:gd name="T4" fmla="*/ 0 w 30"/>
                <a:gd name="T5" fmla="*/ 0 h 92"/>
                <a:gd name="T6" fmla="*/ 320060003 w 30"/>
                <a:gd name="T7" fmla="*/ 1220574913 h 92"/>
                <a:gd name="T8" fmla="*/ 960179690 w 30"/>
                <a:gd name="T9" fmla="*/ 1936089876 h 92"/>
                <a:gd name="T10" fmla="*/ 0 60000 65536"/>
                <a:gd name="T11" fmla="*/ 0 60000 65536"/>
                <a:gd name="T12" fmla="*/ 0 60000 65536"/>
                <a:gd name="T13" fmla="*/ 0 60000 65536"/>
                <a:gd name="T14" fmla="*/ 0 60000 65536"/>
                <a:gd name="T15" fmla="*/ 0 w 30"/>
                <a:gd name="T16" fmla="*/ 0 h 92"/>
                <a:gd name="T17" fmla="*/ 30 w 30"/>
                <a:gd name="T18" fmla="*/ 92 h 92"/>
              </a:gdLst>
              <a:ahLst/>
              <a:cxnLst>
                <a:cxn ang="T10">
                  <a:pos x="T0" y="T1"/>
                </a:cxn>
                <a:cxn ang="T11">
                  <a:pos x="T2" y="T3"/>
                </a:cxn>
                <a:cxn ang="T12">
                  <a:pos x="T4" y="T5"/>
                </a:cxn>
                <a:cxn ang="T13">
                  <a:pos x="T6" y="T7"/>
                </a:cxn>
                <a:cxn ang="T14">
                  <a:pos x="T8" y="T9"/>
                </a:cxn>
              </a:cxnLst>
              <a:rect l="T15" t="T16" r="T17" b="T18"/>
              <a:pathLst>
                <a:path w="30" h="92">
                  <a:moveTo>
                    <a:pt x="30" y="92"/>
                  </a:moveTo>
                  <a:lnTo>
                    <a:pt x="18" y="30"/>
                  </a:lnTo>
                  <a:lnTo>
                    <a:pt x="0" y="0"/>
                  </a:lnTo>
                  <a:lnTo>
                    <a:pt x="10" y="58"/>
                  </a:lnTo>
                  <a:lnTo>
                    <a:pt x="30" y="92"/>
                  </a:lnTo>
                  <a:close/>
                </a:path>
              </a:pathLst>
            </a:custGeom>
            <a:solidFill>
              <a:schemeClr val="bg1"/>
            </a:solidFill>
            <a:ln w="9525">
              <a:solidFill>
                <a:schemeClr val="tx1"/>
              </a:solidFill>
              <a:round/>
              <a:headEnd/>
              <a:tailEnd/>
            </a:ln>
          </p:spPr>
          <p:txBody>
            <a:bodyPr/>
            <a:lstStyle/>
            <a:p>
              <a:endParaRPr lang="en-US"/>
            </a:p>
          </p:txBody>
        </p:sp>
        <p:sp>
          <p:nvSpPr>
            <p:cNvPr id="109" name="Freeform 202"/>
            <p:cNvSpPr>
              <a:spLocks/>
            </p:cNvSpPr>
            <p:nvPr/>
          </p:nvSpPr>
          <p:spPr bwMode="auto">
            <a:xfrm rot="-2068224">
              <a:off x="3333750" y="5394325"/>
              <a:ext cx="39688" cy="6350"/>
            </a:xfrm>
            <a:custGeom>
              <a:avLst/>
              <a:gdLst>
                <a:gd name="T0" fmla="*/ 0 w 140"/>
                <a:gd name="T1" fmla="*/ 640119688 h 20"/>
                <a:gd name="T2" fmla="*/ 1822578700 w 140"/>
                <a:gd name="T3" fmla="*/ 384071813 h 20"/>
                <a:gd name="T4" fmla="*/ 2147483647 w 140"/>
                <a:gd name="T5" fmla="*/ 0 h 20"/>
                <a:gd name="T6" fmla="*/ 0 60000 65536"/>
                <a:gd name="T7" fmla="*/ 0 60000 65536"/>
                <a:gd name="T8" fmla="*/ 0 60000 65536"/>
                <a:gd name="T9" fmla="*/ 0 w 140"/>
                <a:gd name="T10" fmla="*/ 0 h 20"/>
                <a:gd name="T11" fmla="*/ 140 w 140"/>
                <a:gd name="T12" fmla="*/ 20 h 20"/>
              </a:gdLst>
              <a:ahLst/>
              <a:cxnLst>
                <a:cxn ang="T6">
                  <a:pos x="T0" y="T1"/>
                </a:cxn>
                <a:cxn ang="T7">
                  <a:pos x="T2" y="T3"/>
                </a:cxn>
                <a:cxn ang="T8">
                  <a:pos x="T4" y="T5"/>
                </a:cxn>
              </a:cxnLst>
              <a:rect l="T9" t="T10" r="T11" b="T12"/>
              <a:pathLst>
                <a:path w="140" h="20">
                  <a:moveTo>
                    <a:pt x="0" y="20"/>
                  </a:moveTo>
                  <a:cubicBezTo>
                    <a:pt x="13" y="19"/>
                    <a:pt x="57" y="15"/>
                    <a:pt x="80" y="12"/>
                  </a:cubicBezTo>
                  <a:cubicBezTo>
                    <a:pt x="103" y="9"/>
                    <a:pt x="128" y="2"/>
                    <a:pt x="140" y="0"/>
                  </a:cubicBezTo>
                </a:path>
              </a:pathLst>
            </a:custGeom>
            <a:noFill/>
            <a:ln w="6350">
              <a:solidFill>
                <a:schemeClr val="tx1"/>
              </a:solidFill>
              <a:round/>
              <a:headEnd/>
              <a:tailEnd/>
            </a:ln>
          </p:spPr>
          <p:txBody>
            <a:bodyPr/>
            <a:lstStyle/>
            <a:p>
              <a:endParaRPr lang="en-US"/>
            </a:p>
          </p:txBody>
        </p:sp>
        <p:sp>
          <p:nvSpPr>
            <p:cNvPr id="110" name="Freeform 203"/>
            <p:cNvSpPr>
              <a:spLocks/>
            </p:cNvSpPr>
            <p:nvPr/>
          </p:nvSpPr>
          <p:spPr bwMode="auto">
            <a:xfrm rot="-2068224">
              <a:off x="3387725" y="5370513"/>
              <a:ext cx="50800" cy="17462"/>
            </a:xfrm>
            <a:custGeom>
              <a:avLst/>
              <a:gdLst>
                <a:gd name="T0" fmla="*/ 0 w 182"/>
                <a:gd name="T1" fmla="*/ 1340496341 h 62"/>
                <a:gd name="T2" fmla="*/ 1826641837 w 182"/>
                <a:gd name="T3" fmla="*/ 1161779249 h 62"/>
                <a:gd name="T4" fmla="*/ 2147483647 w 182"/>
                <a:gd name="T5" fmla="*/ 0 h 62"/>
                <a:gd name="T6" fmla="*/ 0 60000 65536"/>
                <a:gd name="T7" fmla="*/ 0 60000 65536"/>
                <a:gd name="T8" fmla="*/ 0 60000 65536"/>
                <a:gd name="T9" fmla="*/ 0 w 182"/>
                <a:gd name="T10" fmla="*/ 0 h 62"/>
                <a:gd name="T11" fmla="*/ 182 w 182"/>
                <a:gd name="T12" fmla="*/ 62 h 62"/>
              </a:gdLst>
              <a:ahLst/>
              <a:cxnLst>
                <a:cxn ang="T6">
                  <a:pos x="T0" y="T1"/>
                </a:cxn>
                <a:cxn ang="T7">
                  <a:pos x="T2" y="T3"/>
                </a:cxn>
                <a:cxn ang="T8">
                  <a:pos x="T4" y="T5"/>
                </a:cxn>
              </a:cxnLst>
              <a:rect l="T9" t="T10" r="T11" b="T12"/>
              <a:pathLst>
                <a:path w="182" h="62">
                  <a:moveTo>
                    <a:pt x="0" y="60"/>
                  </a:moveTo>
                  <a:cubicBezTo>
                    <a:pt x="14" y="59"/>
                    <a:pt x="54" y="62"/>
                    <a:pt x="84" y="52"/>
                  </a:cubicBezTo>
                  <a:cubicBezTo>
                    <a:pt x="114" y="42"/>
                    <a:pt x="148" y="21"/>
                    <a:pt x="182" y="0"/>
                  </a:cubicBezTo>
                </a:path>
              </a:pathLst>
            </a:custGeom>
            <a:noFill/>
            <a:ln w="6350">
              <a:solidFill>
                <a:schemeClr val="tx1"/>
              </a:solidFill>
              <a:round/>
              <a:headEnd/>
              <a:tailEnd/>
            </a:ln>
          </p:spPr>
          <p:txBody>
            <a:bodyPr/>
            <a:lstStyle/>
            <a:p>
              <a:endParaRPr lang="en-US"/>
            </a:p>
          </p:txBody>
        </p:sp>
        <p:sp>
          <p:nvSpPr>
            <p:cNvPr id="111" name="Freeform 204"/>
            <p:cNvSpPr>
              <a:spLocks/>
            </p:cNvSpPr>
            <p:nvPr/>
          </p:nvSpPr>
          <p:spPr bwMode="auto">
            <a:xfrm rot="-2068224">
              <a:off x="3462338" y="5330825"/>
              <a:ext cx="52387" cy="23813"/>
            </a:xfrm>
            <a:custGeom>
              <a:avLst/>
              <a:gdLst>
                <a:gd name="T0" fmla="*/ 0 w 184"/>
                <a:gd name="T1" fmla="*/ 1743720996 h 88"/>
                <a:gd name="T2" fmla="*/ 2147483647 w 184"/>
                <a:gd name="T3" fmla="*/ 673675453 h 88"/>
                <a:gd name="T4" fmla="*/ 2147483647 w 184"/>
                <a:gd name="T5" fmla="*/ 0 h 88"/>
                <a:gd name="T6" fmla="*/ 0 60000 65536"/>
                <a:gd name="T7" fmla="*/ 0 60000 65536"/>
                <a:gd name="T8" fmla="*/ 0 60000 65536"/>
                <a:gd name="T9" fmla="*/ 0 w 184"/>
                <a:gd name="T10" fmla="*/ 0 h 88"/>
                <a:gd name="T11" fmla="*/ 184 w 184"/>
                <a:gd name="T12" fmla="*/ 88 h 88"/>
              </a:gdLst>
              <a:ahLst/>
              <a:cxnLst>
                <a:cxn ang="T6">
                  <a:pos x="T0" y="T1"/>
                </a:cxn>
                <a:cxn ang="T7">
                  <a:pos x="T2" y="T3"/>
                </a:cxn>
                <a:cxn ang="T8">
                  <a:pos x="T4" y="T5"/>
                </a:cxn>
              </a:cxnLst>
              <a:rect l="T9" t="T10" r="T11" b="T12"/>
              <a:pathLst>
                <a:path w="184" h="88">
                  <a:moveTo>
                    <a:pt x="0" y="88"/>
                  </a:moveTo>
                  <a:cubicBezTo>
                    <a:pt x="17" y="79"/>
                    <a:pt x="71" y="49"/>
                    <a:pt x="102" y="34"/>
                  </a:cubicBezTo>
                  <a:cubicBezTo>
                    <a:pt x="133" y="19"/>
                    <a:pt x="158" y="9"/>
                    <a:pt x="184" y="0"/>
                  </a:cubicBezTo>
                </a:path>
              </a:pathLst>
            </a:custGeom>
            <a:noFill/>
            <a:ln w="6350">
              <a:solidFill>
                <a:schemeClr val="tx1"/>
              </a:solidFill>
              <a:round/>
              <a:headEnd/>
              <a:tailEnd/>
            </a:ln>
          </p:spPr>
          <p:txBody>
            <a:bodyPr/>
            <a:lstStyle/>
            <a:p>
              <a:endParaRPr lang="en-US"/>
            </a:p>
          </p:txBody>
        </p:sp>
        <p:sp>
          <p:nvSpPr>
            <p:cNvPr id="112" name="Freeform 205"/>
            <p:cNvSpPr>
              <a:spLocks/>
            </p:cNvSpPr>
            <p:nvPr/>
          </p:nvSpPr>
          <p:spPr bwMode="auto">
            <a:xfrm rot="-2068224">
              <a:off x="3514725" y="51323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solidFill>
              <a:srgbClr val="FAF3E6"/>
            </a:solidFill>
            <a:ln w="6350">
              <a:solidFill>
                <a:srgbClr val="000000"/>
              </a:solidFill>
              <a:round/>
              <a:headEnd/>
              <a:tailEnd/>
            </a:ln>
          </p:spPr>
          <p:txBody>
            <a:bodyPr/>
            <a:lstStyle/>
            <a:p>
              <a:endParaRPr lang="en-US"/>
            </a:p>
          </p:txBody>
        </p:sp>
        <p:sp>
          <p:nvSpPr>
            <p:cNvPr id="113" name="Freeform 206"/>
            <p:cNvSpPr>
              <a:spLocks/>
            </p:cNvSpPr>
            <p:nvPr/>
          </p:nvSpPr>
          <p:spPr bwMode="auto">
            <a:xfrm rot="-2068224">
              <a:off x="3503613" y="5148263"/>
              <a:ext cx="15875" cy="12700"/>
            </a:xfrm>
            <a:custGeom>
              <a:avLst/>
              <a:gdLst>
                <a:gd name="T0" fmla="*/ 0 w 58"/>
                <a:gd name="T1" fmla="*/ 1218550132 h 41"/>
                <a:gd name="T2" fmla="*/ 1189283015 w 58"/>
                <a:gd name="T3" fmla="*/ 980789095 h 41"/>
                <a:gd name="T4" fmla="*/ 1025218175 w 58"/>
                <a:gd name="T5" fmla="*/ 386386039 h 41"/>
                <a:gd name="T6" fmla="*/ 758668987 w 58"/>
                <a:gd name="T7" fmla="*/ 0 h 41"/>
                <a:gd name="T8" fmla="*/ 0 60000 65536"/>
                <a:gd name="T9" fmla="*/ 0 60000 65536"/>
                <a:gd name="T10" fmla="*/ 0 60000 65536"/>
                <a:gd name="T11" fmla="*/ 0 60000 65536"/>
                <a:gd name="T12" fmla="*/ 0 w 58"/>
                <a:gd name="T13" fmla="*/ 0 h 41"/>
                <a:gd name="T14" fmla="*/ 58 w 58"/>
                <a:gd name="T15" fmla="*/ 41 h 41"/>
              </a:gdLst>
              <a:ahLst/>
              <a:cxnLst>
                <a:cxn ang="T8">
                  <a:pos x="T0" y="T1"/>
                </a:cxn>
                <a:cxn ang="T9">
                  <a:pos x="T2" y="T3"/>
                </a:cxn>
                <a:cxn ang="T10">
                  <a:pos x="T4" y="T5"/>
                </a:cxn>
                <a:cxn ang="T11">
                  <a:pos x="T6" y="T7"/>
                </a:cxn>
              </a:cxnLst>
              <a:rect l="T12" t="T13" r="T14" b="T15"/>
              <a:pathLst>
                <a:path w="58" h="41">
                  <a:moveTo>
                    <a:pt x="0" y="41"/>
                  </a:moveTo>
                  <a:lnTo>
                    <a:pt x="58" y="33"/>
                  </a:lnTo>
                  <a:lnTo>
                    <a:pt x="50" y="13"/>
                  </a:lnTo>
                  <a:lnTo>
                    <a:pt x="37" y="0"/>
                  </a:lnTo>
                </a:path>
              </a:pathLst>
            </a:custGeom>
            <a:solidFill>
              <a:schemeClr val="bg1"/>
            </a:solidFill>
            <a:ln w="6350">
              <a:solidFill>
                <a:schemeClr val="tx1"/>
              </a:solidFill>
              <a:round/>
              <a:headEnd/>
              <a:tailEnd/>
            </a:ln>
          </p:spPr>
          <p:txBody>
            <a:bodyPr/>
            <a:lstStyle/>
            <a:p>
              <a:endParaRPr lang="en-US"/>
            </a:p>
          </p:txBody>
        </p:sp>
        <p:sp>
          <p:nvSpPr>
            <p:cNvPr id="114" name="Freeform 207"/>
            <p:cNvSpPr>
              <a:spLocks/>
            </p:cNvSpPr>
            <p:nvPr/>
          </p:nvSpPr>
          <p:spPr bwMode="auto">
            <a:xfrm rot="-2068224">
              <a:off x="3514725" y="5132388"/>
              <a:ext cx="39688" cy="73025"/>
            </a:xfrm>
            <a:custGeom>
              <a:avLst/>
              <a:gdLst>
                <a:gd name="T0" fmla="*/ 87334003 w 142"/>
                <a:gd name="T1" fmla="*/ 1073246746 h 261"/>
                <a:gd name="T2" fmla="*/ 43667141 w 142"/>
                <a:gd name="T3" fmla="*/ 2147483647 h 261"/>
                <a:gd name="T4" fmla="*/ 349336291 w 142"/>
                <a:gd name="T5" fmla="*/ 2147483647 h 261"/>
                <a:gd name="T6" fmla="*/ 2095938932 w 142"/>
                <a:gd name="T7" fmla="*/ 2147483647 h 261"/>
                <a:gd name="T8" fmla="*/ 2147483647 w 142"/>
                <a:gd name="T9" fmla="*/ 2147483647 h 261"/>
                <a:gd name="T10" fmla="*/ 2147483647 w 142"/>
                <a:gd name="T11" fmla="*/ 2147483647 h 261"/>
                <a:gd name="T12" fmla="*/ 1048008595 w 142"/>
                <a:gd name="T13" fmla="*/ 459985314 h 261"/>
                <a:gd name="T14" fmla="*/ 87334003 w 142"/>
                <a:gd name="T15" fmla="*/ 1073246746 h 261"/>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261"/>
                <a:gd name="T26" fmla="*/ 142 w 142"/>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261">
                  <a:moveTo>
                    <a:pt x="4" y="49"/>
                  </a:moveTo>
                  <a:cubicBezTo>
                    <a:pt x="4" y="62"/>
                    <a:pt x="0" y="97"/>
                    <a:pt x="2" y="125"/>
                  </a:cubicBezTo>
                  <a:cubicBezTo>
                    <a:pt x="4" y="153"/>
                    <a:pt x="0" y="196"/>
                    <a:pt x="16" y="217"/>
                  </a:cubicBezTo>
                  <a:cubicBezTo>
                    <a:pt x="32" y="238"/>
                    <a:pt x="76" y="244"/>
                    <a:pt x="96" y="249"/>
                  </a:cubicBezTo>
                  <a:cubicBezTo>
                    <a:pt x="116" y="254"/>
                    <a:pt x="134" y="261"/>
                    <a:pt x="138" y="249"/>
                  </a:cubicBezTo>
                  <a:cubicBezTo>
                    <a:pt x="142" y="237"/>
                    <a:pt x="135" y="215"/>
                    <a:pt x="120" y="177"/>
                  </a:cubicBezTo>
                  <a:cubicBezTo>
                    <a:pt x="105" y="139"/>
                    <a:pt x="67" y="42"/>
                    <a:pt x="48" y="21"/>
                  </a:cubicBezTo>
                  <a:cubicBezTo>
                    <a:pt x="29" y="0"/>
                    <a:pt x="13" y="43"/>
                    <a:pt x="4" y="49"/>
                  </a:cubicBezTo>
                  <a:close/>
                </a:path>
              </a:pathLst>
            </a:custGeom>
            <a:noFill/>
            <a:ln w="6350">
              <a:solidFill>
                <a:srgbClr val="000000"/>
              </a:solidFill>
              <a:round/>
              <a:headEnd/>
              <a:tailEnd/>
            </a:ln>
          </p:spPr>
          <p:txBody>
            <a:bodyPr/>
            <a:lstStyle/>
            <a:p>
              <a:endParaRPr lang="en-US"/>
            </a:p>
          </p:txBody>
        </p:sp>
        <p:sp>
          <p:nvSpPr>
            <p:cNvPr id="115" name="Oval 218"/>
            <p:cNvSpPr>
              <a:spLocks noChangeArrowheads="1"/>
            </p:cNvSpPr>
            <p:nvPr/>
          </p:nvSpPr>
          <p:spPr bwMode="auto">
            <a:xfrm rot="-9412019">
              <a:off x="3043238" y="4978400"/>
              <a:ext cx="39687" cy="49213"/>
            </a:xfrm>
            <a:prstGeom prst="ellipse">
              <a:avLst/>
            </a:prstGeom>
            <a:solidFill>
              <a:srgbClr val="C3EE6E"/>
            </a:solidFill>
            <a:ln w="9525">
              <a:solidFill>
                <a:schemeClr val="tx1"/>
              </a:solidFill>
              <a:round/>
              <a:headEnd/>
              <a:tailEnd/>
            </a:ln>
          </p:spPr>
          <p:txBody>
            <a:bodyPr wrap="none" anchor="ctr"/>
            <a:lstStyle/>
            <a:p>
              <a:endParaRPr lang="en-US"/>
            </a:p>
          </p:txBody>
        </p:sp>
        <p:sp>
          <p:nvSpPr>
            <p:cNvPr id="116" name="Freeform 191"/>
            <p:cNvSpPr>
              <a:spLocks/>
            </p:cNvSpPr>
            <p:nvPr/>
          </p:nvSpPr>
          <p:spPr bwMode="auto">
            <a:xfrm>
              <a:off x="2251075" y="4878388"/>
              <a:ext cx="854075" cy="725487"/>
            </a:xfrm>
            <a:custGeom>
              <a:avLst/>
              <a:gdLst>
                <a:gd name="T0" fmla="*/ 0 w 538"/>
                <a:gd name="T1" fmla="*/ 2147483647 h 457"/>
                <a:gd name="T2" fmla="*/ 2147483647 w 538"/>
                <a:gd name="T3" fmla="*/ 2147483647 h 457"/>
                <a:gd name="T4" fmla="*/ 2147483647 w 538"/>
                <a:gd name="T5" fmla="*/ 2147483647 h 457"/>
                <a:gd name="T6" fmla="*/ 2147483647 w 538"/>
                <a:gd name="T7" fmla="*/ 2147483647 h 457"/>
                <a:gd name="T8" fmla="*/ 2147483647 w 538"/>
                <a:gd name="T9" fmla="*/ 2147483647 h 457"/>
                <a:gd name="T10" fmla="*/ 2147483647 w 538"/>
                <a:gd name="T11" fmla="*/ 2147483647 h 457"/>
                <a:gd name="T12" fmla="*/ 2147483647 w 538"/>
                <a:gd name="T13" fmla="*/ 2147483647 h 457"/>
                <a:gd name="T14" fmla="*/ 2147483647 w 538"/>
                <a:gd name="T15" fmla="*/ 2147483647 h 457"/>
                <a:gd name="T16" fmla="*/ 2147483647 w 538"/>
                <a:gd name="T17" fmla="*/ 2147483647 h 457"/>
                <a:gd name="T18" fmla="*/ 2147483647 w 538"/>
                <a:gd name="T19" fmla="*/ 2147483647 h 457"/>
                <a:gd name="T20" fmla="*/ 2147483647 w 538"/>
                <a:gd name="T21" fmla="*/ 2147483647 h 457"/>
                <a:gd name="T22" fmla="*/ 2147483647 w 538"/>
                <a:gd name="T23" fmla="*/ 2147483647 h 457"/>
                <a:gd name="T24" fmla="*/ 2147483647 w 538"/>
                <a:gd name="T25" fmla="*/ 2147483647 h 457"/>
                <a:gd name="T26" fmla="*/ 2147483647 w 538"/>
                <a:gd name="T27" fmla="*/ 2147483647 h 457"/>
                <a:gd name="T28" fmla="*/ 2147483647 w 538"/>
                <a:gd name="T29" fmla="*/ 2147483647 h 457"/>
                <a:gd name="T30" fmla="*/ 2147483647 w 538"/>
                <a:gd name="T31" fmla="*/ 2147483647 h 457"/>
                <a:gd name="T32" fmla="*/ 2147483647 w 538"/>
                <a:gd name="T33" fmla="*/ 2147483647 h 457"/>
                <a:gd name="T34" fmla="*/ 2147483647 w 538"/>
                <a:gd name="T35" fmla="*/ 2147483647 h 457"/>
                <a:gd name="T36" fmla="*/ 2147483647 w 538"/>
                <a:gd name="T37" fmla="*/ 2147483647 h 457"/>
                <a:gd name="T38" fmla="*/ 2147483647 w 538"/>
                <a:gd name="T39" fmla="*/ 2147483647 h 457"/>
                <a:gd name="T40" fmla="*/ 2147483647 w 538"/>
                <a:gd name="T41" fmla="*/ 2147483647 h 457"/>
                <a:gd name="T42" fmla="*/ 2147483647 w 538"/>
                <a:gd name="T43" fmla="*/ 2147483647 h 457"/>
                <a:gd name="T44" fmla="*/ 2147483647 w 538"/>
                <a:gd name="T45" fmla="*/ 2147483647 h 457"/>
                <a:gd name="T46" fmla="*/ 2147483647 w 538"/>
                <a:gd name="T47" fmla="*/ 2147483647 h 457"/>
                <a:gd name="T48" fmla="*/ 2147483647 w 538"/>
                <a:gd name="T49" fmla="*/ 2147483647 h 457"/>
                <a:gd name="T50" fmla="*/ 2147483647 w 538"/>
                <a:gd name="T51" fmla="*/ 2147483647 h 457"/>
                <a:gd name="T52" fmla="*/ 2147483647 w 538"/>
                <a:gd name="T53" fmla="*/ 2147483647 h 4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8"/>
                <a:gd name="T82" fmla="*/ 0 h 457"/>
                <a:gd name="T83" fmla="*/ 538 w 538"/>
                <a:gd name="T84" fmla="*/ 457 h 4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8" h="457">
                  <a:moveTo>
                    <a:pt x="0" y="293"/>
                  </a:moveTo>
                  <a:cubicBezTo>
                    <a:pt x="3" y="290"/>
                    <a:pt x="13" y="283"/>
                    <a:pt x="19" y="276"/>
                  </a:cubicBezTo>
                  <a:cubicBezTo>
                    <a:pt x="28" y="270"/>
                    <a:pt x="32" y="262"/>
                    <a:pt x="43" y="253"/>
                  </a:cubicBezTo>
                  <a:cubicBezTo>
                    <a:pt x="54" y="243"/>
                    <a:pt x="71" y="236"/>
                    <a:pt x="86" y="223"/>
                  </a:cubicBezTo>
                  <a:cubicBezTo>
                    <a:pt x="101" y="211"/>
                    <a:pt x="116" y="192"/>
                    <a:pt x="134" y="178"/>
                  </a:cubicBezTo>
                  <a:cubicBezTo>
                    <a:pt x="152" y="164"/>
                    <a:pt x="181" y="148"/>
                    <a:pt x="194" y="137"/>
                  </a:cubicBezTo>
                  <a:cubicBezTo>
                    <a:pt x="209" y="127"/>
                    <a:pt x="198" y="126"/>
                    <a:pt x="218" y="113"/>
                  </a:cubicBezTo>
                  <a:cubicBezTo>
                    <a:pt x="238" y="101"/>
                    <a:pt x="297" y="73"/>
                    <a:pt x="315" y="62"/>
                  </a:cubicBezTo>
                  <a:cubicBezTo>
                    <a:pt x="334" y="51"/>
                    <a:pt x="324" y="55"/>
                    <a:pt x="332" y="50"/>
                  </a:cubicBezTo>
                  <a:cubicBezTo>
                    <a:pt x="341" y="45"/>
                    <a:pt x="350" y="43"/>
                    <a:pt x="365" y="36"/>
                  </a:cubicBezTo>
                  <a:cubicBezTo>
                    <a:pt x="381" y="29"/>
                    <a:pt x="413" y="15"/>
                    <a:pt x="427" y="9"/>
                  </a:cubicBezTo>
                  <a:cubicBezTo>
                    <a:pt x="443" y="4"/>
                    <a:pt x="446" y="2"/>
                    <a:pt x="453" y="2"/>
                  </a:cubicBezTo>
                  <a:cubicBezTo>
                    <a:pt x="460" y="1"/>
                    <a:pt x="470" y="0"/>
                    <a:pt x="477" y="4"/>
                  </a:cubicBezTo>
                  <a:cubicBezTo>
                    <a:pt x="482" y="8"/>
                    <a:pt x="485" y="18"/>
                    <a:pt x="486" y="25"/>
                  </a:cubicBezTo>
                  <a:cubicBezTo>
                    <a:pt x="485" y="31"/>
                    <a:pt x="475" y="39"/>
                    <a:pt x="477" y="44"/>
                  </a:cubicBezTo>
                  <a:cubicBezTo>
                    <a:pt x="479" y="49"/>
                    <a:pt x="493" y="47"/>
                    <a:pt x="497" y="53"/>
                  </a:cubicBezTo>
                  <a:cubicBezTo>
                    <a:pt x="501" y="59"/>
                    <a:pt x="498" y="70"/>
                    <a:pt x="501" y="83"/>
                  </a:cubicBezTo>
                  <a:cubicBezTo>
                    <a:pt x="504" y="96"/>
                    <a:pt x="511" y="126"/>
                    <a:pt x="513" y="136"/>
                  </a:cubicBezTo>
                  <a:cubicBezTo>
                    <a:pt x="515" y="146"/>
                    <a:pt x="514" y="139"/>
                    <a:pt x="515" y="145"/>
                  </a:cubicBezTo>
                  <a:cubicBezTo>
                    <a:pt x="516" y="151"/>
                    <a:pt x="538" y="151"/>
                    <a:pt x="520" y="172"/>
                  </a:cubicBezTo>
                  <a:cubicBezTo>
                    <a:pt x="502" y="193"/>
                    <a:pt x="432" y="248"/>
                    <a:pt x="405" y="271"/>
                  </a:cubicBezTo>
                  <a:cubicBezTo>
                    <a:pt x="378" y="294"/>
                    <a:pt x="375" y="297"/>
                    <a:pt x="358" y="311"/>
                  </a:cubicBezTo>
                  <a:cubicBezTo>
                    <a:pt x="341" y="325"/>
                    <a:pt x="324" y="341"/>
                    <a:pt x="304" y="353"/>
                  </a:cubicBezTo>
                  <a:cubicBezTo>
                    <a:pt x="284" y="365"/>
                    <a:pt x="264" y="371"/>
                    <a:pt x="240" y="383"/>
                  </a:cubicBezTo>
                  <a:cubicBezTo>
                    <a:pt x="216" y="395"/>
                    <a:pt x="178" y="411"/>
                    <a:pt x="159" y="422"/>
                  </a:cubicBezTo>
                  <a:cubicBezTo>
                    <a:pt x="140" y="433"/>
                    <a:pt x="132" y="443"/>
                    <a:pt x="124" y="449"/>
                  </a:cubicBezTo>
                  <a:cubicBezTo>
                    <a:pt x="116" y="455"/>
                    <a:pt x="114" y="455"/>
                    <a:pt x="112" y="457"/>
                  </a:cubicBezTo>
                </a:path>
              </a:pathLst>
            </a:custGeom>
            <a:solidFill>
              <a:srgbClr val="F1DFBD"/>
            </a:solidFill>
            <a:ln w="12700">
              <a:solidFill>
                <a:srgbClr val="000000"/>
              </a:solidFill>
              <a:round/>
              <a:headEnd/>
              <a:tailEnd/>
            </a:ln>
          </p:spPr>
          <p:txBody>
            <a:bodyPr/>
            <a:lstStyle/>
            <a:p>
              <a:endParaRPr lang="en-US"/>
            </a:p>
          </p:txBody>
        </p:sp>
        <p:sp>
          <p:nvSpPr>
            <p:cNvPr id="117" name="Freeform 210"/>
            <p:cNvSpPr>
              <a:spLocks/>
            </p:cNvSpPr>
            <p:nvPr/>
          </p:nvSpPr>
          <p:spPr bwMode="auto">
            <a:xfrm rot="-2068224">
              <a:off x="2962275" y="4878388"/>
              <a:ext cx="53975" cy="58737"/>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18" name="Freeform 211"/>
            <p:cNvSpPr>
              <a:spLocks/>
            </p:cNvSpPr>
            <p:nvPr/>
          </p:nvSpPr>
          <p:spPr bwMode="auto">
            <a:xfrm rot="-2068224">
              <a:off x="2962275" y="4895850"/>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19" name="Freeform 212"/>
            <p:cNvSpPr>
              <a:spLocks/>
            </p:cNvSpPr>
            <p:nvPr/>
          </p:nvSpPr>
          <p:spPr bwMode="auto">
            <a:xfrm>
              <a:off x="2760663" y="4948238"/>
              <a:ext cx="239712" cy="133350"/>
            </a:xfrm>
            <a:custGeom>
              <a:avLst/>
              <a:gdLst>
                <a:gd name="T0" fmla="*/ 2147483647 w 151"/>
                <a:gd name="T1" fmla="*/ 0 h 84"/>
                <a:gd name="T2" fmla="*/ 2147483647 w 151"/>
                <a:gd name="T3" fmla="*/ 2147483647 h 84"/>
                <a:gd name="T4" fmla="*/ 0 w 151"/>
                <a:gd name="T5" fmla="*/ 2147483647 h 84"/>
                <a:gd name="T6" fmla="*/ 0 60000 65536"/>
                <a:gd name="T7" fmla="*/ 0 60000 65536"/>
                <a:gd name="T8" fmla="*/ 0 60000 65536"/>
                <a:gd name="T9" fmla="*/ 0 w 151"/>
                <a:gd name="T10" fmla="*/ 0 h 84"/>
                <a:gd name="T11" fmla="*/ 151 w 151"/>
                <a:gd name="T12" fmla="*/ 84 h 84"/>
              </a:gdLst>
              <a:ahLst/>
              <a:cxnLst>
                <a:cxn ang="T6">
                  <a:pos x="T0" y="T1"/>
                </a:cxn>
                <a:cxn ang="T7">
                  <a:pos x="T2" y="T3"/>
                </a:cxn>
                <a:cxn ang="T8">
                  <a:pos x="T4" y="T5"/>
                </a:cxn>
              </a:cxnLst>
              <a:rect l="T9" t="T10" r="T11" b="T12"/>
              <a:pathLst>
                <a:path w="151" h="84">
                  <a:moveTo>
                    <a:pt x="151" y="0"/>
                  </a:moveTo>
                  <a:cubicBezTo>
                    <a:pt x="135" y="8"/>
                    <a:pt x="76" y="35"/>
                    <a:pt x="51" y="49"/>
                  </a:cubicBezTo>
                  <a:cubicBezTo>
                    <a:pt x="26" y="63"/>
                    <a:pt x="9" y="79"/>
                    <a:pt x="0" y="84"/>
                  </a:cubicBezTo>
                </a:path>
              </a:pathLst>
            </a:custGeom>
            <a:noFill/>
            <a:ln w="9525">
              <a:solidFill>
                <a:schemeClr val="tx1"/>
              </a:solidFill>
              <a:round/>
              <a:headEnd/>
              <a:tailEnd/>
            </a:ln>
          </p:spPr>
          <p:txBody>
            <a:bodyPr/>
            <a:lstStyle/>
            <a:p>
              <a:endParaRPr lang="en-US"/>
            </a:p>
          </p:txBody>
        </p:sp>
        <p:sp>
          <p:nvSpPr>
            <p:cNvPr id="120" name="Freeform 213"/>
            <p:cNvSpPr>
              <a:spLocks/>
            </p:cNvSpPr>
            <p:nvPr/>
          </p:nvSpPr>
          <p:spPr bwMode="auto">
            <a:xfrm rot="-2068224">
              <a:off x="2797175" y="4965700"/>
              <a:ext cx="7938" cy="52388"/>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21" name="Freeform 214"/>
            <p:cNvSpPr>
              <a:spLocks/>
            </p:cNvSpPr>
            <p:nvPr/>
          </p:nvSpPr>
          <p:spPr bwMode="auto">
            <a:xfrm rot="-2068224">
              <a:off x="2803525" y="4959350"/>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22" name="Freeform 220"/>
            <p:cNvSpPr>
              <a:spLocks/>
            </p:cNvSpPr>
            <p:nvPr/>
          </p:nvSpPr>
          <p:spPr bwMode="auto">
            <a:xfrm rot="-2068224">
              <a:off x="3006725" y="4941888"/>
              <a:ext cx="53975" cy="58737"/>
            </a:xfrm>
            <a:custGeom>
              <a:avLst/>
              <a:gdLst>
                <a:gd name="T0" fmla="*/ 2147483647 w 185"/>
                <a:gd name="T1" fmla="*/ 98333298 h 202"/>
                <a:gd name="T2" fmla="*/ 471831361 w 185"/>
                <a:gd name="T3" fmla="*/ 344208706 h 202"/>
                <a:gd name="T4" fmla="*/ 124192974 w 185"/>
                <a:gd name="T5" fmla="*/ 2114376725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23" name="Freeform 221"/>
            <p:cNvSpPr>
              <a:spLocks/>
            </p:cNvSpPr>
            <p:nvPr/>
          </p:nvSpPr>
          <p:spPr bwMode="auto">
            <a:xfrm rot="-2068224">
              <a:off x="3006725" y="4959350"/>
              <a:ext cx="12700" cy="31750"/>
            </a:xfrm>
            <a:custGeom>
              <a:avLst/>
              <a:gdLst>
                <a:gd name="T0" fmla="*/ 1082564042 w 38"/>
                <a:gd name="T1" fmla="*/ 96224148 h 110"/>
                <a:gd name="T2" fmla="*/ 1381240971 w 38"/>
                <a:gd name="T3" fmla="*/ 1442779170 h 110"/>
                <a:gd name="T4" fmla="*/ 858612242 w 38"/>
                <a:gd name="T5" fmla="*/ 2147483647 h 110"/>
                <a:gd name="T6" fmla="*/ 37306584 w 38"/>
                <a:gd name="T7" fmla="*/ 1202343636 h 110"/>
                <a:gd name="T8" fmla="*/ 709273945 w 38"/>
                <a:gd name="T9" fmla="*/ 0 h 110"/>
                <a:gd name="T10" fmla="*/ 1082564042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24" name="Freeform 222"/>
            <p:cNvSpPr>
              <a:spLocks/>
            </p:cNvSpPr>
            <p:nvPr/>
          </p:nvSpPr>
          <p:spPr bwMode="auto">
            <a:xfrm rot="-2068224">
              <a:off x="3025775" y="5014913"/>
              <a:ext cx="52388" cy="58737"/>
            </a:xfrm>
            <a:custGeom>
              <a:avLst/>
              <a:gdLst>
                <a:gd name="T0" fmla="*/ 2147483647 w 185"/>
                <a:gd name="T1" fmla="*/ 98333298 h 202"/>
                <a:gd name="T2" fmla="*/ 431422259 w 185"/>
                <a:gd name="T3" fmla="*/ 344208706 h 202"/>
                <a:gd name="T4" fmla="*/ 113549149 w 185"/>
                <a:gd name="T5" fmla="*/ 2114376725 h 202"/>
                <a:gd name="T6" fmla="*/ 1067248619 w 185"/>
                <a:gd name="T7" fmla="*/ 2147483647 h 202"/>
                <a:gd name="T8" fmla="*/ 2066416059 w 185"/>
                <a:gd name="T9" fmla="*/ 2147483647 h 202"/>
                <a:gd name="T10" fmla="*/ 2147483647 w 185"/>
                <a:gd name="T11" fmla="*/ 2147483647 h 202"/>
                <a:gd name="T12" fmla="*/ 2147483647 w 185"/>
                <a:gd name="T13" fmla="*/ 2147483647 h 202"/>
                <a:gd name="T14" fmla="*/ 2147483647 w 185"/>
                <a:gd name="T15" fmla="*/ 1180083904 h 202"/>
                <a:gd name="T16" fmla="*/ 2147483647 w 185"/>
                <a:gd name="T17" fmla="*/ 147542110 h 202"/>
                <a:gd name="T18" fmla="*/ 2147483647 w 185"/>
                <a:gd name="T19" fmla="*/ 9833329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25" name="Freeform 223"/>
            <p:cNvSpPr>
              <a:spLocks/>
            </p:cNvSpPr>
            <p:nvPr/>
          </p:nvSpPr>
          <p:spPr bwMode="auto">
            <a:xfrm rot="-2068224">
              <a:off x="3025775" y="5032375"/>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26" name="Freeform 224"/>
            <p:cNvSpPr>
              <a:spLocks/>
            </p:cNvSpPr>
            <p:nvPr/>
          </p:nvSpPr>
          <p:spPr bwMode="auto">
            <a:xfrm rot="-2068224">
              <a:off x="3035300" y="5092700"/>
              <a:ext cx="53975" cy="58738"/>
            </a:xfrm>
            <a:custGeom>
              <a:avLst/>
              <a:gdLst>
                <a:gd name="T0" fmla="*/ 2147483647 w 185"/>
                <a:gd name="T1" fmla="*/ 98336717 h 202"/>
                <a:gd name="T2" fmla="*/ 471831361 w 185"/>
                <a:gd name="T3" fmla="*/ 344220382 h 202"/>
                <a:gd name="T4" fmla="*/ 124192974 w 185"/>
                <a:gd name="T5" fmla="*/ 2114448779 h 202"/>
                <a:gd name="T6" fmla="*/ 1167277938 w 185"/>
                <a:gd name="T7" fmla="*/ 2147483647 h 202"/>
                <a:gd name="T8" fmla="*/ 2147483647 w 185"/>
                <a:gd name="T9" fmla="*/ 2147483647 h 202"/>
                <a:gd name="T10" fmla="*/ 2147483647 w 185"/>
                <a:gd name="T11" fmla="*/ 2147483647 h 202"/>
                <a:gd name="T12" fmla="*/ 2147483647 w 185"/>
                <a:gd name="T13" fmla="*/ 2147483647 h 202"/>
                <a:gd name="T14" fmla="*/ 2147483647 w 185"/>
                <a:gd name="T15" fmla="*/ 1180208676 h 202"/>
                <a:gd name="T16" fmla="*/ 2147483647 w 185"/>
                <a:gd name="T17" fmla="*/ 147547239 h 202"/>
                <a:gd name="T18" fmla="*/ 2147483647 w 185"/>
                <a:gd name="T19" fmla="*/ 98336717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5"/>
                <a:gd name="T31" fmla="*/ 0 h 202"/>
                <a:gd name="T32" fmla="*/ 185 w 185"/>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5" h="202">
                  <a:moveTo>
                    <a:pt x="97" y="4"/>
                  </a:moveTo>
                  <a:cubicBezTo>
                    <a:pt x="84" y="6"/>
                    <a:pt x="34" y="0"/>
                    <a:pt x="19" y="14"/>
                  </a:cubicBezTo>
                  <a:cubicBezTo>
                    <a:pt x="4" y="28"/>
                    <a:pt x="0" y="60"/>
                    <a:pt x="5" y="86"/>
                  </a:cubicBezTo>
                  <a:cubicBezTo>
                    <a:pt x="10" y="112"/>
                    <a:pt x="33" y="154"/>
                    <a:pt x="47" y="172"/>
                  </a:cubicBezTo>
                  <a:cubicBezTo>
                    <a:pt x="61" y="190"/>
                    <a:pt x="77" y="193"/>
                    <a:pt x="91" y="196"/>
                  </a:cubicBezTo>
                  <a:cubicBezTo>
                    <a:pt x="105" y="199"/>
                    <a:pt x="116" y="202"/>
                    <a:pt x="131" y="190"/>
                  </a:cubicBezTo>
                  <a:cubicBezTo>
                    <a:pt x="146" y="178"/>
                    <a:pt x="173" y="146"/>
                    <a:pt x="179" y="122"/>
                  </a:cubicBezTo>
                  <a:cubicBezTo>
                    <a:pt x="185" y="98"/>
                    <a:pt x="180" y="67"/>
                    <a:pt x="167" y="48"/>
                  </a:cubicBezTo>
                  <a:cubicBezTo>
                    <a:pt x="154" y="29"/>
                    <a:pt x="128" y="17"/>
                    <a:pt x="103" y="6"/>
                  </a:cubicBezTo>
                  <a:cubicBezTo>
                    <a:pt x="103" y="6"/>
                    <a:pt x="97" y="4"/>
                    <a:pt x="97" y="4"/>
                  </a:cubicBezTo>
                  <a:close/>
                </a:path>
              </a:pathLst>
            </a:custGeom>
            <a:solidFill>
              <a:srgbClr val="FAF3E6"/>
            </a:solidFill>
            <a:ln w="6350">
              <a:solidFill>
                <a:srgbClr val="000000"/>
              </a:solidFill>
              <a:round/>
              <a:headEnd/>
              <a:tailEnd/>
            </a:ln>
          </p:spPr>
          <p:txBody>
            <a:bodyPr/>
            <a:lstStyle/>
            <a:p>
              <a:endParaRPr lang="en-US"/>
            </a:p>
          </p:txBody>
        </p:sp>
        <p:sp>
          <p:nvSpPr>
            <p:cNvPr id="127" name="Freeform 225"/>
            <p:cNvSpPr>
              <a:spLocks/>
            </p:cNvSpPr>
            <p:nvPr/>
          </p:nvSpPr>
          <p:spPr bwMode="auto">
            <a:xfrm rot="-2068224">
              <a:off x="3035300" y="5110163"/>
              <a:ext cx="11113" cy="31750"/>
            </a:xfrm>
            <a:custGeom>
              <a:avLst/>
              <a:gdLst>
                <a:gd name="T0" fmla="*/ 725341416 w 38"/>
                <a:gd name="T1" fmla="*/ 96224148 h 110"/>
                <a:gd name="T2" fmla="*/ 925471046 w 38"/>
                <a:gd name="T3" fmla="*/ 1442779170 h 110"/>
                <a:gd name="T4" fmla="*/ 575244266 w 38"/>
                <a:gd name="T5" fmla="*/ 2147483647 h 110"/>
                <a:gd name="T6" fmla="*/ 24973543 w 38"/>
                <a:gd name="T7" fmla="*/ 1202343636 h 110"/>
                <a:gd name="T8" fmla="*/ 475264992 w 38"/>
                <a:gd name="T9" fmla="*/ 0 h 110"/>
                <a:gd name="T10" fmla="*/ 725341416 w 38"/>
                <a:gd name="T11" fmla="*/ 96224148 h 110"/>
                <a:gd name="T12" fmla="*/ 0 60000 65536"/>
                <a:gd name="T13" fmla="*/ 0 60000 65536"/>
                <a:gd name="T14" fmla="*/ 0 60000 65536"/>
                <a:gd name="T15" fmla="*/ 0 60000 65536"/>
                <a:gd name="T16" fmla="*/ 0 60000 65536"/>
                <a:gd name="T17" fmla="*/ 0 60000 65536"/>
                <a:gd name="T18" fmla="*/ 0 w 38"/>
                <a:gd name="T19" fmla="*/ 0 h 110"/>
                <a:gd name="T20" fmla="*/ 38 w 3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38" h="110">
                  <a:moveTo>
                    <a:pt x="29" y="4"/>
                  </a:moveTo>
                  <a:cubicBezTo>
                    <a:pt x="30" y="13"/>
                    <a:pt x="38" y="43"/>
                    <a:pt x="37" y="60"/>
                  </a:cubicBezTo>
                  <a:cubicBezTo>
                    <a:pt x="36" y="77"/>
                    <a:pt x="29" y="110"/>
                    <a:pt x="23" y="108"/>
                  </a:cubicBezTo>
                  <a:cubicBezTo>
                    <a:pt x="17" y="106"/>
                    <a:pt x="2" y="68"/>
                    <a:pt x="1" y="50"/>
                  </a:cubicBezTo>
                  <a:cubicBezTo>
                    <a:pt x="0" y="32"/>
                    <a:pt x="15" y="9"/>
                    <a:pt x="19" y="0"/>
                  </a:cubicBezTo>
                  <a:cubicBezTo>
                    <a:pt x="19" y="0"/>
                    <a:pt x="29" y="4"/>
                    <a:pt x="29" y="4"/>
                  </a:cubicBezTo>
                  <a:close/>
                </a:path>
              </a:pathLst>
            </a:custGeom>
            <a:solidFill>
              <a:schemeClr val="bg1"/>
            </a:solidFill>
            <a:ln w="6350">
              <a:solidFill>
                <a:schemeClr val="tx1"/>
              </a:solidFill>
              <a:round/>
              <a:headEnd/>
              <a:tailEnd/>
            </a:ln>
          </p:spPr>
          <p:txBody>
            <a:bodyPr/>
            <a:lstStyle/>
            <a:p>
              <a:endParaRPr lang="en-US"/>
            </a:p>
          </p:txBody>
        </p:sp>
        <p:sp>
          <p:nvSpPr>
            <p:cNvPr id="128" name="Freeform 226"/>
            <p:cNvSpPr>
              <a:spLocks/>
            </p:cNvSpPr>
            <p:nvPr/>
          </p:nvSpPr>
          <p:spPr bwMode="auto">
            <a:xfrm>
              <a:off x="2808288" y="5022850"/>
              <a:ext cx="215900" cy="133350"/>
            </a:xfrm>
            <a:custGeom>
              <a:avLst/>
              <a:gdLst>
                <a:gd name="T0" fmla="*/ 2147483647 w 136"/>
                <a:gd name="T1" fmla="*/ 0 h 84"/>
                <a:gd name="T2" fmla="*/ 2147483647 w 136"/>
                <a:gd name="T3" fmla="*/ 2147483647 h 84"/>
                <a:gd name="T4" fmla="*/ 0 w 136"/>
                <a:gd name="T5" fmla="*/ 2147483647 h 84"/>
                <a:gd name="T6" fmla="*/ 0 60000 65536"/>
                <a:gd name="T7" fmla="*/ 0 60000 65536"/>
                <a:gd name="T8" fmla="*/ 0 60000 65536"/>
                <a:gd name="T9" fmla="*/ 0 w 136"/>
                <a:gd name="T10" fmla="*/ 0 h 84"/>
                <a:gd name="T11" fmla="*/ 136 w 136"/>
                <a:gd name="T12" fmla="*/ 84 h 84"/>
              </a:gdLst>
              <a:ahLst/>
              <a:cxnLst>
                <a:cxn ang="T6">
                  <a:pos x="T0" y="T1"/>
                </a:cxn>
                <a:cxn ang="T7">
                  <a:pos x="T2" y="T3"/>
                </a:cxn>
                <a:cxn ang="T8">
                  <a:pos x="T4" y="T5"/>
                </a:cxn>
              </a:cxnLst>
              <a:rect l="T9" t="T10" r="T11" b="T12"/>
              <a:pathLst>
                <a:path w="136" h="84">
                  <a:moveTo>
                    <a:pt x="136" y="0"/>
                  </a:moveTo>
                  <a:cubicBezTo>
                    <a:pt x="128" y="5"/>
                    <a:pt x="108" y="14"/>
                    <a:pt x="85" y="28"/>
                  </a:cubicBezTo>
                  <a:cubicBezTo>
                    <a:pt x="62" y="42"/>
                    <a:pt x="17" y="73"/>
                    <a:pt x="0" y="84"/>
                  </a:cubicBezTo>
                </a:path>
              </a:pathLst>
            </a:custGeom>
            <a:noFill/>
            <a:ln w="9525">
              <a:solidFill>
                <a:schemeClr val="tx1"/>
              </a:solidFill>
              <a:round/>
              <a:headEnd/>
              <a:tailEnd/>
            </a:ln>
          </p:spPr>
          <p:txBody>
            <a:bodyPr/>
            <a:lstStyle/>
            <a:p>
              <a:endParaRPr lang="en-US"/>
            </a:p>
          </p:txBody>
        </p:sp>
        <p:sp>
          <p:nvSpPr>
            <p:cNvPr id="129" name="Freeform 227"/>
            <p:cNvSpPr>
              <a:spLocks/>
            </p:cNvSpPr>
            <p:nvPr/>
          </p:nvSpPr>
          <p:spPr bwMode="auto">
            <a:xfrm>
              <a:off x="2849563" y="5094288"/>
              <a:ext cx="206375" cy="122237"/>
            </a:xfrm>
            <a:custGeom>
              <a:avLst/>
              <a:gdLst>
                <a:gd name="T0" fmla="*/ 2147483647 w 130"/>
                <a:gd name="T1" fmla="*/ 0 h 77"/>
                <a:gd name="T2" fmla="*/ 2147483647 w 130"/>
                <a:gd name="T3" fmla="*/ 2147483647 h 77"/>
                <a:gd name="T4" fmla="*/ 2147483647 w 130"/>
                <a:gd name="T5" fmla="*/ 2147483647 h 77"/>
                <a:gd name="T6" fmla="*/ 0 w 130"/>
                <a:gd name="T7" fmla="*/ 2147483647 h 77"/>
                <a:gd name="T8" fmla="*/ 0 60000 65536"/>
                <a:gd name="T9" fmla="*/ 0 60000 65536"/>
                <a:gd name="T10" fmla="*/ 0 60000 65536"/>
                <a:gd name="T11" fmla="*/ 0 60000 65536"/>
                <a:gd name="T12" fmla="*/ 0 w 130"/>
                <a:gd name="T13" fmla="*/ 0 h 77"/>
                <a:gd name="T14" fmla="*/ 130 w 130"/>
                <a:gd name="T15" fmla="*/ 77 h 77"/>
              </a:gdLst>
              <a:ahLst/>
              <a:cxnLst>
                <a:cxn ang="T8">
                  <a:pos x="T0" y="T1"/>
                </a:cxn>
                <a:cxn ang="T9">
                  <a:pos x="T2" y="T3"/>
                </a:cxn>
                <a:cxn ang="T10">
                  <a:pos x="T4" y="T5"/>
                </a:cxn>
                <a:cxn ang="T11">
                  <a:pos x="T6" y="T7"/>
                </a:cxn>
              </a:cxnLst>
              <a:rect l="T12" t="T13" r="T14" b="T15"/>
              <a:pathLst>
                <a:path w="130" h="77">
                  <a:moveTo>
                    <a:pt x="130" y="0"/>
                  </a:moveTo>
                  <a:cubicBezTo>
                    <a:pt x="122" y="4"/>
                    <a:pt x="99" y="14"/>
                    <a:pt x="83" y="24"/>
                  </a:cubicBezTo>
                  <a:cubicBezTo>
                    <a:pt x="67" y="34"/>
                    <a:pt x="46" y="52"/>
                    <a:pt x="32" y="61"/>
                  </a:cubicBezTo>
                  <a:cubicBezTo>
                    <a:pt x="18" y="70"/>
                    <a:pt x="6" y="74"/>
                    <a:pt x="0" y="77"/>
                  </a:cubicBezTo>
                </a:path>
              </a:pathLst>
            </a:custGeom>
            <a:noFill/>
            <a:ln w="9525">
              <a:solidFill>
                <a:schemeClr val="tx1"/>
              </a:solidFill>
              <a:round/>
              <a:headEnd/>
              <a:tailEnd/>
            </a:ln>
          </p:spPr>
          <p:txBody>
            <a:bodyPr/>
            <a:lstStyle/>
            <a:p>
              <a:endParaRPr lang="en-US"/>
            </a:p>
          </p:txBody>
        </p:sp>
        <p:sp>
          <p:nvSpPr>
            <p:cNvPr id="130" name="Freeform 228"/>
            <p:cNvSpPr>
              <a:spLocks/>
            </p:cNvSpPr>
            <p:nvPr/>
          </p:nvSpPr>
          <p:spPr bwMode="auto">
            <a:xfrm rot="-2068224">
              <a:off x="2860675" y="5040313"/>
              <a:ext cx="7938" cy="52387"/>
            </a:xfrm>
            <a:custGeom>
              <a:avLst/>
              <a:gdLst>
                <a:gd name="T0" fmla="*/ 0 w 31"/>
                <a:gd name="T1" fmla="*/ 0 h 184"/>
                <a:gd name="T2" fmla="*/ 520486978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1" name="Freeform 229"/>
            <p:cNvSpPr>
              <a:spLocks/>
            </p:cNvSpPr>
            <p:nvPr/>
          </p:nvSpPr>
          <p:spPr bwMode="auto">
            <a:xfrm rot="-2068224">
              <a:off x="2867025" y="5030788"/>
              <a:ext cx="14288" cy="53975"/>
            </a:xfrm>
            <a:custGeom>
              <a:avLst/>
              <a:gdLst>
                <a:gd name="T0" fmla="*/ 0 w 43"/>
                <a:gd name="T1" fmla="*/ 0 h 184"/>
                <a:gd name="T2" fmla="*/ 1394139306 w 43"/>
                <a:gd name="T3" fmla="*/ 2095053412 h 184"/>
                <a:gd name="T4" fmla="*/ 1137327126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2" name="Freeform 230"/>
            <p:cNvSpPr>
              <a:spLocks/>
            </p:cNvSpPr>
            <p:nvPr/>
          </p:nvSpPr>
          <p:spPr bwMode="auto">
            <a:xfrm rot="-2068224">
              <a:off x="2903538" y="5114925"/>
              <a:ext cx="7937" cy="52388"/>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3" name="Freeform 231"/>
            <p:cNvSpPr>
              <a:spLocks/>
            </p:cNvSpPr>
            <p:nvPr/>
          </p:nvSpPr>
          <p:spPr bwMode="auto">
            <a:xfrm rot="-2068224">
              <a:off x="2906713" y="5102225"/>
              <a:ext cx="12700" cy="53975"/>
            </a:xfrm>
            <a:custGeom>
              <a:avLst/>
              <a:gdLst>
                <a:gd name="T0" fmla="*/ 0 w 43"/>
                <a:gd name="T1" fmla="*/ 0 h 184"/>
                <a:gd name="T2" fmla="*/ 978992791 w 43"/>
                <a:gd name="T3" fmla="*/ 2095053412 h 184"/>
                <a:gd name="T4" fmla="*/ 798686460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4" name="Freeform 232"/>
            <p:cNvSpPr>
              <a:spLocks/>
            </p:cNvSpPr>
            <p:nvPr/>
          </p:nvSpPr>
          <p:spPr bwMode="auto">
            <a:xfrm rot="-2068224">
              <a:off x="2913063" y="5189538"/>
              <a:ext cx="7937" cy="52387"/>
            </a:xfrm>
            <a:custGeom>
              <a:avLst/>
              <a:gdLst>
                <a:gd name="T0" fmla="*/ 0 w 31"/>
                <a:gd name="T1" fmla="*/ 0 h 184"/>
                <a:gd name="T2" fmla="*/ 520290321 w 31"/>
                <a:gd name="T3" fmla="*/ 2147483647 h 184"/>
                <a:gd name="T4" fmla="*/ 0 60000 65536"/>
                <a:gd name="T5" fmla="*/ 0 60000 65536"/>
                <a:gd name="T6" fmla="*/ 0 w 31"/>
                <a:gd name="T7" fmla="*/ 0 h 184"/>
                <a:gd name="T8" fmla="*/ 31 w 31"/>
                <a:gd name="T9" fmla="*/ 184 h 184"/>
              </a:gdLst>
              <a:ahLst/>
              <a:cxnLst>
                <a:cxn ang="T4">
                  <a:pos x="T0" y="T1"/>
                </a:cxn>
                <a:cxn ang="T5">
                  <a:pos x="T2" y="T3"/>
                </a:cxn>
              </a:cxnLst>
              <a:rect l="T6" t="T7" r="T8" b="T9"/>
              <a:pathLst>
                <a:path w="31" h="184">
                  <a:moveTo>
                    <a:pt x="0" y="0"/>
                  </a:moveTo>
                  <a:cubicBezTo>
                    <a:pt x="0" y="0"/>
                    <a:pt x="15" y="92"/>
                    <a:pt x="31" y="184"/>
                  </a:cubicBezTo>
                </a:path>
              </a:pathLst>
            </a:custGeom>
            <a:noFill/>
            <a:ln w="6350">
              <a:solidFill>
                <a:schemeClr val="tx1"/>
              </a:solidFill>
              <a:round/>
              <a:headEnd/>
              <a:tailEnd/>
            </a:ln>
          </p:spPr>
          <p:txBody>
            <a:bodyPr/>
            <a:lstStyle/>
            <a:p>
              <a:endParaRPr lang="en-US"/>
            </a:p>
          </p:txBody>
        </p:sp>
        <p:sp>
          <p:nvSpPr>
            <p:cNvPr id="135" name="Freeform 233"/>
            <p:cNvSpPr>
              <a:spLocks/>
            </p:cNvSpPr>
            <p:nvPr/>
          </p:nvSpPr>
          <p:spPr bwMode="auto">
            <a:xfrm rot="-2068224">
              <a:off x="2919413" y="5183188"/>
              <a:ext cx="14287" cy="53975"/>
            </a:xfrm>
            <a:custGeom>
              <a:avLst/>
              <a:gdLst>
                <a:gd name="T0" fmla="*/ 0 w 43"/>
                <a:gd name="T1" fmla="*/ 0 h 184"/>
                <a:gd name="T2" fmla="*/ 1393833739 w 43"/>
                <a:gd name="T3" fmla="*/ 2095053412 h 184"/>
                <a:gd name="T4" fmla="*/ 1137057475 w 43"/>
                <a:gd name="T5" fmla="*/ 2147483647 h 184"/>
                <a:gd name="T6" fmla="*/ 0 60000 65536"/>
                <a:gd name="T7" fmla="*/ 0 60000 65536"/>
                <a:gd name="T8" fmla="*/ 0 60000 65536"/>
                <a:gd name="T9" fmla="*/ 0 w 43"/>
                <a:gd name="T10" fmla="*/ 0 h 184"/>
                <a:gd name="T11" fmla="*/ 43 w 43"/>
                <a:gd name="T12" fmla="*/ 184 h 184"/>
              </a:gdLst>
              <a:ahLst/>
              <a:cxnLst>
                <a:cxn ang="T6">
                  <a:pos x="T0" y="T1"/>
                </a:cxn>
                <a:cxn ang="T7">
                  <a:pos x="T2" y="T3"/>
                </a:cxn>
                <a:cxn ang="T8">
                  <a:pos x="T4" y="T5"/>
                </a:cxn>
              </a:cxnLst>
              <a:rect l="T9" t="T10" r="T11" b="T12"/>
              <a:pathLst>
                <a:path w="43" h="184">
                  <a:moveTo>
                    <a:pt x="0" y="0"/>
                  </a:moveTo>
                  <a:cubicBezTo>
                    <a:pt x="6" y="14"/>
                    <a:pt x="33" y="52"/>
                    <a:pt x="38" y="83"/>
                  </a:cubicBezTo>
                  <a:cubicBezTo>
                    <a:pt x="43" y="114"/>
                    <a:pt x="32" y="163"/>
                    <a:pt x="31" y="184"/>
                  </a:cubicBezTo>
                </a:path>
              </a:pathLst>
            </a:custGeom>
            <a:noFill/>
            <a:ln w="6350">
              <a:solidFill>
                <a:schemeClr val="tx1"/>
              </a:solidFill>
              <a:round/>
              <a:headEnd/>
              <a:tailEnd/>
            </a:ln>
          </p:spPr>
          <p:txBody>
            <a:bodyPr/>
            <a:lstStyle/>
            <a:p>
              <a:endParaRPr lang="en-US"/>
            </a:p>
          </p:txBody>
        </p:sp>
        <p:sp>
          <p:nvSpPr>
            <p:cNvPr id="136" name="Freeform 219"/>
            <p:cNvSpPr>
              <a:spLocks/>
            </p:cNvSpPr>
            <p:nvPr/>
          </p:nvSpPr>
          <p:spPr bwMode="auto">
            <a:xfrm rot="9610419" flipV="1">
              <a:off x="2903538" y="5173663"/>
              <a:ext cx="204787" cy="304800"/>
            </a:xfrm>
            <a:custGeom>
              <a:avLst/>
              <a:gdLst>
                <a:gd name="T0" fmla="*/ 2147483647 w 302"/>
                <a:gd name="T1" fmla="*/ 0 h 451"/>
                <a:gd name="T2" fmla="*/ 2147483647 w 302"/>
                <a:gd name="T3" fmla="*/ 2147483647 h 451"/>
                <a:gd name="T4" fmla="*/ 2147483647 w 302"/>
                <a:gd name="T5" fmla="*/ 2147483647 h 451"/>
                <a:gd name="T6" fmla="*/ 2147483647 w 302"/>
                <a:gd name="T7" fmla="*/ 2147483647 h 451"/>
                <a:gd name="T8" fmla="*/ 2147483647 w 302"/>
                <a:gd name="T9" fmla="*/ 2147483647 h 451"/>
                <a:gd name="T10" fmla="*/ 0 w 302"/>
                <a:gd name="T11" fmla="*/ 2147483647 h 451"/>
                <a:gd name="T12" fmla="*/ 2147483647 w 302"/>
                <a:gd name="T13" fmla="*/ 2147483647 h 451"/>
                <a:gd name="T14" fmla="*/ 2147483647 w 302"/>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451"/>
                <a:gd name="T26" fmla="*/ 302 w 302"/>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451">
                  <a:moveTo>
                    <a:pt x="62" y="0"/>
                  </a:moveTo>
                  <a:lnTo>
                    <a:pt x="202" y="86"/>
                  </a:lnTo>
                  <a:cubicBezTo>
                    <a:pt x="202" y="86"/>
                    <a:pt x="158" y="192"/>
                    <a:pt x="211" y="312"/>
                  </a:cubicBezTo>
                  <a:lnTo>
                    <a:pt x="278" y="220"/>
                  </a:lnTo>
                  <a:lnTo>
                    <a:pt x="302" y="451"/>
                  </a:lnTo>
                  <a:lnTo>
                    <a:pt x="0" y="441"/>
                  </a:lnTo>
                  <a:lnTo>
                    <a:pt x="115" y="364"/>
                  </a:lnTo>
                  <a:cubicBezTo>
                    <a:pt x="5" y="144"/>
                    <a:pt x="62" y="0"/>
                    <a:pt x="62" y="0"/>
                  </a:cubicBezTo>
                  <a:close/>
                </a:path>
              </a:pathLst>
            </a:custGeom>
            <a:solidFill>
              <a:schemeClr val="tx1"/>
            </a:solidFill>
            <a:ln w="9525">
              <a:noFill/>
              <a:round/>
              <a:headEnd/>
              <a:tailEnd/>
            </a:ln>
          </p:spPr>
          <p:txBody>
            <a:bodyPr/>
            <a:lstStyle/>
            <a:p>
              <a:endParaRPr lang="en-US"/>
            </a:p>
          </p:txBody>
        </p:sp>
      </p:grpSp>
      <p:sp>
        <p:nvSpPr>
          <p:cNvPr id="141" name="Rectangle 140"/>
          <p:cNvSpPr/>
          <p:nvPr/>
        </p:nvSpPr>
        <p:spPr>
          <a:xfrm>
            <a:off x="228600" y="990600"/>
            <a:ext cx="4572000" cy="830997"/>
          </a:xfrm>
          <a:prstGeom prst="rect">
            <a:avLst/>
          </a:prstGeom>
        </p:spPr>
        <p:txBody>
          <a:bodyPr>
            <a:spAutoFit/>
          </a:bodyPr>
          <a:lstStyle/>
          <a:p>
            <a:pPr marL="514350" indent="-514350" algn="l"/>
            <a:r>
              <a:rPr lang="en-US" dirty="0" smtClean="0">
                <a:solidFill>
                  <a:schemeClr val="tx1">
                    <a:lumMod val="65000"/>
                    <a:lumOff val="35000"/>
                  </a:schemeClr>
                </a:solidFill>
              </a:rPr>
              <a:t>1.	Use </a:t>
            </a:r>
            <a:r>
              <a:rPr lang="en-US" b="1" dirty="0" smtClean="0">
                <a:solidFill>
                  <a:srgbClr val="B7F15A"/>
                </a:solidFill>
              </a:rPr>
              <a:t>entire hand </a:t>
            </a:r>
            <a:r>
              <a:rPr lang="en-US" dirty="0" smtClean="0">
                <a:solidFill>
                  <a:schemeClr val="tx1">
                    <a:lumMod val="65000"/>
                    <a:lumOff val="35000"/>
                  </a:schemeClr>
                </a:solidFill>
              </a:rPr>
              <a:t>reduces </a:t>
            </a:r>
            <a:r>
              <a:rPr lang="en-US" b="1" dirty="0" smtClean="0">
                <a:solidFill>
                  <a:srgbClr val="FF9900"/>
                </a:solidFill>
              </a:rPr>
              <a:t>small finger problem</a:t>
            </a:r>
          </a:p>
        </p:txBody>
      </p:sp>
      <p:grpSp>
        <p:nvGrpSpPr>
          <p:cNvPr id="11" name="Group 148"/>
          <p:cNvGrpSpPr/>
          <p:nvPr/>
        </p:nvGrpSpPr>
        <p:grpSpPr>
          <a:xfrm>
            <a:off x="4343400" y="4419600"/>
            <a:ext cx="4572000" cy="2133600"/>
            <a:chOff x="4572000" y="4419600"/>
            <a:chExt cx="4572000" cy="2133600"/>
          </a:xfrm>
        </p:grpSpPr>
        <p:pic>
          <p:nvPicPr>
            <p:cNvPr id="142" name="Picture 14"/>
            <p:cNvPicPr>
              <a:picLocks noChangeAspect="1"/>
            </p:cNvPicPr>
            <p:nvPr/>
          </p:nvPicPr>
          <p:blipFill>
            <a:blip r:embed="rId7">
              <a:clrChange>
                <a:clrFrom>
                  <a:srgbClr val="FFFFFF"/>
                </a:clrFrom>
                <a:clrTo>
                  <a:srgbClr val="FFFFFF">
                    <a:alpha val="0"/>
                  </a:srgbClr>
                </a:clrTo>
              </a:clrChange>
            </a:blip>
            <a:srcRect r="60990" b="47098"/>
            <a:stretch>
              <a:fillRect/>
            </a:stretch>
          </p:blipFill>
          <p:spPr bwMode="auto">
            <a:xfrm>
              <a:off x="7010400" y="5269346"/>
              <a:ext cx="1301749" cy="1283854"/>
            </a:xfrm>
            <a:prstGeom prst="rect">
              <a:avLst/>
            </a:prstGeom>
            <a:solidFill>
              <a:schemeClr val="bg1"/>
            </a:solidFill>
            <a:ln w="9525">
              <a:noFill/>
              <a:miter lim="800000"/>
              <a:headEnd/>
              <a:tailEnd/>
            </a:ln>
          </p:spPr>
        </p:pic>
        <p:sp>
          <p:nvSpPr>
            <p:cNvPr id="143" name="Rectangle 142"/>
            <p:cNvSpPr/>
            <p:nvPr/>
          </p:nvSpPr>
          <p:spPr>
            <a:xfrm>
              <a:off x="4572000" y="4419600"/>
              <a:ext cx="4572000" cy="1200328"/>
            </a:xfrm>
            <a:prstGeom prst="rect">
              <a:avLst/>
            </a:prstGeom>
          </p:spPr>
          <p:txBody>
            <a:bodyPr>
              <a:spAutoFit/>
            </a:bodyPr>
            <a:lstStyle/>
            <a:p>
              <a:pPr marL="514350" indent="-514350" algn="l"/>
              <a:r>
                <a:rPr lang="en-US" dirty="0" smtClean="0">
                  <a:solidFill>
                    <a:schemeClr val="tx1">
                      <a:lumMod val="65000"/>
                      <a:lumOff val="35000"/>
                    </a:schemeClr>
                  </a:solidFill>
                </a:rPr>
                <a:t>5.	</a:t>
              </a:r>
              <a:r>
                <a:rPr lang="en-US" b="1" dirty="0" smtClean="0">
                  <a:solidFill>
                    <a:srgbClr val="B7F15A"/>
                  </a:solidFill>
                </a:rPr>
                <a:t>Use edgewrite:</a:t>
              </a:r>
              <a:r>
                <a:rPr lang="en-US" dirty="0" smtClean="0">
                  <a:solidFill>
                    <a:schemeClr val="tx1">
                      <a:lumMod val="65000"/>
                      <a:lumOff val="35000"/>
                    </a:schemeClr>
                  </a:solidFill>
                </a:rPr>
                <a:t>it works without relative position features</a:t>
              </a:r>
            </a:p>
          </p:txBody>
        </p:sp>
      </p:grpSp>
      <p:grpSp>
        <p:nvGrpSpPr>
          <p:cNvPr id="15" name="Group 147"/>
          <p:cNvGrpSpPr/>
          <p:nvPr/>
        </p:nvGrpSpPr>
        <p:grpSpPr>
          <a:xfrm>
            <a:off x="4343400" y="2895600"/>
            <a:ext cx="4800600" cy="1143000"/>
            <a:chOff x="4572000" y="2895600"/>
            <a:chExt cx="4572000" cy="1143000"/>
          </a:xfrm>
        </p:grpSpPr>
        <p:sp>
          <p:nvSpPr>
            <p:cNvPr id="144" name="Rectangle 143"/>
            <p:cNvSpPr/>
            <p:nvPr/>
          </p:nvSpPr>
          <p:spPr>
            <a:xfrm>
              <a:off x="4572000" y="2895600"/>
              <a:ext cx="4572000" cy="830997"/>
            </a:xfrm>
            <a:prstGeom prst="rect">
              <a:avLst/>
            </a:prstGeom>
          </p:spPr>
          <p:txBody>
            <a:bodyPr>
              <a:spAutoFit/>
            </a:bodyPr>
            <a:lstStyle/>
            <a:p>
              <a:pPr marL="514350" indent="-514350" algn="l"/>
              <a:r>
                <a:rPr lang="en-US" dirty="0" smtClean="0">
                  <a:solidFill>
                    <a:schemeClr val="tx1">
                      <a:lumMod val="65000"/>
                      <a:lumOff val="35000"/>
                    </a:schemeClr>
                  </a:solidFill>
                </a:rPr>
                <a:t>4.	</a:t>
              </a:r>
              <a:r>
                <a:rPr lang="en-US" b="1" dirty="0" smtClean="0">
                  <a:solidFill>
                    <a:srgbClr val="B7F15A"/>
                  </a:solidFill>
                </a:rPr>
                <a:t>Avoid certain </a:t>
              </a:r>
              <a:r>
                <a:rPr lang="en-US" dirty="0" smtClean="0">
                  <a:solidFill>
                    <a:schemeClr val="tx1">
                      <a:lumMod val="65000"/>
                      <a:lumOff val="35000"/>
                    </a:schemeClr>
                  </a:solidFill>
                </a:rPr>
                <a:t>graffiti letters reduces </a:t>
              </a:r>
              <a:r>
                <a:rPr lang="en-US" b="1" dirty="0" smtClean="0">
                  <a:solidFill>
                    <a:srgbClr val="FF9900"/>
                  </a:solidFill>
                </a:rPr>
                <a:t>fat finger problem</a:t>
              </a:r>
            </a:p>
          </p:txBody>
        </p:sp>
        <p:sp>
          <p:nvSpPr>
            <p:cNvPr id="145" name="Oval 144"/>
            <p:cNvSpPr/>
            <p:nvPr/>
          </p:nvSpPr>
          <p:spPr bwMode="auto">
            <a:xfrm>
              <a:off x="6981824" y="3857626"/>
              <a:ext cx="180976" cy="180974"/>
            </a:xfrm>
            <a:prstGeom prst="ellipse">
              <a:avLst/>
            </a:prstGeom>
            <a:solidFill>
              <a:srgbClr val="B7F15A"/>
            </a:solidFill>
            <a:ln w="28575" cap="flat" cmpd="sng" algn="ctr">
              <a:solidFill>
                <a:schemeClr val="tx1">
                  <a:lumMod val="65000"/>
                  <a:lumOff val="35000"/>
                </a:schemeClr>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Arial"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amboo">
  <a:themeElements>
    <a:clrScheme name="Bamboo 5">
      <a:dk1>
        <a:srgbClr val="000000"/>
      </a:dk1>
      <a:lt1>
        <a:srgbClr val="FFFFFF"/>
      </a:lt1>
      <a:dk2>
        <a:srgbClr val="003300"/>
      </a:dk2>
      <a:lt2>
        <a:srgbClr val="5F5F5F"/>
      </a:lt2>
      <a:accent1>
        <a:srgbClr val="009900"/>
      </a:accent1>
      <a:accent2>
        <a:srgbClr val="CC9900"/>
      </a:accent2>
      <a:accent3>
        <a:srgbClr val="FFFFFF"/>
      </a:accent3>
      <a:accent4>
        <a:srgbClr val="000000"/>
      </a:accent4>
      <a:accent5>
        <a:srgbClr val="AACAAA"/>
      </a:accent5>
      <a:accent6>
        <a:srgbClr val="B98A00"/>
      </a:accent6>
      <a:hlink>
        <a:srgbClr val="808080"/>
      </a:hlink>
      <a:folHlink>
        <a:srgbClr val="808080"/>
      </a:folHlink>
    </a:clrScheme>
    <a:fontScheme name="Bambo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2"/>
        </a:solidFill>
        <a:ln w="9525" cap="flat" cmpd="sng" algn="ctr">
          <a:noFill/>
          <a:prstDash val="solid"/>
          <a:round/>
          <a:headEnd type="none" w="med" len="med"/>
          <a:tailEnd type="none" w="med" len="med"/>
        </a:ln>
        <a:effectLst/>
      </a:spPr>
      <a:bodyPr vert="horz" wrap="none" lIns="0" tIns="0" rIns="0" bIns="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bg2"/>
        </a:solidFill>
        <a:ln w="9525" cap="flat" cmpd="sng" algn="ctr">
          <a:noFill/>
          <a:prstDash val="solid"/>
          <a:round/>
          <a:headEnd type="none" w="med" len="med"/>
          <a:tailEnd type="none" w="med" len="med"/>
        </a:ln>
        <a:effectLst/>
      </a:spPr>
      <a:bodyPr vert="horz" wrap="none" lIns="0" tIns="0" rIns="0" bIns="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bg1"/>
            </a:solidFill>
            <a:effectLst/>
            <a:latin typeface="Arial" charset="0"/>
          </a:defRPr>
        </a:defPPr>
      </a:lstStyle>
    </a:lnDef>
    <a:txDef>
      <a:spPr>
        <a:noFill/>
      </a:spPr>
      <a:bodyPr wrap="none" rtlCol="0">
        <a:spAutoFit/>
      </a:bodyPr>
      <a:lstStyle>
        <a:defPPr>
          <a:defRPr dirty="0" smtClean="0">
            <a:solidFill>
              <a:srgbClr val="404040"/>
            </a:solidFill>
          </a:defRPr>
        </a:defPPr>
      </a:lstStyle>
    </a:txDef>
  </a:objectDefaults>
  <a:extraClrSchemeLst>
    <a:extraClrScheme>
      <a:clrScheme name="Bamboo 1">
        <a:dk1>
          <a:srgbClr val="000000"/>
        </a:dk1>
        <a:lt1>
          <a:srgbClr val="FFFFFF"/>
        </a:lt1>
        <a:dk2>
          <a:srgbClr val="396F39"/>
        </a:dk2>
        <a:lt2>
          <a:srgbClr val="FFCC00"/>
        </a:lt2>
        <a:accent1>
          <a:srgbClr val="009900"/>
        </a:accent1>
        <a:accent2>
          <a:srgbClr val="CC9900"/>
        </a:accent2>
        <a:accent3>
          <a:srgbClr val="AEBBAE"/>
        </a:accent3>
        <a:accent4>
          <a:srgbClr val="DADADA"/>
        </a:accent4>
        <a:accent5>
          <a:srgbClr val="AACAAA"/>
        </a:accent5>
        <a:accent6>
          <a:srgbClr val="B98A00"/>
        </a:accent6>
        <a:hlink>
          <a:srgbClr val="FF3300"/>
        </a:hlink>
        <a:folHlink>
          <a:srgbClr val="663300"/>
        </a:folHlink>
      </a:clrScheme>
      <a:clrMap bg1="dk2" tx1="lt1" bg2="dk1" tx2="lt2" accent1="accent1" accent2="accent2" accent3="accent3" accent4="accent4" accent5="accent5" accent6="accent6" hlink="hlink" folHlink="folHlink"/>
    </a:extraClrScheme>
    <a:extraClrScheme>
      <a:clrScheme name="Bamboo 2">
        <a:dk1>
          <a:srgbClr val="000000"/>
        </a:dk1>
        <a:lt1>
          <a:srgbClr val="FFFFFF"/>
        </a:lt1>
        <a:dk2>
          <a:srgbClr val="003300"/>
        </a:dk2>
        <a:lt2>
          <a:srgbClr val="5F5F5F"/>
        </a:lt2>
        <a:accent1>
          <a:srgbClr val="009900"/>
        </a:accent1>
        <a:accent2>
          <a:srgbClr val="CC9900"/>
        </a:accent2>
        <a:accent3>
          <a:srgbClr val="FFFFFF"/>
        </a:accent3>
        <a:accent4>
          <a:srgbClr val="000000"/>
        </a:accent4>
        <a:accent5>
          <a:srgbClr val="AACAAA"/>
        </a:accent5>
        <a:accent6>
          <a:srgbClr val="B98A00"/>
        </a:accent6>
        <a:hlink>
          <a:srgbClr val="FF3300"/>
        </a:hlink>
        <a:folHlink>
          <a:srgbClr val="663300"/>
        </a:folHlink>
      </a:clrScheme>
      <a:clrMap bg1="lt1" tx1="dk1" bg2="lt2" tx2="dk2" accent1="accent1" accent2="accent2" accent3="accent3" accent4="accent4" accent5="accent5" accent6="accent6" hlink="hlink" folHlink="folHlink"/>
    </a:extraClrScheme>
    <a:extraClrScheme>
      <a:clrScheme name="Bambo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Bamboo 4">
        <a:dk1>
          <a:srgbClr val="000000"/>
        </a:dk1>
        <a:lt1>
          <a:srgbClr val="FFFFFF"/>
        </a:lt1>
        <a:dk2>
          <a:srgbClr val="FF0000"/>
        </a:dk2>
        <a:lt2>
          <a:srgbClr val="800000"/>
        </a:lt2>
        <a:accent1>
          <a:srgbClr val="008000"/>
        </a:accent1>
        <a:accent2>
          <a:srgbClr val="FF9900"/>
        </a:accent2>
        <a:accent3>
          <a:srgbClr val="FFFFFF"/>
        </a:accent3>
        <a:accent4>
          <a:srgbClr val="000000"/>
        </a:accent4>
        <a:accent5>
          <a:srgbClr val="AAC0AA"/>
        </a:accent5>
        <a:accent6>
          <a:srgbClr val="E78A00"/>
        </a:accent6>
        <a:hlink>
          <a:srgbClr val="CC3300"/>
        </a:hlink>
        <a:folHlink>
          <a:srgbClr val="663300"/>
        </a:folHlink>
      </a:clrScheme>
      <a:clrMap bg1="lt1" tx1="dk1" bg2="lt2" tx2="dk2" accent1="accent1" accent2="accent2" accent3="accent3" accent4="accent4" accent5="accent5" accent6="accent6" hlink="hlink" folHlink="folHlink"/>
    </a:extraClrScheme>
    <a:extraClrScheme>
      <a:clrScheme name="Bamboo 5">
        <a:dk1>
          <a:srgbClr val="000000"/>
        </a:dk1>
        <a:lt1>
          <a:srgbClr val="FFFFFF"/>
        </a:lt1>
        <a:dk2>
          <a:srgbClr val="003300"/>
        </a:dk2>
        <a:lt2>
          <a:srgbClr val="5F5F5F"/>
        </a:lt2>
        <a:accent1>
          <a:srgbClr val="009900"/>
        </a:accent1>
        <a:accent2>
          <a:srgbClr val="CC9900"/>
        </a:accent2>
        <a:accent3>
          <a:srgbClr val="FFFFFF"/>
        </a:accent3>
        <a:accent4>
          <a:srgbClr val="000000"/>
        </a:accent4>
        <a:accent5>
          <a:srgbClr val="AACAAA"/>
        </a:accent5>
        <a:accent6>
          <a:srgbClr val="B98A00"/>
        </a:accent6>
        <a:hlink>
          <a:srgbClr val="808080"/>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01 2003-Baudisch-Interact03-HighDensityCursor</Template>
  <TotalTime>6941</TotalTime>
  <Words>3896</Words>
  <Application>Microsoft Office PowerPoint</Application>
  <PresentationFormat>On-screen Show (4:3)</PresentationFormat>
  <Paragraphs>624</Paragraphs>
  <Slides>145</Slides>
  <Notes>136</Notes>
  <HiddenSlides>3</HiddenSlides>
  <MMClips>10</MMClips>
  <ScaleCrop>false</ScaleCrop>
  <HeadingPairs>
    <vt:vector size="4" baseType="variant">
      <vt:variant>
        <vt:lpstr>Design Template</vt:lpstr>
      </vt:variant>
      <vt:variant>
        <vt:i4>1</vt:i4>
      </vt:variant>
      <vt:variant>
        <vt:lpstr>Slide Titles</vt:lpstr>
      </vt:variant>
      <vt:variant>
        <vt:i4>145</vt:i4>
      </vt:variant>
    </vt:vector>
  </HeadingPairs>
  <TitlesOfParts>
    <vt:vector size="146" baseType="lpstr">
      <vt:lpstr>Bamboo</vt:lpstr>
      <vt:lpstr>disappearing mobile devices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1. music player</vt:lpstr>
      <vt:lpstr>Slide 62</vt:lpstr>
      <vt:lpstr>Slide 63</vt:lpstr>
      <vt:lpstr>Slide 64</vt:lpstr>
      <vt:lpstr>2. mobile phone</vt:lpstr>
      <vt:lpstr>Slide 66</vt:lpstr>
      <vt:lpstr>Slide 67</vt:lpstr>
      <vt:lpstr>2. mobile phone</vt:lpstr>
      <vt:lpstr>Slide 69</vt:lpstr>
      <vt:lpstr>Slide 70</vt:lpstr>
      <vt:lpstr>Slide 71</vt:lpstr>
      <vt:lpstr>Slide 72</vt:lpstr>
      <vt:lpstr>Slide 73</vt:lpstr>
      <vt:lpstr>Slide 74</vt:lpstr>
      <vt:lpstr>Slide 75</vt:lpstr>
      <vt:lpstr>Slide 76</vt:lpstr>
      <vt:lpstr>Slide 77</vt:lpstr>
      <vt:lpstr>Slide 78</vt:lpstr>
      <vt:lpstr>directional error: take-off</vt:lpstr>
      <vt:lpstr>directional error: take-off</vt:lpstr>
      <vt:lpstr>directional error: take-off</vt:lpstr>
      <vt:lpstr>directional error: take-off</vt:lpstr>
      <vt:lpstr>other errors: fat finger</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vector>
  </TitlesOfParts>
  <Company>Microsoft Research</Company>
  <LinksUpToDate>false</LinksUpToDate>
  <SharedDoc>false</SharedDoc>
  <HyperlinkBase/>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large screens</dc:title>
  <dc:subject>focus plus context screens, high-density cursor, mouse ether, drag-and-pop, tabletcloth, and halo</dc:subject>
  <dc:creator>Patrick Baudisch</dc:creator>
  <cp:lastModifiedBy>Patrick Baudisch</cp:lastModifiedBy>
  <cp:revision>3925</cp:revision>
  <cp:lastPrinted>2009-10-07T17:48:28Z</cp:lastPrinted>
  <dcterms:created xsi:type="dcterms:W3CDTF">2009-10-07T17:47:36Z</dcterms:created>
  <dcterms:modified xsi:type="dcterms:W3CDTF">2009-10-07T17:48:28Z</dcterms:modified>
</cp:coreProperties>
</file>